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5.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54" r:id="rId2"/>
    <p:sldMasterId id="2147483763" r:id="rId3"/>
    <p:sldMasterId id="2147483776" r:id="rId4"/>
    <p:sldMasterId id="2147483789" r:id="rId5"/>
    <p:sldMasterId id="2147483795" r:id="rId6"/>
  </p:sldMasterIdLst>
  <p:notesMasterIdLst>
    <p:notesMasterId r:id="rId31"/>
  </p:notesMasterIdLst>
  <p:handoutMasterIdLst>
    <p:handoutMasterId r:id="rId32"/>
  </p:handoutMasterIdLst>
  <p:sldIdLst>
    <p:sldId id="387" r:id="rId7"/>
    <p:sldId id="407" r:id="rId8"/>
    <p:sldId id="380" r:id="rId9"/>
    <p:sldId id="429" r:id="rId10"/>
    <p:sldId id="430" r:id="rId11"/>
    <p:sldId id="424" r:id="rId12"/>
    <p:sldId id="393" r:id="rId13"/>
    <p:sldId id="331" r:id="rId14"/>
    <p:sldId id="423" r:id="rId15"/>
    <p:sldId id="341" r:id="rId16"/>
    <p:sldId id="389" r:id="rId17"/>
    <p:sldId id="384" r:id="rId18"/>
    <p:sldId id="391" r:id="rId19"/>
    <p:sldId id="427" r:id="rId20"/>
    <p:sldId id="428" r:id="rId21"/>
    <p:sldId id="426" r:id="rId22"/>
    <p:sldId id="425" r:id="rId23"/>
    <p:sldId id="432" r:id="rId24"/>
    <p:sldId id="431" r:id="rId25"/>
    <p:sldId id="434" r:id="rId26"/>
    <p:sldId id="435" r:id="rId27"/>
    <p:sldId id="436" r:id="rId28"/>
    <p:sldId id="437" r:id="rId29"/>
    <p:sldId id="433" r:id="rId30"/>
  </p:sldIdLst>
  <p:sldSz cx="12192000" cy="6858000"/>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BB928E10-A69C-42F6-8B07-A2FEAC067766}">
          <p14:sldIdLst/>
        </p14:section>
        <p14:section name="SLIDE STARTERS" id="{ACC24B29-0CC7-491A-A98A-CF7CBDBE501E}">
          <p14:sldIdLst>
            <p14:sldId id="387"/>
            <p14:sldId id="407"/>
            <p14:sldId id="380"/>
            <p14:sldId id="429"/>
            <p14:sldId id="430"/>
            <p14:sldId id="424"/>
            <p14:sldId id="393"/>
            <p14:sldId id="331"/>
            <p14:sldId id="423"/>
            <p14:sldId id="341"/>
            <p14:sldId id="389"/>
            <p14:sldId id="384"/>
            <p14:sldId id="391"/>
            <p14:sldId id="427"/>
            <p14:sldId id="428"/>
            <p14:sldId id="426"/>
            <p14:sldId id="425"/>
            <p14:sldId id="432"/>
            <p14:sldId id="431"/>
            <p14:sldId id="434"/>
            <p14:sldId id="435"/>
            <p14:sldId id="436"/>
            <p14:sldId id="437"/>
            <p14:sldId id="433"/>
          </p14:sldIdLst>
        </p14:section>
        <p14:section name="THANK YOU" id="{6CD91DAB-8EC3-4802-89E9-0F1C7022FB2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2B2C"/>
    <a:srgbClr val="11161C"/>
    <a:srgbClr val="171F42"/>
    <a:srgbClr val="E6E6E6"/>
    <a:srgbClr val="DC5924"/>
    <a:srgbClr val="B7472A"/>
    <a:srgbClr val="000000"/>
    <a:srgbClr val="FFFFFF"/>
    <a:srgbClr val="75D1FF"/>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4972" autoAdjust="0"/>
  </p:normalViewPr>
  <p:slideViewPr>
    <p:cSldViewPr snapToGrid="0">
      <p:cViewPr varScale="1">
        <p:scale>
          <a:sx n="83" d="100"/>
          <a:sy n="83" d="100"/>
        </p:scale>
        <p:origin x="614" y="62"/>
      </p:cViewPr>
      <p:guideLst/>
    </p:cSldViewPr>
  </p:slideViewPr>
  <p:outlineViewPr>
    <p:cViewPr>
      <p:scale>
        <a:sx n="33" d="100"/>
        <a:sy n="33" d="100"/>
      </p:scale>
      <p:origin x="0" y="-1164"/>
    </p:cViewPr>
  </p:outlineViewPr>
  <p:notesTextViewPr>
    <p:cViewPr>
      <p:scale>
        <a:sx n="1" d="1"/>
        <a:sy n="1" d="1"/>
      </p:scale>
      <p:origin x="0" y="0"/>
    </p:cViewPr>
  </p:notesTextViewPr>
  <p:sorterViewPr>
    <p:cViewPr>
      <p:scale>
        <a:sx n="108" d="100"/>
        <a:sy n="108" d="100"/>
      </p:scale>
      <p:origin x="0" y="-3162"/>
    </p:cViewPr>
  </p:sorterViewPr>
  <p:notesViewPr>
    <p:cSldViewPr snapToGrid="0">
      <p:cViewPr varScale="1">
        <p:scale>
          <a:sx n="73" d="100"/>
          <a:sy n="73" d="100"/>
        </p:scale>
        <p:origin x="583"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heme" Target="theme/theme1.xml"/></Relationships>
</file>

<file path=ppt/diagrams/_rels/data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image" Target="../media/image15.png"/></Relationships>
</file>

<file path=ppt/diagrams/_rels/drawing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B7158A-5868-4B96-96D1-F8CFD2206A76}" type="doc">
      <dgm:prSet loTypeId="urn:microsoft.com/office/officeart/2005/8/layout/pList2" loCatId="list" qsTypeId="urn:microsoft.com/office/officeart/2005/8/quickstyle/simple1" qsCatId="simple" csTypeId="urn:microsoft.com/office/officeart/2005/8/colors/accent6_4" csCatId="accent6" phldr="1"/>
      <dgm:spPr/>
      <dgm:t>
        <a:bodyPr/>
        <a:lstStyle/>
        <a:p>
          <a:endParaRPr lang="en-US"/>
        </a:p>
      </dgm:t>
    </dgm:pt>
    <dgm:pt modelId="{430D093E-75E7-4DF0-B944-A5B17940814C}">
      <dgm:prSet phldrT="[Text]"/>
      <dgm:spPr/>
      <dgm:t>
        <a:bodyPr/>
        <a:lstStyle/>
        <a:p>
          <a:pPr marL="0" indent="0"/>
          <a:r>
            <a:rPr lang="en-US" dirty="0"/>
            <a:t>Discovering patterns in unlabeled data. </a:t>
          </a:r>
        </a:p>
        <a:p>
          <a:pPr marL="0" indent="0"/>
          <a:r>
            <a:rPr lang="en-US" dirty="0"/>
            <a:t>Cluster similar documents based on the text content.</a:t>
          </a:r>
        </a:p>
      </dgm:t>
    </dgm:pt>
    <dgm:pt modelId="{FD95F411-96E3-47FC-B970-EDCB3453F6D7}" type="parTrans" cxnId="{7F1C0D94-B123-45A3-B436-B58BD0CAC013}">
      <dgm:prSet/>
      <dgm:spPr/>
      <dgm:t>
        <a:bodyPr/>
        <a:lstStyle/>
        <a:p>
          <a:endParaRPr lang="en-US"/>
        </a:p>
      </dgm:t>
    </dgm:pt>
    <dgm:pt modelId="{FBA2F44D-B32E-420F-894D-72E1DF05F28A}" type="sibTrans" cxnId="{7F1C0D94-B123-45A3-B436-B58BD0CAC013}">
      <dgm:prSet/>
      <dgm:spPr/>
      <dgm:t>
        <a:bodyPr/>
        <a:lstStyle/>
        <a:p>
          <a:endParaRPr lang="en-US"/>
        </a:p>
      </dgm:t>
    </dgm:pt>
    <dgm:pt modelId="{EF489D8E-0154-468C-8113-36E8A0A1B3B4}">
      <dgm:prSet phldrT="[Text]"/>
      <dgm:spPr/>
      <dgm:t>
        <a:bodyPr/>
        <a:lstStyle/>
        <a:p>
          <a:pPr marL="0" indent="0"/>
          <a:r>
            <a:rPr lang="en-US" dirty="0"/>
            <a:t>Learning based on feedback or reward. </a:t>
          </a:r>
        </a:p>
        <a:p>
          <a:pPr marL="0" indent="0"/>
          <a:r>
            <a:rPr lang="en-US" dirty="0"/>
            <a:t>Learn to play chess by winning or losing.</a:t>
          </a:r>
        </a:p>
      </dgm:t>
    </dgm:pt>
    <dgm:pt modelId="{A80F213F-D2B6-4ED2-85F4-E51AC5F884A5}" type="parTrans" cxnId="{0408E84B-6DE2-4EE3-A80B-065027A47CFB}">
      <dgm:prSet/>
      <dgm:spPr/>
      <dgm:t>
        <a:bodyPr/>
        <a:lstStyle/>
        <a:p>
          <a:endParaRPr lang="en-US"/>
        </a:p>
      </dgm:t>
    </dgm:pt>
    <dgm:pt modelId="{286F8942-7944-4D15-B466-1BC93DAE7D31}" type="sibTrans" cxnId="{0408E84B-6DE2-4EE3-A80B-065027A47CFB}">
      <dgm:prSet/>
      <dgm:spPr/>
      <dgm:t>
        <a:bodyPr/>
        <a:lstStyle/>
        <a:p>
          <a:endParaRPr lang="en-US"/>
        </a:p>
      </dgm:t>
    </dgm:pt>
    <dgm:pt modelId="{9E6CBEAF-8E9C-4543-BA21-49D1CA2A560F}">
      <dgm:prSet phldrT="[Text]"/>
      <dgm:spPr/>
      <dgm:t>
        <a:bodyPr/>
        <a:lstStyle/>
        <a:p>
          <a:pPr marL="0" indent="0"/>
          <a:r>
            <a:rPr lang="en-US" dirty="0"/>
            <a:t>Learning with a labeled training set.</a:t>
          </a:r>
        </a:p>
        <a:p>
          <a:pPr marL="0" indent="0"/>
          <a:r>
            <a:rPr lang="en-US" dirty="0"/>
            <a:t>Email spam detector with training set of already labeled emails.</a:t>
          </a:r>
        </a:p>
      </dgm:t>
    </dgm:pt>
    <dgm:pt modelId="{CB5A33AF-506A-45D3-B24E-BB6D99BE52EA}" type="sibTrans" cxnId="{45E1AD9C-A93B-4E8F-BCDD-B326609BB98B}">
      <dgm:prSet/>
      <dgm:spPr/>
      <dgm:t>
        <a:bodyPr/>
        <a:lstStyle/>
        <a:p>
          <a:endParaRPr lang="en-US"/>
        </a:p>
      </dgm:t>
    </dgm:pt>
    <dgm:pt modelId="{1055848E-5648-4D70-BC92-7A6A0CD0BF50}" type="parTrans" cxnId="{45E1AD9C-A93B-4E8F-BCDD-B326609BB98B}">
      <dgm:prSet/>
      <dgm:spPr/>
      <dgm:t>
        <a:bodyPr/>
        <a:lstStyle/>
        <a:p>
          <a:endParaRPr lang="en-US"/>
        </a:p>
      </dgm:t>
    </dgm:pt>
    <dgm:pt modelId="{93974425-958D-41E2-969E-4AE116FAFBF9}" type="pres">
      <dgm:prSet presAssocID="{EAB7158A-5868-4B96-96D1-F8CFD2206A76}" presName="Name0" presStyleCnt="0">
        <dgm:presLayoutVars>
          <dgm:dir/>
          <dgm:resizeHandles val="exact"/>
        </dgm:presLayoutVars>
      </dgm:prSet>
      <dgm:spPr/>
    </dgm:pt>
    <dgm:pt modelId="{3D2230AC-BBA3-49F1-8505-60D040F54E79}" type="pres">
      <dgm:prSet presAssocID="{EAB7158A-5868-4B96-96D1-F8CFD2206A76}" presName="bkgdShp" presStyleLbl="alignAccFollowNode1" presStyleIdx="0" presStyleCnt="1"/>
      <dgm:spPr/>
    </dgm:pt>
    <dgm:pt modelId="{EC05D3C1-341E-4C5A-B330-AADA2CB40E7D}" type="pres">
      <dgm:prSet presAssocID="{EAB7158A-5868-4B96-96D1-F8CFD2206A76}" presName="linComp" presStyleCnt="0"/>
      <dgm:spPr/>
    </dgm:pt>
    <dgm:pt modelId="{9E4FEA8D-AABE-4904-9715-54F92A9BBBF6}" type="pres">
      <dgm:prSet presAssocID="{9E6CBEAF-8E9C-4543-BA21-49D1CA2A560F}" presName="compNode" presStyleCnt="0"/>
      <dgm:spPr/>
    </dgm:pt>
    <dgm:pt modelId="{E7FFAADA-DF0E-4D4A-B770-FD0E2A1FC497}" type="pres">
      <dgm:prSet presAssocID="{9E6CBEAF-8E9C-4543-BA21-49D1CA2A560F}" presName="node" presStyleLbl="node1" presStyleIdx="0" presStyleCnt="3">
        <dgm:presLayoutVars>
          <dgm:bulletEnabled val="1"/>
        </dgm:presLayoutVars>
      </dgm:prSet>
      <dgm:spPr/>
    </dgm:pt>
    <dgm:pt modelId="{FEB7772A-A76B-4FE3-A9C2-89AABC3981B9}" type="pres">
      <dgm:prSet presAssocID="{9E6CBEAF-8E9C-4543-BA21-49D1CA2A560F}" presName="invisiNode" presStyleLbl="node1" presStyleIdx="0" presStyleCnt="3"/>
      <dgm:spPr/>
    </dgm:pt>
    <dgm:pt modelId="{2B67278B-B3D6-44A5-A1F1-338CC135AE84}" type="pres">
      <dgm:prSet presAssocID="{9E6CBEAF-8E9C-4543-BA21-49D1CA2A560F}" presName="imagNode" presStyleLbl="fgImgPlace1" presStyleIdx="0" presStyleCnt="3"/>
      <dgm:spPr>
        <a:blipFill rotWithShape="1">
          <a:blip xmlns:r="http://schemas.openxmlformats.org/officeDocument/2006/relationships" r:embed="rId1"/>
          <a:stretch>
            <a:fillRect/>
          </a:stretch>
        </a:blipFill>
      </dgm:spPr>
    </dgm:pt>
    <dgm:pt modelId="{9150C6C6-5D80-40CC-9906-7D729ABEF328}" type="pres">
      <dgm:prSet presAssocID="{CB5A33AF-506A-45D3-B24E-BB6D99BE52EA}" presName="sibTrans" presStyleLbl="sibTrans2D1" presStyleIdx="0" presStyleCnt="0"/>
      <dgm:spPr/>
    </dgm:pt>
    <dgm:pt modelId="{5D9F38F7-5846-49AB-AF32-36D4CC9ACDAB}" type="pres">
      <dgm:prSet presAssocID="{430D093E-75E7-4DF0-B944-A5B17940814C}" presName="compNode" presStyleCnt="0"/>
      <dgm:spPr/>
    </dgm:pt>
    <dgm:pt modelId="{C8F2D4E3-0A50-4DCF-97F1-14122F996026}" type="pres">
      <dgm:prSet presAssocID="{430D093E-75E7-4DF0-B944-A5B17940814C}" presName="node" presStyleLbl="node1" presStyleIdx="1" presStyleCnt="3">
        <dgm:presLayoutVars>
          <dgm:bulletEnabled val="1"/>
        </dgm:presLayoutVars>
      </dgm:prSet>
      <dgm:spPr/>
    </dgm:pt>
    <dgm:pt modelId="{705C4104-BB1F-4A91-A611-6509F974AB50}" type="pres">
      <dgm:prSet presAssocID="{430D093E-75E7-4DF0-B944-A5B17940814C}" presName="invisiNode" presStyleLbl="node1" presStyleIdx="1" presStyleCnt="3"/>
      <dgm:spPr/>
    </dgm:pt>
    <dgm:pt modelId="{7EE6386D-E404-4857-B5F9-A8CFC84E2EB5}" type="pres">
      <dgm:prSet presAssocID="{430D093E-75E7-4DF0-B944-A5B17940814C}" presName="imagNode" presStyleLbl="fgImgPlace1" presStyleIdx="1" presStyleCnt="3"/>
      <dgm:spPr>
        <a:blipFill rotWithShape="1">
          <a:blip xmlns:r="http://schemas.openxmlformats.org/officeDocument/2006/relationships" r:embed="rId2"/>
          <a:stretch>
            <a:fillRect/>
          </a:stretch>
        </a:blipFill>
      </dgm:spPr>
    </dgm:pt>
    <dgm:pt modelId="{752123E2-E612-4185-B2E9-16CE7D6D0871}" type="pres">
      <dgm:prSet presAssocID="{FBA2F44D-B32E-420F-894D-72E1DF05F28A}" presName="sibTrans" presStyleLbl="sibTrans2D1" presStyleIdx="0" presStyleCnt="0"/>
      <dgm:spPr/>
    </dgm:pt>
    <dgm:pt modelId="{07330F79-7351-44D7-8CF7-AE8FD4313EC2}" type="pres">
      <dgm:prSet presAssocID="{EF489D8E-0154-468C-8113-36E8A0A1B3B4}" presName="compNode" presStyleCnt="0"/>
      <dgm:spPr/>
    </dgm:pt>
    <dgm:pt modelId="{511FA8E0-F89C-4848-B063-8A8F46D9BC21}" type="pres">
      <dgm:prSet presAssocID="{EF489D8E-0154-468C-8113-36E8A0A1B3B4}" presName="node" presStyleLbl="node1" presStyleIdx="2" presStyleCnt="3">
        <dgm:presLayoutVars>
          <dgm:bulletEnabled val="1"/>
        </dgm:presLayoutVars>
      </dgm:prSet>
      <dgm:spPr/>
    </dgm:pt>
    <dgm:pt modelId="{38C2C6CE-CA74-499B-AFFE-9AE9AAFED9C9}" type="pres">
      <dgm:prSet presAssocID="{EF489D8E-0154-468C-8113-36E8A0A1B3B4}" presName="invisiNode" presStyleLbl="node1" presStyleIdx="2" presStyleCnt="3"/>
      <dgm:spPr/>
    </dgm:pt>
    <dgm:pt modelId="{1E5D9D5A-7A2D-4FB6-A816-A9290C0AA8E9}" type="pres">
      <dgm:prSet presAssocID="{EF489D8E-0154-468C-8113-36E8A0A1B3B4}" presName="imagNode" presStyleLbl="fgImgPlace1" presStyleIdx="2" presStyleCnt="3"/>
      <dgm:spPr>
        <a:blipFill rotWithShape="1">
          <a:blip xmlns:r="http://schemas.openxmlformats.org/officeDocument/2006/relationships" r:embed="rId2"/>
          <a:stretch>
            <a:fillRect/>
          </a:stretch>
        </a:blipFill>
      </dgm:spPr>
    </dgm:pt>
  </dgm:ptLst>
  <dgm:cxnLst>
    <dgm:cxn modelId="{EB38D336-8845-4F02-B263-736944C75081}" type="presOf" srcId="{EF489D8E-0154-468C-8113-36E8A0A1B3B4}" destId="{511FA8E0-F89C-4848-B063-8A8F46D9BC21}" srcOrd="0" destOrd="0" presId="urn:microsoft.com/office/officeart/2005/8/layout/pList2"/>
    <dgm:cxn modelId="{0408E84B-6DE2-4EE3-A80B-065027A47CFB}" srcId="{EAB7158A-5868-4B96-96D1-F8CFD2206A76}" destId="{EF489D8E-0154-468C-8113-36E8A0A1B3B4}" srcOrd="2" destOrd="0" parTransId="{A80F213F-D2B6-4ED2-85F4-E51AC5F884A5}" sibTransId="{286F8942-7944-4D15-B466-1BC93DAE7D31}"/>
    <dgm:cxn modelId="{AA249176-38FC-476E-950C-1C2A63EA7E9E}" type="presOf" srcId="{9E6CBEAF-8E9C-4543-BA21-49D1CA2A560F}" destId="{E7FFAADA-DF0E-4D4A-B770-FD0E2A1FC497}" srcOrd="0" destOrd="0" presId="urn:microsoft.com/office/officeart/2005/8/layout/pList2"/>
    <dgm:cxn modelId="{F2980980-E8EA-461F-828D-ACBAC0A23D8E}" type="presOf" srcId="{430D093E-75E7-4DF0-B944-A5B17940814C}" destId="{C8F2D4E3-0A50-4DCF-97F1-14122F996026}" srcOrd="0" destOrd="0" presId="urn:microsoft.com/office/officeart/2005/8/layout/pList2"/>
    <dgm:cxn modelId="{7F1C0D94-B123-45A3-B436-B58BD0CAC013}" srcId="{EAB7158A-5868-4B96-96D1-F8CFD2206A76}" destId="{430D093E-75E7-4DF0-B944-A5B17940814C}" srcOrd="1" destOrd="0" parTransId="{FD95F411-96E3-47FC-B970-EDCB3453F6D7}" sibTransId="{FBA2F44D-B32E-420F-894D-72E1DF05F28A}"/>
    <dgm:cxn modelId="{45E1AD9C-A93B-4E8F-BCDD-B326609BB98B}" srcId="{EAB7158A-5868-4B96-96D1-F8CFD2206A76}" destId="{9E6CBEAF-8E9C-4543-BA21-49D1CA2A560F}" srcOrd="0" destOrd="0" parTransId="{1055848E-5648-4D70-BC92-7A6A0CD0BF50}" sibTransId="{CB5A33AF-506A-45D3-B24E-BB6D99BE52EA}"/>
    <dgm:cxn modelId="{AAA009BB-6C18-4E89-9AAF-0531C9F3903D}" type="presOf" srcId="{FBA2F44D-B32E-420F-894D-72E1DF05F28A}" destId="{752123E2-E612-4185-B2E9-16CE7D6D0871}" srcOrd="0" destOrd="0" presId="urn:microsoft.com/office/officeart/2005/8/layout/pList2"/>
    <dgm:cxn modelId="{7F10F6DE-A4F9-48E7-AD39-6C885D067447}" type="presOf" srcId="{EAB7158A-5868-4B96-96D1-F8CFD2206A76}" destId="{93974425-958D-41E2-969E-4AE116FAFBF9}" srcOrd="0" destOrd="0" presId="urn:microsoft.com/office/officeart/2005/8/layout/pList2"/>
    <dgm:cxn modelId="{8CB394E7-BF0A-4277-B0A3-1B87D5CEA73D}" type="presOf" srcId="{CB5A33AF-506A-45D3-B24E-BB6D99BE52EA}" destId="{9150C6C6-5D80-40CC-9906-7D729ABEF328}" srcOrd="0" destOrd="0" presId="urn:microsoft.com/office/officeart/2005/8/layout/pList2"/>
    <dgm:cxn modelId="{03FB867F-37CB-4EEE-B1F4-BE1DF39321B9}" type="presParOf" srcId="{93974425-958D-41E2-969E-4AE116FAFBF9}" destId="{3D2230AC-BBA3-49F1-8505-60D040F54E79}" srcOrd="0" destOrd="0" presId="urn:microsoft.com/office/officeart/2005/8/layout/pList2"/>
    <dgm:cxn modelId="{0EBA57E9-0D13-4F29-9F2B-69E0062C12B9}" type="presParOf" srcId="{93974425-958D-41E2-969E-4AE116FAFBF9}" destId="{EC05D3C1-341E-4C5A-B330-AADA2CB40E7D}" srcOrd="1" destOrd="0" presId="urn:microsoft.com/office/officeart/2005/8/layout/pList2"/>
    <dgm:cxn modelId="{06D6AE9B-38BD-4F5C-873D-C4F4410E8A5E}" type="presParOf" srcId="{EC05D3C1-341E-4C5A-B330-AADA2CB40E7D}" destId="{9E4FEA8D-AABE-4904-9715-54F92A9BBBF6}" srcOrd="0" destOrd="0" presId="urn:microsoft.com/office/officeart/2005/8/layout/pList2"/>
    <dgm:cxn modelId="{5B92EC88-3AE2-4E88-9962-9A292F8A3CED}" type="presParOf" srcId="{9E4FEA8D-AABE-4904-9715-54F92A9BBBF6}" destId="{E7FFAADA-DF0E-4D4A-B770-FD0E2A1FC497}" srcOrd="0" destOrd="0" presId="urn:microsoft.com/office/officeart/2005/8/layout/pList2"/>
    <dgm:cxn modelId="{8FCC7463-C291-49A3-BAE9-54D2B37A2762}" type="presParOf" srcId="{9E4FEA8D-AABE-4904-9715-54F92A9BBBF6}" destId="{FEB7772A-A76B-4FE3-A9C2-89AABC3981B9}" srcOrd="1" destOrd="0" presId="urn:microsoft.com/office/officeart/2005/8/layout/pList2"/>
    <dgm:cxn modelId="{C61CF1FC-C1E2-4AAD-9B0D-9B243631D860}" type="presParOf" srcId="{9E4FEA8D-AABE-4904-9715-54F92A9BBBF6}" destId="{2B67278B-B3D6-44A5-A1F1-338CC135AE84}" srcOrd="2" destOrd="0" presId="urn:microsoft.com/office/officeart/2005/8/layout/pList2"/>
    <dgm:cxn modelId="{08B382DC-29BB-4C9D-BD38-093201ED3702}" type="presParOf" srcId="{EC05D3C1-341E-4C5A-B330-AADA2CB40E7D}" destId="{9150C6C6-5D80-40CC-9906-7D729ABEF328}" srcOrd="1" destOrd="0" presId="urn:microsoft.com/office/officeart/2005/8/layout/pList2"/>
    <dgm:cxn modelId="{853FD78A-430C-4BCC-8B93-73BA2C0986AA}" type="presParOf" srcId="{EC05D3C1-341E-4C5A-B330-AADA2CB40E7D}" destId="{5D9F38F7-5846-49AB-AF32-36D4CC9ACDAB}" srcOrd="2" destOrd="0" presId="urn:microsoft.com/office/officeart/2005/8/layout/pList2"/>
    <dgm:cxn modelId="{5FA43082-A6D6-4254-AF3C-437D09CF1B7C}" type="presParOf" srcId="{5D9F38F7-5846-49AB-AF32-36D4CC9ACDAB}" destId="{C8F2D4E3-0A50-4DCF-97F1-14122F996026}" srcOrd="0" destOrd="0" presId="urn:microsoft.com/office/officeart/2005/8/layout/pList2"/>
    <dgm:cxn modelId="{F503221C-C1B6-4D3D-A649-7B319BBEB9B6}" type="presParOf" srcId="{5D9F38F7-5846-49AB-AF32-36D4CC9ACDAB}" destId="{705C4104-BB1F-4A91-A611-6509F974AB50}" srcOrd="1" destOrd="0" presId="urn:microsoft.com/office/officeart/2005/8/layout/pList2"/>
    <dgm:cxn modelId="{ABD956D2-A0F2-431B-AE12-13D205697A6B}" type="presParOf" srcId="{5D9F38F7-5846-49AB-AF32-36D4CC9ACDAB}" destId="{7EE6386D-E404-4857-B5F9-A8CFC84E2EB5}" srcOrd="2" destOrd="0" presId="urn:microsoft.com/office/officeart/2005/8/layout/pList2"/>
    <dgm:cxn modelId="{7FF90655-A8AD-4046-AF37-0810EE39ACC2}" type="presParOf" srcId="{EC05D3C1-341E-4C5A-B330-AADA2CB40E7D}" destId="{752123E2-E612-4185-B2E9-16CE7D6D0871}" srcOrd="3" destOrd="0" presId="urn:microsoft.com/office/officeart/2005/8/layout/pList2"/>
    <dgm:cxn modelId="{DDC60184-EFBA-4128-9D7F-BCE5338936BF}" type="presParOf" srcId="{EC05D3C1-341E-4C5A-B330-AADA2CB40E7D}" destId="{07330F79-7351-44D7-8CF7-AE8FD4313EC2}" srcOrd="4" destOrd="0" presId="urn:microsoft.com/office/officeart/2005/8/layout/pList2"/>
    <dgm:cxn modelId="{6BEBE9E9-8EA1-488F-B5D0-0EBCB3E2EBAD}" type="presParOf" srcId="{07330F79-7351-44D7-8CF7-AE8FD4313EC2}" destId="{511FA8E0-F89C-4848-B063-8A8F46D9BC21}" srcOrd="0" destOrd="0" presId="urn:microsoft.com/office/officeart/2005/8/layout/pList2"/>
    <dgm:cxn modelId="{01496FDC-E86A-483B-BC48-6423A7B91C2A}" type="presParOf" srcId="{07330F79-7351-44D7-8CF7-AE8FD4313EC2}" destId="{38C2C6CE-CA74-499B-AFFE-9AE9AAFED9C9}" srcOrd="1" destOrd="0" presId="urn:microsoft.com/office/officeart/2005/8/layout/pList2"/>
    <dgm:cxn modelId="{7704324B-E721-45EE-9F7B-F6CBDD03F63F}" type="presParOf" srcId="{07330F79-7351-44D7-8CF7-AE8FD4313EC2}" destId="{1E5D9D5A-7A2D-4FB6-A816-A9290C0AA8E9}"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2230AC-BBA3-49F1-8505-60D040F54E79}">
      <dsp:nvSpPr>
        <dsp:cNvPr id="0" name=""/>
        <dsp:cNvSpPr/>
      </dsp:nvSpPr>
      <dsp:spPr>
        <a:xfrm>
          <a:off x="0" y="0"/>
          <a:ext cx="10864659" cy="2438400"/>
        </a:xfrm>
        <a:prstGeom prst="roundRect">
          <a:avLst>
            <a:gd name="adj" fmla="val 10000"/>
          </a:avLst>
        </a:prstGeom>
        <a:solidFill>
          <a:schemeClr val="accent6">
            <a:alpha val="90000"/>
            <a:tint val="55000"/>
            <a:hueOff val="0"/>
            <a:satOff val="0"/>
            <a:lumOff val="0"/>
            <a:alphaOff val="0"/>
          </a:schemeClr>
        </a:solidFill>
        <a:ln w="25400" cap="flat" cmpd="sng" algn="ctr">
          <a:solidFill>
            <a:schemeClr val="accent6">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B67278B-B3D6-44A5-A1F1-338CC135AE84}">
      <dsp:nvSpPr>
        <dsp:cNvPr id="0" name=""/>
        <dsp:cNvSpPr/>
      </dsp:nvSpPr>
      <dsp:spPr>
        <a:xfrm>
          <a:off x="325939" y="325120"/>
          <a:ext cx="3191493" cy="1788160"/>
        </a:xfrm>
        <a:prstGeom prst="roundRect">
          <a:avLst>
            <a:gd name="adj" fmla="val 10000"/>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FFAADA-DF0E-4D4A-B770-FD0E2A1FC497}">
      <dsp:nvSpPr>
        <dsp:cNvPr id="0" name=""/>
        <dsp:cNvSpPr/>
      </dsp:nvSpPr>
      <dsp:spPr>
        <a:xfrm rot="10800000">
          <a:off x="325939" y="2438400"/>
          <a:ext cx="3191493" cy="2980266"/>
        </a:xfrm>
        <a:prstGeom prst="round2SameRect">
          <a:avLst>
            <a:gd name="adj1" fmla="val 10500"/>
            <a:gd name="adj2" fmla="val 0"/>
          </a:avLst>
        </a:prstGeom>
        <a:solidFill>
          <a:schemeClr val="accent6">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t" anchorCtr="0">
          <a:noAutofit/>
        </a:bodyPr>
        <a:lstStyle/>
        <a:p>
          <a:pPr marL="0" lvl="0" indent="0" algn="ctr" defTabSz="1111250">
            <a:lnSpc>
              <a:spcPct val="90000"/>
            </a:lnSpc>
            <a:spcBef>
              <a:spcPct val="0"/>
            </a:spcBef>
            <a:spcAft>
              <a:spcPct val="35000"/>
            </a:spcAft>
            <a:buNone/>
          </a:pPr>
          <a:r>
            <a:rPr lang="en-US" sz="2500" kern="1200" dirty="0"/>
            <a:t>Learning with a labeled training set.</a:t>
          </a:r>
        </a:p>
        <a:p>
          <a:pPr marL="0" lvl="0" indent="0" algn="ctr" defTabSz="1111250">
            <a:lnSpc>
              <a:spcPct val="90000"/>
            </a:lnSpc>
            <a:spcBef>
              <a:spcPct val="0"/>
            </a:spcBef>
            <a:spcAft>
              <a:spcPct val="35000"/>
            </a:spcAft>
            <a:buNone/>
          </a:pPr>
          <a:r>
            <a:rPr lang="en-US" sz="2500" kern="1200" dirty="0"/>
            <a:t>Email spam detector with training set of already labeled emails.</a:t>
          </a:r>
        </a:p>
      </dsp:txBody>
      <dsp:txXfrm rot="10800000">
        <a:off x="417592" y="2438400"/>
        <a:ext cx="3008187" cy="2888613"/>
      </dsp:txXfrm>
    </dsp:sp>
    <dsp:sp modelId="{7EE6386D-E404-4857-B5F9-A8CFC84E2EB5}">
      <dsp:nvSpPr>
        <dsp:cNvPr id="0" name=""/>
        <dsp:cNvSpPr/>
      </dsp:nvSpPr>
      <dsp:spPr>
        <a:xfrm>
          <a:off x="3836583" y="325120"/>
          <a:ext cx="3191493" cy="1788160"/>
        </a:xfrm>
        <a:prstGeom prst="roundRect">
          <a:avLst>
            <a:gd name="adj" fmla="val 10000"/>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8F2D4E3-0A50-4DCF-97F1-14122F996026}">
      <dsp:nvSpPr>
        <dsp:cNvPr id="0" name=""/>
        <dsp:cNvSpPr/>
      </dsp:nvSpPr>
      <dsp:spPr>
        <a:xfrm rot="10800000">
          <a:off x="3836583" y="2438400"/>
          <a:ext cx="3191493" cy="2980266"/>
        </a:xfrm>
        <a:prstGeom prst="round2SameRect">
          <a:avLst>
            <a:gd name="adj1" fmla="val 10500"/>
            <a:gd name="adj2" fmla="val 0"/>
          </a:avLst>
        </a:prstGeom>
        <a:solidFill>
          <a:schemeClr val="accent6">
            <a:shade val="50000"/>
            <a:hueOff val="68746"/>
            <a:satOff val="-3178"/>
            <a:lumOff val="2779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t" anchorCtr="0">
          <a:noAutofit/>
        </a:bodyPr>
        <a:lstStyle/>
        <a:p>
          <a:pPr marL="0" lvl="0" indent="0" algn="ctr" defTabSz="1111250">
            <a:lnSpc>
              <a:spcPct val="90000"/>
            </a:lnSpc>
            <a:spcBef>
              <a:spcPct val="0"/>
            </a:spcBef>
            <a:spcAft>
              <a:spcPct val="35000"/>
            </a:spcAft>
            <a:buNone/>
          </a:pPr>
          <a:r>
            <a:rPr lang="en-US" sz="2500" kern="1200" dirty="0"/>
            <a:t>Discovering patterns in unlabeled data. </a:t>
          </a:r>
        </a:p>
        <a:p>
          <a:pPr marL="0" lvl="0" indent="0" algn="ctr" defTabSz="1111250">
            <a:lnSpc>
              <a:spcPct val="90000"/>
            </a:lnSpc>
            <a:spcBef>
              <a:spcPct val="0"/>
            </a:spcBef>
            <a:spcAft>
              <a:spcPct val="35000"/>
            </a:spcAft>
            <a:buNone/>
          </a:pPr>
          <a:r>
            <a:rPr lang="en-US" sz="2500" kern="1200" dirty="0"/>
            <a:t>Cluster similar documents based on the text content.</a:t>
          </a:r>
        </a:p>
      </dsp:txBody>
      <dsp:txXfrm rot="10800000">
        <a:off x="3928236" y="2438400"/>
        <a:ext cx="3008187" cy="2888613"/>
      </dsp:txXfrm>
    </dsp:sp>
    <dsp:sp modelId="{1E5D9D5A-7A2D-4FB6-A816-A9290C0AA8E9}">
      <dsp:nvSpPr>
        <dsp:cNvPr id="0" name=""/>
        <dsp:cNvSpPr/>
      </dsp:nvSpPr>
      <dsp:spPr>
        <a:xfrm>
          <a:off x="7347226" y="325120"/>
          <a:ext cx="3191493" cy="1788160"/>
        </a:xfrm>
        <a:prstGeom prst="roundRect">
          <a:avLst>
            <a:gd name="adj" fmla="val 10000"/>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11FA8E0-F89C-4848-B063-8A8F46D9BC21}">
      <dsp:nvSpPr>
        <dsp:cNvPr id="0" name=""/>
        <dsp:cNvSpPr/>
      </dsp:nvSpPr>
      <dsp:spPr>
        <a:xfrm rot="10800000">
          <a:off x="7347226" y="2438400"/>
          <a:ext cx="3191493" cy="2980266"/>
        </a:xfrm>
        <a:prstGeom prst="round2SameRect">
          <a:avLst>
            <a:gd name="adj1" fmla="val 10500"/>
            <a:gd name="adj2" fmla="val 0"/>
          </a:avLst>
        </a:prstGeom>
        <a:solidFill>
          <a:schemeClr val="accent6">
            <a:shade val="50000"/>
            <a:hueOff val="68746"/>
            <a:satOff val="-3178"/>
            <a:lumOff val="2779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t" anchorCtr="0">
          <a:noAutofit/>
        </a:bodyPr>
        <a:lstStyle/>
        <a:p>
          <a:pPr marL="0" lvl="0" indent="0" algn="ctr" defTabSz="1111250">
            <a:lnSpc>
              <a:spcPct val="90000"/>
            </a:lnSpc>
            <a:spcBef>
              <a:spcPct val="0"/>
            </a:spcBef>
            <a:spcAft>
              <a:spcPct val="35000"/>
            </a:spcAft>
            <a:buNone/>
          </a:pPr>
          <a:r>
            <a:rPr lang="en-US" sz="2500" kern="1200" dirty="0"/>
            <a:t>Learning based on feedback or reward. </a:t>
          </a:r>
        </a:p>
        <a:p>
          <a:pPr marL="0" lvl="0" indent="0" algn="ctr" defTabSz="1111250">
            <a:lnSpc>
              <a:spcPct val="90000"/>
            </a:lnSpc>
            <a:spcBef>
              <a:spcPct val="0"/>
            </a:spcBef>
            <a:spcAft>
              <a:spcPct val="35000"/>
            </a:spcAft>
            <a:buNone/>
          </a:pPr>
          <a:r>
            <a:rPr lang="en-US" sz="2500" kern="1200" dirty="0"/>
            <a:t>Learn to play chess by winning or losing.</a:t>
          </a:r>
        </a:p>
      </dsp:txBody>
      <dsp:txXfrm rot="10800000">
        <a:off x="7438879" y="2438400"/>
        <a:ext cx="3008187" cy="2888613"/>
      </dsp:txXfrm>
    </dsp:sp>
  </dsp:spTree>
</dsp:drawing>
</file>

<file path=ppt/diagrams/layout1.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1/11/2018</a:t>
            </a:fld>
            <a:endParaRPr lang="en-US"/>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1/11/2018</a:t>
            </a:fld>
            <a:endParaRPr lang="en-US"/>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4942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3A5C127-CB05-47B6-8D1E-7BC74A68F50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1/11/2018 11:20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40269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6FE4D8-742B-4F1F-ADD6-F7E9A94BAF32}" type="slidenum">
              <a:rPr lang="en-US" smtClean="0"/>
              <a:t>23</a:t>
            </a:fld>
            <a:endParaRPr lang="en-US"/>
          </a:p>
        </p:txBody>
      </p:sp>
    </p:spTree>
    <p:extLst>
      <p:ext uri="{BB962C8B-B14F-4D97-AF65-F5344CB8AC3E}">
        <p14:creationId xmlns:p14="http://schemas.microsoft.com/office/powerpoint/2010/main" val="6540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hyperlink" Target="http://www.nealanalytics.com/neal-creative/template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nealanalytics.com/neal-creative/templates/"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hyperlink" Target="http://www.nealanalytics.com/neal-creative/templates/"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0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Tree>
    <p:extLst>
      <p:ext uri="{BB962C8B-B14F-4D97-AF65-F5344CB8AC3E}">
        <p14:creationId xmlns:p14="http://schemas.microsoft.com/office/powerpoint/2010/main" val="2301043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6096000" y="431800"/>
            <a:ext cx="5371038" cy="1830245"/>
          </a:xfrm>
        </p:spPr>
        <p:txBody>
          <a:bodyPr wrap="square" lIns="146304" rIns="146304">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293687" y="3436331"/>
            <a:ext cx="2286000" cy="1802032"/>
          </a:xfrm>
        </p:spPr>
        <p:txBody>
          <a:bodyPr lIns="182880" tIns="146304" rIns="182880"/>
          <a:lstStyle>
            <a:lvl1pPr marL="0" indent="0" algn="l">
              <a:buNone/>
              <a:defRPr sz="1600" b="1">
                <a:latin typeface="+mn-lt"/>
              </a:defRPr>
            </a:lvl1pPr>
            <a:lvl2pPr marL="0" indent="0" algn="l">
              <a:buNone/>
              <a:defRPr lang="en-US" sz="1400" b="0" kern="1200" dirty="0">
                <a:solidFill>
                  <a:schemeClr val="tx1"/>
                </a:solidFill>
                <a:latin typeface="+mn-lt"/>
                <a:ea typeface="+mn-ea"/>
                <a:cs typeface="+mn-cs"/>
              </a:defRPr>
            </a:lvl2pPr>
            <a:lvl3pPr marL="0" indent="0" algn="l">
              <a:buNone/>
              <a:defRPr sz="1200">
                <a:latin typeface="+mn-lt"/>
              </a:defRPr>
            </a:lvl3pPr>
            <a:lvl4pPr marL="0" indent="0" algn="l">
              <a:buNone/>
              <a:defRPr sz="1100">
                <a:latin typeface="+mn-lt"/>
              </a:defRPr>
            </a:lvl4pPr>
            <a:lvl5pPr marL="0" indent="0" algn="l">
              <a:buNone/>
              <a:defRPr sz="11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266101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0" name="Text Placeholder 8"/>
          <p:cNvSpPr>
            <a:spLocks noGrp="1"/>
          </p:cNvSpPr>
          <p:nvPr>
            <p:ph type="body" sz="quarter" idx="13"/>
          </p:nvPr>
        </p:nvSpPr>
        <p:spPr>
          <a:xfrm>
            <a:off x="502834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sz="1400" b="0">
                <a:solidFill>
                  <a:schemeClr val="tx1"/>
                </a:solidFill>
                <a:latin typeface="+mn-lt"/>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1" name="Text Placeholder 8"/>
          <p:cNvSpPr>
            <a:spLocks noGrp="1"/>
          </p:cNvSpPr>
          <p:nvPr>
            <p:ph type="body" sz="quarter" idx="14"/>
          </p:nvPr>
        </p:nvSpPr>
        <p:spPr>
          <a:xfrm>
            <a:off x="739567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8"/>
          <p:cNvSpPr>
            <a:spLocks noGrp="1"/>
          </p:cNvSpPr>
          <p:nvPr>
            <p:ph type="body" sz="quarter" idx="15"/>
          </p:nvPr>
        </p:nvSpPr>
        <p:spPr>
          <a:xfrm>
            <a:off x="9763006"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15880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2" grpId="0">
        <p:tmplLst>
          <p:tmpl>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0" grpId="0">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5" grpId="0">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04800" y="2598127"/>
            <a:ext cx="3714704" cy="2524794"/>
          </a:xfrm>
        </p:spPr>
        <p:txBody>
          <a:bodyPr lIns="91440" rIns="91440"/>
          <a:lstStyle>
            <a:lvl1pPr algn="ctr">
              <a:spcAft>
                <a:spcPts val="3000"/>
              </a:spcAft>
              <a:defRPr sz="24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4"/>
          </p:nvPr>
        </p:nvSpPr>
        <p:spPr>
          <a:xfrm>
            <a:off x="4168631" y="2598127"/>
            <a:ext cx="3840480"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9" name="Content Placeholder 2"/>
          <p:cNvSpPr>
            <a:spLocks noGrp="1"/>
          </p:cNvSpPr>
          <p:nvPr>
            <p:ph idx="15"/>
          </p:nvPr>
        </p:nvSpPr>
        <p:spPr>
          <a:xfrm>
            <a:off x="8158238" y="2598127"/>
            <a:ext cx="3773077"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11" name="Freeform: Shape 10"/>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16322" y="339408"/>
            <a:ext cx="2375877" cy="535531"/>
          </a:xfrm>
        </p:spPr>
        <p:txBody>
          <a:bodyPr/>
          <a:lstStyle>
            <a:lvl1pPr algn="ctr">
              <a:defRPr lang="en-US" sz="3200" b="0" i="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a:t>
            </a:r>
          </a:p>
        </p:txBody>
      </p:sp>
      <p:sp>
        <p:nvSpPr>
          <p:cNvPr id="10" name="Text Placeholder 9"/>
          <p:cNvSpPr>
            <a:spLocks noGrp="1"/>
          </p:cNvSpPr>
          <p:nvPr>
            <p:ph type="body" sz="quarter" idx="16"/>
          </p:nvPr>
        </p:nvSpPr>
        <p:spPr>
          <a:xfrm>
            <a:off x="2879003" y="419100"/>
            <a:ext cx="9084398" cy="13700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15386595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8658"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7" name="Content Placeholder 2"/>
          <p:cNvSpPr>
            <a:spLocks noGrp="1"/>
          </p:cNvSpPr>
          <p:nvPr>
            <p:ph idx="14"/>
          </p:nvPr>
        </p:nvSpPr>
        <p:spPr>
          <a:xfrm>
            <a:off x="2483635"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5"/>
          </p:nvPr>
        </p:nvSpPr>
        <p:spPr>
          <a:xfrm>
            <a:off x="4898612"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6"/>
          </p:nvPr>
        </p:nvSpPr>
        <p:spPr>
          <a:xfrm>
            <a:off x="7313589"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7"/>
          </p:nvPr>
        </p:nvSpPr>
        <p:spPr>
          <a:xfrm>
            <a:off x="9728566"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p:cNvSpPr/>
          <p:nvPr userDrawn="1"/>
        </p:nvSpPr>
        <p:spPr>
          <a:xfrm>
            <a:off x="297258"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2712235"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7542189"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9957166"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5127212"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lumMod val="85000"/>
                    <a:lumOff val="15000"/>
                  </a:schemeClr>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7" name="Content Placeholder 2"/>
          <p:cNvSpPr>
            <a:spLocks noGrp="1"/>
          </p:cNvSpPr>
          <p:nvPr>
            <p:ph idx="18" hasCustomPrompt="1"/>
          </p:nvPr>
        </p:nvSpPr>
        <p:spPr>
          <a:xfrm>
            <a:off x="68658" y="2577396"/>
            <a:ext cx="2377440" cy="840230"/>
          </a:xfrm>
        </p:spPr>
        <p:txBody>
          <a:bodyPr lIns="146304" rIns="146304"/>
          <a:lstStyle>
            <a:lvl1pPr marL="0" algn="ctr" defTabSz="914400" rtl="0" eaLnBrk="1" latinLnBrk="0" hangingPunct="1">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8" name="Content Placeholder 2"/>
          <p:cNvSpPr>
            <a:spLocks noGrp="1"/>
          </p:cNvSpPr>
          <p:nvPr>
            <p:ph idx="19" hasCustomPrompt="1"/>
          </p:nvPr>
        </p:nvSpPr>
        <p:spPr>
          <a:xfrm>
            <a:off x="2483635" y="2577396"/>
            <a:ext cx="2377440" cy="840230"/>
          </a:xfrm>
        </p:spPr>
        <p:txBody>
          <a:bodyPr lIns="146304" rIns="146304"/>
          <a:lstStyle>
            <a:lvl1pPr algn="ctr">
              <a:defRPr lang="en-US" sz="5400" b="1"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dirty="0"/>
              <a:t>#</a:t>
            </a:r>
          </a:p>
        </p:txBody>
      </p:sp>
      <p:sp>
        <p:nvSpPr>
          <p:cNvPr id="19" name="Content Placeholder 2"/>
          <p:cNvSpPr>
            <a:spLocks noGrp="1"/>
          </p:cNvSpPr>
          <p:nvPr>
            <p:ph idx="20" hasCustomPrompt="1"/>
          </p:nvPr>
        </p:nvSpPr>
        <p:spPr>
          <a:xfrm>
            <a:off x="4898612"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0" name="Content Placeholder 2"/>
          <p:cNvSpPr>
            <a:spLocks noGrp="1"/>
          </p:cNvSpPr>
          <p:nvPr>
            <p:ph idx="21" hasCustomPrompt="1"/>
          </p:nvPr>
        </p:nvSpPr>
        <p:spPr>
          <a:xfrm>
            <a:off x="7313589"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1" name="Content Placeholder 2"/>
          <p:cNvSpPr>
            <a:spLocks noGrp="1"/>
          </p:cNvSpPr>
          <p:nvPr>
            <p:ph idx="22" hasCustomPrompt="1"/>
          </p:nvPr>
        </p:nvSpPr>
        <p:spPr>
          <a:xfrm>
            <a:off x="9728566"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Tree>
    <p:extLst>
      <p:ext uri="{BB962C8B-B14F-4D97-AF65-F5344CB8AC3E}">
        <p14:creationId xmlns:p14="http://schemas.microsoft.com/office/powerpoint/2010/main" val="324911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14:bounceEnd="32000">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14:bounceEnd="32000">
                                          <p:cBhvr additive="base">
                                            <p:cTn id="39"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14:presetBounceEnd="32000">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14:bounceEnd="32000">
                                          <p:cBhvr additive="base">
                                            <p:cTn id="53"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14:presetBounceEnd="32000">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14:bounceEnd="32000">
                                          <p:cBhvr additive="base">
                                            <p:cTn id="67"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8"/>
                            </p:tgtEl>
                            <p:attrNameLst>
                              <p:attrName>style.visibility</p:attrName>
                            </p:attrNameLst>
                          </p:cBhvr>
                          <p:to>
                            <p:strVal val="visible"/>
                          </p:to>
                        </p:set>
                        <p:anim calcmode="lin" valueType="num" p14:bounceEnd="32000">
                          <p:cBhvr additive="base">
                            <p:cTn dur="750" fill="hold"/>
                            <p:tgtEl>
                              <p:spTgt spid="18"/>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14:presetBounceEnd="32000">
                      <p:stCondLst>
                        <p:cond delay="0"/>
                      </p:stCondLst>
                      <p:childTnLst>
                        <p:set>
                          <p:cBhvr>
                            <p:cTn dur="1" fill="hold">
                              <p:stCondLst>
                                <p:cond delay="0"/>
                              </p:stCondLst>
                            </p:cTn>
                            <p:tgtEl>
                              <p:spTgt spid="19"/>
                            </p:tgtEl>
                            <p:attrNameLst>
                              <p:attrName>style.visibility</p:attrName>
                            </p:attrNameLst>
                          </p:cBhvr>
                          <p:to>
                            <p:strVal val="visible"/>
                          </p:to>
                        </p:set>
                        <p:anim calcmode="lin" valueType="num" p14:bounceEnd="32000">
                          <p:cBhvr additive="base">
                            <p:cTn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750" fill="hold"/>
                                            <p:tgtEl>
                                              <p:spTgt spid="19"/>
                                            </p:tgtEl>
                                            <p:attrNameLst>
                                              <p:attrName>ppt_x</p:attrName>
                                            </p:attrNameLst>
                                          </p:cBhvr>
                                          <p:tavLst>
                                            <p:tav tm="0">
                                              <p:val>
                                                <p:strVal val="#ppt_x"/>
                                              </p:val>
                                            </p:tav>
                                            <p:tav tm="100000">
                                              <p:val>
                                                <p:strVal val="#ppt_x"/>
                                              </p:val>
                                            </p:tav>
                                          </p:tavLst>
                                        </p:anim>
                                        <p:anim calcmode="lin" valueType="num">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750" fill="hold"/>
                                            <p:tgtEl>
                                              <p:spTgt spid="20"/>
                                            </p:tgtEl>
                                            <p:attrNameLst>
                                              <p:attrName>ppt_x</p:attrName>
                                            </p:attrNameLst>
                                          </p:cBhvr>
                                          <p:tavLst>
                                            <p:tav tm="0">
                                              <p:val>
                                                <p:strVal val="#ppt_x"/>
                                              </p:val>
                                            </p:tav>
                                            <p:tav tm="100000">
                                              <p:val>
                                                <p:strVal val="#ppt_x"/>
                                              </p:val>
                                            </p:tav>
                                          </p:tavLst>
                                        </p:anim>
                                        <p:anim calcmode="lin" valueType="num">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dirty="0"/>
              <a:t>Click icon to add pictures or go online at…</a:t>
            </a:r>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8" name="Text Placeholder 6"/>
          <p:cNvSpPr>
            <a:spLocks noGrp="1"/>
          </p:cNvSpPr>
          <p:nvPr>
            <p:ph type="body" sz="quarter" idx="11"/>
          </p:nvPr>
        </p:nvSpPr>
        <p:spPr>
          <a:xfrm>
            <a:off x="0" y="342805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0" y="1554163"/>
            <a:ext cx="60960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465193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4" name="Slide Number Placeholder 5"/>
          <p:cNvSpPr>
            <a:spLocks noGrp="1"/>
          </p:cNvSpPr>
          <p:nvPr>
            <p:ph type="sldNum" sz="quarter" idx="4"/>
          </p:nvPr>
        </p:nvSpPr>
        <p:spPr>
          <a:xfrm>
            <a:off x="11837561" y="6484937"/>
            <a:ext cx="387743" cy="365125"/>
          </a:xfrm>
          <a:prstGeom prst="rect">
            <a:avLst/>
          </a:prstGeom>
        </p:spPr>
        <p:txBody>
          <a:bodyPr vert="horz" lIns="91440" tIns="45720" rIns="91440" bIns="45720" rtlCol="0" anchor="ctr"/>
          <a:lstStyle>
            <a:lvl1pPr algn="r">
              <a:defRPr sz="1100">
                <a:solidFill>
                  <a:schemeClr val="bg1"/>
                </a:solidFill>
              </a:defRPr>
            </a:lvl1pPr>
          </a:lstStyle>
          <a:p>
            <a:fld id="{5AE1514C-5E56-4738-A1FF-4B1CFD2A3E36}" type="slidenum">
              <a:rPr lang="en-US" smtClean="0"/>
              <a:pPr/>
              <a:t>‹#›</a:t>
            </a:fld>
            <a:endParaRPr lang="en-US"/>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9" name="Text Placeholder 6"/>
          <p:cNvSpPr>
            <a:spLocks noGrp="1"/>
          </p:cNvSpPr>
          <p:nvPr>
            <p:ph type="body" sz="quarter" idx="11"/>
          </p:nvPr>
        </p:nvSpPr>
        <p:spPr>
          <a:xfrm>
            <a:off x="0" y="3429000"/>
            <a:ext cx="6096000" cy="2594043"/>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spcAft>
                <a:spcPts val="600"/>
              </a:spcAft>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0" y="1554163"/>
            <a:ext cx="6096000" cy="548957"/>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2" name="Slide Number Placeholder 7"/>
          <p:cNvSpPr txBox="1">
            <a:spLocks/>
          </p:cNvSpPr>
          <p:nvPr userDrawn="1"/>
        </p:nvSpPr>
        <p:spPr>
          <a:xfrm>
            <a:off x="10343911" y="6498718"/>
            <a:ext cx="523406"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97E989-D798-4C62-8E93-3D2D613C2488}"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443957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0" y="342900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3" name="Text Placeholder 2"/>
          <p:cNvSpPr>
            <a:spLocks noGrp="1"/>
          </p:cNvSpPr>
          <p:nvPr>
            <p:ph type="body" sz="quarter" idx="19"/>
          </p:nvPr>
        </p:nvSpPr>
        <p:spPr>
          <a:xfrm>
            <a:off x="0" y="1554163"/>
            <a:ext cx="6129304"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8882334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094443" y="3425619"/>
            <a:ext cx="6097555"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6094443" y="1554163"/>
            <a:ext cx="6097556"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0"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79820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0"/>
            <a:ext cx="6094444" cy="6856100"/>
          </a:xfrm>
          <a:blipFill>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180534" y="3429000"/>
            <a:ext cx="6011466"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6180534" y="1554163"/>
            <a:ext cx="57912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1"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2"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41761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0"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138266" y="3457545"/>
            <a:ext cx="6053733"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9" hasCustomPrompt="1"/>
          </p:nvPr>
        </p:nvSpPr>
        <p:spPr>
          <a:xfrm>
            <a:off x="6138267"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50/50 photo layout</a:t>
            </a:r>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6288845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096000" y="2356398"/>
            <a:ext cx="6096000" cy="2145203"/>
          </a:xfrm>
        </p:spPr>
        <p:txBody>
          <a:bodyPr anchor="ctr" anchorCtr="0"/>
          <a:lstStyle>
            <a:lvl1pPr algn="ctr" defTabSz="914400" rtl="0" eaLnBrk="1" latinLnBrk="0" hangingPunct="1">
              <a:lnSpc>
                <a:spcPct val="90000"/>
              </a:lnSpc>
              <a:spcBef>
                <a:spcPts val="2400"/>
              </a:spcBef>
              <a:spcAft>
                <a:spcPts val="6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spcBef>
                <a:spcPts val="0"/>
              </a:spcBef>
              <a:spcAft>
                <a:spcPts val="600"/>
              </a:spcAft>
              <a:defRPr sz="2800"/>
            </a:lvl2pPr>
            <a:lvl3pPr algn="ctr">
              <a:spcBef>
                <a:spcPts val="0"/>
              </a:spcBef>
              <a:spcAft>
                <a:spcPts val="600"/>
              </a:spcAft>
              <a:defRPr lang="en-US" sz="2400" b="0" kern="1200" dirty="0">
                <a:solidFill>
                  <a:schemeClr val="tx1">
                    <a:lumMod val="85000"/>
                    <a:lumOff val="15000"/>
                  </a:schemeClr>
                </a:solidFill>
                <a:latin typeface="+mn-lt"/>
                <a:ea typeface="+mn-ea"/>
                <a:cs typeface="+mn-cs"/>
              </a:defRPr>
            </a:lvl3pPr>
            <a:lvl4pPr algn="ctr">
              <a:spcBef>
                <a:spcPts val="0"/>
              </a:spcBef>
              <a:spcAft>
                <a:spcPts val="600"/>
              </a:spcAft>
              <a:defRPr sz="2000" b="1"/>
            </a:lvl4pPr>
            <a:lvl5pPr algn="ctr">
              <a:spcBef>
                <a:spcPts val="0"/>
              </a:spcBef>
              <a:spcAft>
                <a:spcPts val="600"/>
              </a:spcAft>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806054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with number">
    <p:bg>
      <p:bgPr>
        <a:solidFill>
          <a:schemeClr val="tx2"/>
        </a:solidFill>
        <a:effectLst/>
      </p:bgPr>
    </p:bg>
    <p:spTree>
      <p:nvGrpSpPr>
        <p:cNvPr id="1" name=""/>
        <p:cNvGrpSpPr/>
        <p:nvPr/>
      </p:nvGrpSpPr>
      <p:grpSpPr>
        <a:xfrm>
          <a:off x="0" y="0"/>
          <a:ext cx="0" cy="0"/>
          <a:chOff x="0" y="0"/>
          <a:chExt cx="0" cy="0"/>
        </a:xfrm>
      </p:grpSpPr>
      <p:sp>
        <p:nvSpPr>
          <p:cNvPr id="19" name="Freeform: Shape 18"/>
          <p:cNvSpPr/>
          <p:nvPr userDrawn="1"/>
        </p:nvSpPr>
        <p:spPr>
          <a:xfrm>
            <a:off x="3803737" y="-65233"/>
            <a:ext cx="4584526" cy="2297766"/>
          </a:xfrm>
          <a:custGeom>
            <a:avLst/>
            <a:gdLst>
              <a:gd name="connsiteX0" fmla="*/ 278 w 4584526"/>
              <a:gd name="connsiteY0" fmla="*/ 0 h 2297766"/>
              <a:gd name="connsiteX1" fmla="*/ 4584248 w 4584526"/>
              <a:gd name="connsiteY1" fmla="*/ 0 h 2297766"/>
              <a:gd name="connsiteX2" fmla="*/ 4584526 w 4584526"/>
              <a:gd name="connsiteY2" fmla="*/ 5503 h 2297766"/>
              <a:gd name="connsiteX3" fmla="*/ 2292263 w 4584526"/>
              <a:gd name="connsiteY3" fmla="*/ 2297766 h 2297766"/>
              <a:gd name="connsiteX4" fmla="*/ 0 w 4584526"/>
              <a:gd name="connsiteY4" fmla="*/ 5503 h 229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526" h="2297766">
                <a:moveTo>
                  <a:pt x="278" y="0"/>
                </a:moveTo>
                <a:lnTo>
                  <a:pt x="4584248" y="0"/>
                </a:lnTo>
                <a:lnTo>
                  <a:pt x="4584526" y="5503"/>
                </a:lnTo>
                <a:cubicBezTo>
                  <a:pt x="4584526" y="1271485"/>
                  <a:pt x="3558245" y="2297766"/>
                  <a:pt x="2292263" y="2297766"/>
                </a:cubicBezTo>
                <a:cubicBezTo>
                  <a:pt x="1026281" y="2297766"/>
                  <a:pt x="0" y="1271485"/>
                  <a:pt x="0" y="5503"/>
                </a:cubicBezTo>
                <a:close/>
              </a:path>
            </a:pathLst>
          </a:custGeom>
          <a:solidFill>
            <a:srgbClr val="000000"/>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 name="Footer Placeholder 4"/>
          <p:cNvSpPr txBox="1">
            <a:spLocks/>
          </p:cNvSpPr>
          <p:nvPr userDrawn="1"/>
        </p:nvSpPr>
        <p:spPr>
          <a:xfrm>
            <a:off x="4038600" y="6356350"/>
            <a:ext cx="4114800" cy="365125"/>
          </a:xfrm>
          <a:prstGeom prst="rect">
            <a:avLst/>
          </a:prstGeom>
        </p:spPr>
        <p:txBody>
          <a:bodyPr/>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itle 2"/>
          <p:cNvSpPr>
            <a:spLocks noGrp="1"/>
          </p:cNvSpPr>
          <p:nvPr>
            <p:ph type="title" hasCustomPrompt="1"/>
          </p:nvPr>
        </p:nvSpPr>
        <p:spPr>
          <a:xfrm>
            <a:off x="302995" y="3383280"/>
            <a:ext cx="11660405" cy="625641"/>
          </a:xfrm>
          <a:prstGeom prst="rect">
            <a:avLst/>
          </a:prstGeom>
        </p:spPr>
        <p:txBody>
          <a:bodyPr vert="horz" lIns="457200" tIns="45720" rIns="457200" bIns="45720" rtlCol="0" anchor="b">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pPr marL="0" marR="0" lvl="0" indent="0" fontAlgn="auto">
              <a:spcAft>
                <a:spcPts val="0"/>
              </a:spcAft>
              <a:buClrTx/>
              <a:buSzTx/>
              <a:buFontTx/>
              <a:tabLst/>
            </a:pPr>
            <a:r>
              <a:rPr lang="en-US" dirty="0"/>
              <a:t>CLICK TO EDIT MASTER TITLE STYLE</a:t>
            </a:r>
          </a:p>
        </p:txBody>
      </p:sp>
      <p:sp>
        <p:nvSpPr>
          <p:cNvPr id="22" name="Text Placeholder 3"/>
          <p:cNvSpPr>
            <a:spLocks noGrp="1"/>
          </p:cNvSpPr>
          <p:nvPr>
            <p:ph type="body" sz="quarter" idx="10" hasCustomPrompt="1"/>
          </p:nvPr>
        </p:nvSpPr>
        <p:spPr>
          <a:xfrm>
            <a:off x="3923323" y="186061"/>
            <a:ext cx="4376615" cy="627351"/>
          </a:xfrm>
        </p:spPr>
        <p:txBody>
          <a:bodyPr/>
          <a:lstStyle>
            <a:lvl1pPr algn="ctr">
              <a:defRPr sz="2000">
                <a:solidFill>
                  <a:schemeClr val="bg1"/>
                </a:solidFill>
              </a:defRPr>
            </a:lvl1pPr>
            <a:lvl2pPr algn="ctr">
              <a:defRPr sz="1400">
                <a:solidFill>
                  <a:schemeClr val="bg1"/>
                </a:solidFill>
              </a:defRPr>
            </a:lvl2pPr>
            <a:lvl3pPr algn="ctr">
              <a:defRPr>
                <a:solidFill>
                  <a:schemeClr val="bg1"/>
                </a:solidFill>
              </a:defRPr>
            </a:lvl3pPr>
            <a:lvl4pPr algn="ctr">
              <a:defRPr>
                <a:solidFill>
                  <a:schemeClr val="bg1"/>
                </a:solidFill>
              </a:defRPr>
            </a:lvl4pPr>
            <a:lvl5pPr>
              <a:defRPr>
                <a:solidFill>
                  <a:schemeClr val="bg1"/>
                </a:solidFill>
              </a:defRPr>
            </a:lvl5pPr>
          </a:lstStyle>
          <a:p>
            <a:pPr lvl="0"/>
            <a:r>
              <a:rPr lang="en-US" dirty="0"/>
              <a:t>Add Your Section Title Here</a:t>
            </a:r>
          </a:p>
          <a:p>
            <a:pPr lvl="1"/>
            <a:r>
              <a:rPr lang="en-US" dirty="0"/>
              <a:t>1</a:t>
            </a:r>
          </a:p>
        </p:txBody>
      </p:sp>
      <p:sp>
        <p:nvSpPr>
          <p:cNvPr id="23" name="Text Placeholder 3"/>
          <p:cNvSpPr>
            <a:spLocks noGrp="1"/>
          </p:cNvSpPr>
          <p:nvPr>
            <p:ph type="body" sz="quarter" idx="11" hasCustomPrompt="1"/>
          </p:nvPr>
        </p:nvSpPr>
        <p:spPr>
          <a:xfrm>
            <a:off x="304801" y="4206240"/>
            <a:ext cx="11658600" cy="424732"/>
          </a:xfrm>
        </p:spPr>
        <p:txBody>
          <a:bodyPr lIns="457200" rIns="457200"/>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2400" b="0" i="0" u="none" strike="noStrike" kern="1200" cap="none" spc="0" normalizeH="0" baseline="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rPr>
              <a:t>Add a short summary sentence here about title/statement above</a:t>
            </a:r>
          </a:p>
        </p:txBody>
      </p:sp>
      <p:sp>
        <p:nvSpPr>
          <p:cNvPr id="6" name="Text Placeholder 5"/>
          <p:cNvSpPr>
            <a:spLocks noGrp="1"/>
          </p:cNvSpPr>
          <p:nvPr>
            <p:ph type="body" sz="quarter" idx="12" hasCustomPrompt="1"/>
          </p:nvPr>
        </p:nvSpPr>
        <p:spPr>
          <a:xfrm>
            <a:off x="5737094" y="1007413"/>
            <a:ext cx="792205" cy="1200329"/>
          </a:xfrm>
        </p:spPr>
        <p:txBody>
          <a:bodyPr wrap="none" anchor="ctr"/>
          <a:lstStyle>
            <a:lvl1pPr algn="ctr">
              <a:defRPr kumimoji="0" lang="en-US" sz="8000" b="1" i="0" u="none" strike="noStrike" kern="1200" cap="none" spc="0" normalizeH="0" baseline="0" dirty="0">
                <a:ln>
                  <a:noFill/>
                </a:ln>
                <a:solidFill>
                  <a:schemeClr val="accent4"/>
                </a:solidFill>
                <a:effectLst/>
                <a:uLnTx/>
                <a:uFillTx/>
                <a:latin typeface="Segoe UI" panose="020B0502040204020203" pitchFamily="34" charset="0"/>
                <a:ea typeface="+mn-ea"/>
                <a:cs typeface="Segoe UI" panose="020B0502040204020203"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t>
            </a:r>
          </a:p>
        </p:txBody>
      </p:sp>
    </p:spTree>
    <p:extLst>
      <p:ext uri="{BB962C8B-B14F-4D97-AF65-F5344CB8AC3E}">
        <p14:creationId xmlns:p14="http://schemas.microsoft.com/office/powerpoint/2010/main" val="2641874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50-50 Left Photo Layout with text">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a:xfrm>
            <a:off x="0" y="0"/>
            <a:ext cx="12190413" cy="6858000"/>
          </a:xfrm>
          <a:blipFill>
            <a:blip r:embed="rId2"/>
            <a:stretch>
              <a:fillRect/>
            </a:stretch>
          </a:blipFill>
        </p:spPr>
        <p:txBody>
          <a:bodyPr anchor="ctr" anchorCtr="0">
            <a:noAutofit/>
          </a:bodyPr>
          <a:lstStyle>
            <a:lvl1pPr algn="r">
              <a:defRPr baseline="0"/>
            </a:lvl1pPr>
          </a:lstStyle>
          <a:p>
            <a:r>
              <a:rPr lang="en-US" dirty="0"/>
              <a:t>Full Bleed Picture</a:t>
            </a:r>
          </a:p>
        </p:txBody>
      </p:sp>
      <p:sp>
        <p:nvSpPr>
          <p:cNvPr id="7"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Text Placeholder 6"/>
          <p:cNvSpPr>
            <a:spLocks noGrp="1"/>
          </p:cNvSpPr>
          <p:nvPr>
            <p:ph type="body" sz="quarter" idx="11"/>
          </p:nvPr>
        </p:nvSpPr>
        <p:spPr>
          <a:xfrm>
            <a:off x="304800" y="3429000"/>
            <a:ext cx="5960269"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sz="quarter" idx="19" hasCustomPrompt="1"/>
          </p:nvPr>
        </p:nvSpPr>
        <p:spPr>
          <a:xfrm>
            <a:off x="304800"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Headline</a:t>
            </a:r>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789140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6691981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7" name="Picture Placeholder 6"/>
          <p:cNvSpPr>
            <a:spLocks noGrp="1" noChangeAspect="1"/>
          </p:cNvSpPr>
          <p:nvPr>
            <p:ph type="pic" sz="quarter" idx="14"/>
          </p:nvPr>
        </p:nvSpPr>
        <p:spPr>
          <a:xfrm>
            <a:off x="0" y="0"/>
            <a:ext cx="12192000" cy="6858000"/>
          </a:xfrm>
        </p:spPr>
        <p:txBody>
          <a:bodyPr lIns="91440">
            <a:noAutofit/>
          </a:bodyPr>
          <a:lstStyle>
            <a:lvl1pPr algn="ctr">
              <a:defRPr/>
            </a:lvl1pPr>
          </a:lstStyle>
          <a:p>
            <a:r>
              <a:rPr lang="en-US" baseline="0"/>
              <a:t>Click icon to add picture</a:t>
            </a:r>
            <a:endParaRPr lang="en-US" dirty="0"/>
          </a:p>
        </p:txBody>
      </p:sp>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2" name="Title 1"/>
          <p:cNvSpPr>
            <a:spLocks noGrp="1"/>
          </p:cNvSpPr>
          <p:nvPr>
            <p:ph type="title" hasCustomPrompt="1"/>
          </p:nvPr>
        </p:nvSpPr>
        <p:spPr>
          <a:xfrm>
            <a:off x="966652" y="2567613"/>
            <a:ext cx="8804365" cy="1403495"/>
          </a:xfrm>
          <a:prstGeom prst="rect">
            <a:avLst/>
          </a:prstGeom>
        </p:spPr>
        <p:txBody>
          <a:bodyPr/>
          <a:lstStyle>
            <a:lvl1pPr algn="l">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dirty="0"/>
              <a:t>CLICK TO EDIT</a:t>
            </a:r>
          </a:p>
        </p:txBody>
      </p:sp>
      <p:sp>
        <p:nvSpPr>
          <p:cNvPr id="5" name="Text Placeholder 4"/>
          <p:cNvSpPr>
            <a:spLocks noGrp="1"/>
          </p:cNvSpPr>
          <p:nvPr>
            <p:ph type="body" sz="quarter" idx="13" hasCustomPrompt="1"/>
          </p:nvPr>
        </p:nvSpPr>
        <p:spPr>
          <a:xfrm>
            <a:off x="1581150" y="3971108"/>
            <a:ext cx="9461500" cy="757130"/>
          </a:xfrm>
        </p:spPr>
        <p:txBody>
          <a:bodyPr/>
          <a:lstStyle>
            <a:lvl1pPr algn="l">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algn="l">
              <a:defRPr/>
            </a:lvl2pPr>
            <a:lvl3pPr algn="l">
              <a:defRPr/>
            </a:lvl3pPr>
            <a:lvl4pPr algn="l">
              <a:defRPr/>
            </a:lvl4pPr>
            <a:lvl5pPr algn="l">
              <a:defRPr/>
            </a:lvl5pPr>
          </a:lstStyle>
          <a:p>
            <a:pPr lvl="0"/>
            <a:r>
              <a:rPr lang="en-US" dirty="0"/>
              <a:t>EDIT MASTER TEXT</a:t>
            </a:r>
          </a:p>
        </p:txBody>
      </p:sp>
    </p:spTree>
    <p:extLst>
      <p:ext uri="{BB962C8B-B14F-4D97-AF65-F5344CB8AC3E}">
        <p14:creationId xmlns:p14="http://schemas.microsoft.com/office/powerpoint/2010/main" val="4073567290"/>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with Pictur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3" name="Picture Placeholder 2"/>
          <p:cNvSpPr>
            <a:spLocks noGrp="1" noChangeAspect="1"/>
          </p:cNvSpPr>
          <p:nvPr>
            <p:ph type="pic" sz="quarter" idx="13"/>
          </p:nvPr>
        </p:nvSpPr>
        <p:spPr>
          <a:xfrm>
            <a:off x="0" y="0"/>
            <a:ext cx="12066954" cy="6858000"/>
          </a:xfrm>
        </p:spPr>
        <p:txBody>
          <a:bodyPr anchor="ctr">
            <a:noAutofit/>
          </a:bodyPr>
          <a:lstStyle>
            <a:lvl1pPr algn="ctr">
              <a:defRPr>
                <a:solidFill>
                  <a:schemeClr val="tx2"/>
                </a:solidFill>
              </a:defRPr>
            </a:lvl1pPr>
          </a:lstStyle>
          <a:p>
            <a:r>
              <a:rPr lang="en-US"/>
              <a:t>Click icon to add picture</a:t>
            </a:r>
            <a:endParaRPr lang="en-US" dirty="0"/>
          </a:p>
        </p:txBody>
      </p:sp>
    </p:spTree>
    <p:extLst>
      <p:ext uri="{BB962C8B-B14F-4D97-AF65-F5344CB8AC3E}">
        <p14:creationId xmlns:p14="http://schemas.microsoft.com/office/powerpoint/2010/main" val="15583958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Tree>
    <p:extLst>
      <p:ext uri="{BB962C8B-B14F-4D97-AF65-F5344CB8AC3E}">
        <p14:creationId xmlns:p14="http://schemas.microsoft.com/office/powerpoint/2010/main" val="38936482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step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4BDA58-9C93-4222-A4EC-4BEB46CE06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75"/>
            <a:ext cx="12192000" cy="6851649"/>
          </a:xfrm>
          <a:prstGeom prst="rect">
            <a:avLst/>
          </a:prstGeom>
        </p:spPr>
      </p:pic>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6" name="TextBox 5">
            <a:hlinkClick r:id="rId3"/>
            <a:extLst>
              <a:ext uri="{FF2B5EF4-FFF2-40B4-BE49-F238E27FC236}">
                <a16:creationId xmlns:a16="http://schemas.microsoft.com/office/drawing/2014/main" id="{FC5E276D-531E-45A9-B450-EFEC62CDC8DF}"/>
              </a:ext>
            </a:extLst>
          </p:cNvPr>
          <p:cNvSpPr txBox="1"/>
          <p:nvPr userDrawn="1"/>
        </p:nvSpPr>
        <p:spPr>
          <a:xfrm>
            <a:off x="4961284" y="93791"/>
            <a:ext cx="2269433" cy="316517"/>
          </a:xfrm>
          <a:prstGeom prst="roundRect">
            <a:avLst>
              <a:gd name="adj" fmla="val 50000"/>
            </a:avLst>
          </a:prstGeom>
          <a:solidFill>
            <a:schemeClr val="accent4"/>
          </a:solidFill>
        </p:spPr>
        <p:txBody>
          <a:bodyPr wrap="square" lIns="0" r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tx1"/>
                </a:solidFill>
                <a:effectLst/>
                <a:uLnTx/>
                <a:uFillTx/>
              </a:rPr>
              <a:t>Neal Creative  | click &amp; </a:t>
            </a:r>
            <a:r>
              <a:rPr kumimoji="0" lang="en-US" sz="1050" b="1" i="0" u="none" strike="noStrike" kern="0" cap="none" spc="0" normalizeH="0" baseline="0" noProof="0" dirty="0">
                <a:ln>
                  <a:noFill/>
                </a:ln>
                <a:solidFill>
                  <a:schemeClr val="tx1"/>
                </a:solidFill>
                <a:effectLst/>
                <a:uLnTx/>
                <a:uFillTx/>
              </a:rPr>
              <a:t>Learn more</a:t>
            </a:r>
          </a:p>
        </p:txBody>
      </p:sp>
      <p:sp>
        <p:nvSpPr>
          <p:cNvPr id="7" name="TextBox 6">
            <a:hlinkClick r:id="rId4"/>
            <a:extLst/>
          </p:cNvPr>
          <p:cNvSpPr txBox="1"/>
          <p:nvPr userDrawn="1"/>
        </p:nvSpPr>
        <p:spPr>
          <a:xfrm>
            <a:off x="0" y="6548363"/>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rPr>
              <a:t>Neal Creative </a:t>
            </a:r>
            <a:r>
              <a:rPr lang="en-US" sz="900" kern="1200" dirty="0">
                <a:solidFill>
                  <a:schemeClr val="tx1"/>
                </a:solidFill>
                <a:latin typeface="+mn-lt"/>
                <a:ea typeface="+mn-ea"/>
                <a:cs typeface="+mn-cs"/>
              </a:rPr>
              <a:t>©</a:t>
            </a:r>
            <a:r>
              <a:rPr lang="en-US" sz="1000" baseline="0" dirty="0">
                <a:solidFill>
                  <a:schemeClr val="tx1"/>
                </a:solidFill>
              </a:rPr>
              <a:t> </a:t>
            </a:r>
            <a:endParaRPr lang="en-US" sz="1000" b="1" dirty="0">
              <a:solidFill>
                <a:schemeClr val="tx1"/>
              </a:solidFill>
            </a:endParaRPr>
          </a:p>
        </p:txBody>
      </p:sp>
      <p:grpSp>
        <p:nvGrpSpPr>
          <p:cNvPr id="8" name="Group 7">
            <a:extLst>
              <a:ext uri="{FF2B5EF4-FFF2-40B4-BE49-F238E27FC236}">
                <a16:creationId xmlns:a16="http://schemas.microsoft.com/office/drawing/2014/main" id="{EF273A61-5610-4355-89F3-7C90515BFCC9}"/>
              </a:ext>
            </a:extLst>
          </p:cNvPr>
          <p:cNvGrpSpPr/>
          <p:nvPr userDrawn="1"/>
        </p:nvGrpSpPr>
        <p:grpSpPr>
          <a:xfrm>
            <a:off x="5976075" y="3634505"/>
            <a:ext cx="1700633" cy="1798732"/>
            <a:chOff x="5976075" y="3634505"/>
            <a:chExt cx="1700633" cy="1798732"/>
          </a:xfrm>
        </p:grpSpPr>
        <p:pic>
          <p:nvPicPr>
            <p:cNvPr id="9" name="Picture 8">
              <a:extLst>
                <a:ext uri="{FF2B5EF4-FFF2-40B4-BE49-F238E27FC236}">
                  <a16:creationId xmlns:a16="http://schemas.microsoft.com/office/drawing/2014/main" id="{6A49345F-7A53-4131-8BB4-087032A6CCD0}"/>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061135" y="4142336"/>
              <a:ext cx="860601" cy="1290901"/>
            </a:xfrm>
            <a:prstGeom prst="rect">
              <a:avLst/>
            </a:prstGeom>
          </p:spPr>
        </p:pic>
        <p:sp>
          <p:nvSpPr>
            <p:cNvPr id="10" name="TextBox 9">
              <a:extLst>
                <a:ext uri="{FF2B5EF4-FFF2-40B4-BE49-F238E27FC236}">
                  <a16:creationId xmlns:a16="http://schemas.microsoft.com/office/drawing/2014/main" id="{5596D35F-1F19-4447-829C-790DF2B8D2DD}"/>
                </a:ext>
              </a:extLst>
            </p:cNvPr>
            <p:cNvSpPr txBox="1"/>
            <p:nvPr/>
          </p:nvSpPr>
          <p:spPr>
            <a:xfrm>
              <a:off x="5976075" y="3634505"/>
              <a:ext cx="1700633" cy="507831"/>
            </a:xfrm>
            <a:prstGeom prst="rect">
              <a:avLst/>
            </a:prstGeom>
            <a:noFill/>
          </p:spPr>
          <p:txBody>
            <a:bodyPr wrap="square" rtlCol="0">
              <a:spAutoFit/>
            </a:bodyPr>
            <a:lstStyle/>
            <a:p>
              <a:r>
                <a:rPr lang="en-US" sz="900" dirty="0">
                  <a:solidFill>
                    <a:schemeClr val="tx1">
                      <a:lumMod val="65000"/>
                      <a:lumOff val="35000"/>
                    </a:schemeClr>
                  </a:solidFill>
                </a:rPr>
                <a:t>TIP </a:t>
              </a:r>
              <a:r>
                <a:rPr lang="en-US" sz="900" dirty="0">
                  <a:solidFill>
                    <a:schemeClr val="tx1">
                      <a:lumMod val="65000"/>
                      <a:lumOff val="35000"/>
                    </a:schemeClr>
                  </a:solidFill>
                  <a:latin typeface="Calibri" panose="020F0502020204030204" pitchFamily="34" charset="0"/>
                  <a:cs typeface="Calibri" panose="020F0502020204030204" pitchFamily="34" charset="0"/>
                </a:rPr>
                <a:t>│ Use the built-in c</a:t>
              </a:r>
              <a:r>
                <a:rPr lang="en-US" sz="900" dirty="0">
                  <a:solidFill>
                    <a:schemeClr val="tx1">
                      <a:lumMod val="65000"/>
                      <a:lumOff val="35000"/>
                    </a:schemeClr>
                  </a:solidFill>
                </a:rPr>
                <a:t>olor palette with green and yellow for callouts and accents</a:t>
              </a:r>
            </a:p>
          </p:txBody>
        </p:sp>
      </p:grpSp>
    </p:spTree>
    <p:extLst>
      <p:ext uri="{BB962C8B-B14F-4D97-AF65-F5344CB8AC3E}">
        <p14:creationId xmlns:p14="http://schemas.microsoft.com/office/powerpoint/2010/main" val="28535567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
        <p:nvSpPr>
          <p:cNvPr id="7" name="TextBox 6">
            <a:hlinkClick r:id="rId2"/>
            <a:extLst>
              <a:ext uri="{FF2B5EF4-FFF2-40B4-BE49-F238E27FC236}">
                <a16:creationId xmlns:a16="http://schemas.microsoft.com/office/drawing/2014/main" id="{B60F28C6-9BA0-4632-B8B5-5A793D03AFC7}"/>
              </a:ext>
            </a:extLst>
          </p:cNvPr>
          <p:cNvSpPr txBox="1"/>
          <p:nvPr userDrawn="1"/>
        </p:nvSpPr>
        <p:spPr>
          <a:xfrm>
            <a:off x="9005881" y="6316156"/>
            <a:ext cx="2466220" cy="367873"/>
          </a:xfrm>
          <a:prstGeom prst="roundRect">
            <a:avLst>
              <a:gd name="adj" fmla="val 50000"/>
            </a:avLst>
          </a:prstGeom>
          <a:solidFill>
            <a:schemeClr val="accent2"/>
          </a:solidFill>
        </p:spPr>
        <p:txBody>
          <a:bodyPr wrap="none" rtlCol="0">
            <a:spAutoFit/>
          </a:bodyPr>
          <a:lstStyle/>
          <a:p>
            <a:r>
              <a:rPr lang="en-US" sz="1100" dirty="0">
                <a:solidFill>
                  <a:schemeClr val="tx1"/>
                </a:solidFill>
              </a:rPr>
              <a:t>Neal Creative</a:t>
            </a:r>
            <a:r>
              <a:rPr lang="en-US" sz="1100" baseline="0" dirty="0">
                <a:solidFill>
                  <a:schemeClr val="tx1"/>
                </a:solidFill>
              </a:rPr>
              <a:t>  | click &amp; </a:t>
            </a:r>
            <a:r>
              <a:rPr lang="en-US" sz="1100" b="1" baseline="0" dirty="0">
                <a:solidFill>
                  <a:schemeClr val="tx1"/>
                </a:solidFill>
              </a:rPr>
              <a:t>Learn more</a:t>
            </a:r>
            <a:endParaRPr lang="en-US" sz="1100" b="1" dirty="0">
              <a:solidFill>
                <a:schemeClr val="tx1"/>
              </a:solidFill>
            </a:endParaRPr>
          </a:p>
        </p:txBody>
      </p:sp>
      <p:sp>
        <p:nvSpPr>
          <p:cNvPr id="8" name="TextBox 7">
            <a:hlinkClick r:id="rId2"/>
            <a:extLst>
              <a:ext uri="{FF2B5EF4-FFF2-40B4-BE49-F238E27FC236}">
                <a16:creationId xmlns:a16="http://schemas.microsoft.com/office/drawing/2014/main" id="{E516C148-33F4-423B-AB9D-096AA82E12F1}"/>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2">
                    <a:lumMod val="50000"/>
                  </a:schemeClr>
                </a:solidFill>
              </a:rPr>
              <a:t>Neal Creative </a:t>
            </a:r>
            <a:r>
              <a:rPr lang="en-US" sz="900" kern="1200" dirty="0">
                <a:solidFill>
                  <a:schemeClr val="bg2">
                    <a:lumMod val="50000"/>
                  </a:schemeClr>
                </a:solidFill>
                <a:latin typeface="+mn-lt"/>
                <a:ea typeface="+mn-ea"/>
                <a:cs typeface="+mn-cs"/>
              </a:rPr>
              <a:t>©</a:t>
            </a:r>
            <a:r>
              <a:rPr lang="en-US" sz="1000" baseline="0" dirty="0">
                <a:solidFill>
                  <a:schemeClr val="bg2">
                    <a:lumMod val="50000"/>
                  </a:schemeClr>
                </a:solidFill>
              </a:rPr>
              <a:t> </a:t>
            </a:r>
            <a:endParaRPr lang="en-US" sz="1000" b="1" dirty="0">
              <a:solidFill>
                <a:schemeClr val="bg2">
                  <a:lumMod val="50000"/>
                </a:schemeClr>
              </a:solidFill>
            </a:endParaRPr>
          </a:p>
        </p:txBody>
      </p:sp>
    </p:spTree>
    <p:extLst>
      <p:ext uri="{BB962C8B-B14F-4D97-AF65-F5344CB8AC3E}">
        <p14:creationId xmlns:p14="http://schemas.microsoft.com/office/powerpoint/2010/main" val="586620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p>
        </p:txBody>
      </p:sp>
      <p:sp>
        <p:nvSpPr>
          <p:cNvPr id="12" name="TextBox 11">
            <a:hlinkClick r:id="rId3"/>
            <a:extLst>
              <a:ext uri="{FF2B5EF4-FFF2-40B4-BE49-F238E27FC236}">
                <a16:creationId xmlns:a16="http://schemas.microsoft.com/office/drawing/2014/main" id="{B2DA80A1-9E22-4BFF-8562-466123B36943}"/>
              </a:ext>
            </a:extLst>
          </p:cNvPr>
          <p:cNvSpPr txBox="1"/>
          <p:nvPr userDrawn="1"/>
        </p:nvSpPr>
        <p:spPr>
          <a:xfrm>
            <a:off x="9089198" y="6298102"/>
            <a:ext cx="2466220" cy="367873"/>
          </a:xfrm>
          <a:prstGeom prst="roundRect">
            <a:avLst>
              <a:gd name="adj" fmla="val 50000"/>
            </a:avLst>
          </a:prstGeom>
          <a:solidFill>
            <a:srgbClr val="004568"/>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rPr>
              <a:t>Neal Creative  | click &amp; </a:t>
            </a:r>
            <a:r>
              <a:rPr kumimoji="0" lang="en-US" sz="1100" b="1" i="0" u="none" strike="noStrike" kern="0" cap="none" spc="0" normalizeH="0" baseline="0" noProof="0" dirty="0">
                <a:ln>
                  <a:noFill/>
                </a:ln>
                <a:solidFill>
                  <a:srgbClr val="FFFFFF"/>
                </a:solidFill>
                <a:effectLst/>
                <a:uLnTx/>
                <a:uFillTx/>
              </a:rPr>
              <a:t>Learn more</a:t>
            </a:r>
          </a:p>
        </p:txBody>
      </p:sp>
      <p:sp>
        <p:nvSpPr>
          <p:cNvPr id="2" name="Title 1"/>
          <p:cNvSpPr>
            <a:spLocks noGrp="1"/>
          </p:cNvSpPr>
          <p:nvPr>
            <p:ph type="title" hasCustomPrompt="1"/>
          </p:nvPr>
        </p:nvSpPr>
        <p:spPr>
          <a:xfrm>
            <a:off x="304800" y="419099"/>
            <a:ext cx="8917577" cy="625929"/>
          </a:xfrm>
        </p:spPr>
        <p:txBody>
          <a:bodyPr/>
          <a:lstStyle/>
          <a:p>
            <a:r>
              <a:rPr lang="en-US" dirty="0"/>
              <a:t>CLICK TO EDIT MASTER TITLE STYLE</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
        <p:nvSpPr>
          <p:cNvPr id="13" name="TextBox 12">
            <a:hlinkClick r:id="rId4"/>
            <a:extLst>
              <a:ext uri="{FF2B5EF4-FFF2-40B4-BE49-F238E27FC236}">
                <a16:creationId xmlns:a16="http://schemas.microsoft.com/office/drawing/2014/main" id="{1AF511EA-044E-4300-B921-D56138FE402E}"/>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lumMod val="75000"/>
                  </a:schemeClr>
                </a:solidFill>
              </a:rPr>
              <a:t>Neal Creative </a:t>
            </a:r>
            <a:r>
              <a:rPr lang="en-US" sz="900" kern="1200" dirty="0">
                <a:solidFill>
                  <a:schemeClr val="bg1">
                    <a:lumMod val="75000"/>
                  </a:schemeClr>
                </a:solidFill>
                <a:latin typeface="+mn-lt"/>
                <a:ea typeface="+mn-ea"/>
                <a:cs typeface="+mn-cs"/>
              </a:rPr>
              <a:t>©</a:t>
            </a:r>
            <a:r>
              <a:rPr lang="en-US" sz="1000" baseline="0" dirty="0">
                <a:solidFill>
                  <a:schemeClr val="bg1">
                    <a:lumMod val="75000"/>
                  </a:schemeClr>
                </a:solidFill>
              </a:rPr>
              <a:t> </a:t>
            </a:r>
            <a:endParaRPr lang="en-US" sz="1000" b="1" dirty="0">
              <a:solidFill>
                <a:schemeClr val="bg1">
                  <a:lumMod val="75000"/>
                </a:schemeClr>
              </a:solidFill>
            </a:endParaRPr>
          </a:p>
        </p:txBody>
      </p:sp>
    </p:spTree>
    <p:extLst>
      <p:ext uri="{BB962C8B-B14F-4D97-AF65-F5344CB8AC3E}">
        <p14:creationId xmlns:p14="http://schemas.microsoft.com/office/powerpoint/2010/main" val="37623406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itle Slide">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27614" y="3043730"/>
            <a:ext cx="5472863" cy="2137871"/>
          </a:xfrm>
        </p:spPr>
        <p:txBody>
          <a:bodyPr lIns="0" tIns="0" rIns="0" bIns="0" anchor="b" anchorCtr="0">
            <a:noAutofit/>
          </a:bodyPr>
          <a:lstStyle>
            <a:lvl1pPr algn="l">
              <a:defRPr lang="en-US" sz="4000" b="0" kern="1200" smtClean="0">
                <a:solidFill>
                  <a:schemeClr val="tx1">
                    <a:lumMod val="75000"/>
                    <a:lumOff val="25000"/>
                  </a:schemeClr>
                </a:solidFill>
                <a:latin typeface="Arial" panose="020B0604020202020204" pitchFamily="34" charset="0"/>
                <a:ea typeface="+mj-ea"/>
                <a:cs typeface="Arial" panose="020B0604020202020204" pitchFamily="34" charset="0"/>
              </a:defRPr>
            </a:lvl1pPr>
          </a:lstStyle>
          <a:p>
            <a:r>
              <a:rPr lang="en-US" dirty="0"/>
              <a:t>CLICK TO EDIT</a:t>
            </a:r>
          </a:p>
        </p:txBody>
      </p:sp>
      <p:sp>
        <p:nvSpPr>
          <p:cNvPr id="4" name="Date Placeholder 3"/>
          <p:cNvSpPr>
            <a:spLocks noGrp="1"/>
          </p:cNvSpPr>
          <p:nvPr>
            <p:ph type="dt" sz="half" idx="10"/>
          </p:nvPr>
        </p:nvSpPr>
        <p:spPr/>
        <p:txBody>
          <a:bodyPr/>
          <a:lstStyle/>
          <a:p>
            <a:fld id="{47AA4F78-8171-40F1-BF59-5930B2EC3622}" type="datetime1">
              <a:rPr lang="en-US" smtClean="0">
                <a:solidFill>
                  <a:srgbClr val="000000">
                    <a:tint val="75000"/>
                  </a:srgbClr>
                </a:solidFill>
              </a:rPr>
              <a:t>1/11/2018</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r>
              <a:rPr lang="en-US">
                <a:solidFill>
                  <a:srgbClr val="000000">
                    <a:tint val="75000"/>
                  </a:srgbClr>
                </a:solidFill>
              </a:rPr>
              <a:t>Anshu Pandey</a:t>
            </a:r>
          </a:p>
        </p:txBody>
      </p:sp>
      <p:sp>
        <p:nvSpPr>
          <p:cNvPr id="6" name="Slide Number Placeholder 5"/>
          <p:cNvSpPr>
            <a:spLocks noGrp="1"/>
          </p:cNvSpPr>
          <p:nvPr>
            <p:ph type="sldNum" sz="quarter" idx="12"/>
          </p:nvPr>
        </p:nvSpPr>
        <p:spPr/>
        <p:txBody>
          <a:bodyPr/>
          <a:lstStyle/>
          <a:p>
            <a:fld id="{E5EDE275-BE14-4364-AEA2-5F5667C0FD49}" type="slidenum">
              <a:rPr lang="en-US" smtClean="0">
                <a:solidFill>
                  <a:srgbClr val="000000">
                    <a:tint val="75000"/>
                  </a:srgbClr>
                </a:solidFill>
              </a:rPr>
              <a:pPr/>
              <a:t>‹#›</a:t>
            </a:fld>
            <a:endParaRPr lang="en-US">
              <a:solidFill>
                <a:srgbClr val="000000">
                  <a:tint val="75000"/>
                </a:srgbClr>
              </a:solidFill>
            </a:endParaRPr>
          </a:p>
        </p:txBody>
      </p:sp>
      <p:sp>
        <p:nvSpPr>
          <p:cNvPr id="7" name="Content Placeholder 6"/>
          <p:cNvSpPr>
            <a:spLocks noGrp="1"/>
          </p:cNvSpPr>
          <p:nvPr>
            <p:ph sz="quarter" idx="13"/>
          </p:nvPr>
        </p:nvSpPr>
        <p:spPr>
          <a:xfrm>
            <a:off x="614298" y="5357597"/>
            <a:ext cx="5481703" cy="738404"/>
          </a:xfrm>
        </p:spPr>
        <p:txBody>
          <a:bodyPr lIns="0" rIns="0">
            <a:normAutofit/>
          </a:bodyPr>
          <a:lstStyle>
            <a:lvl1pPr marL="0" indent="0">
              <a:buFontTx/>
              <a:buNone/>
              <a:defRPr sz="1800">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14657156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p:txBody>
      </p:sp>
      <p:sp>
        <p:nvSpPr>
          <p:cNvPr id="4" name="Date Placeholder 3"/>
          <p:cNvSpPr>
            <a:spLocks noGrp="1"/>
          </p:cNvSpPr>
          <p:nvPr>
            <p:ph type="dt" sz="half" idx="10"/>
          </p:nvPr>
        </p:nvSpPr>
        <p:spPr/>
        <p:txBody>
          <a:bodyPr/>
          <a:lstStyle/>
          <a:p>
            <a:fld id="{70B02D00-C6AD-462A-B7A5-B8C2A7F7CCB3}" type="datetime1">
              <a:rPr lang="en-US" smtClean="0">
                <a:solidFill>
                  <a:srgbClr val="000000">
                    <a:tint val="75000"/>
                  </a:srgbClr>
                </a:solidFill>
              </a:rPr>
              <a:t>1/11/2018</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r>
              <a:rPr lang="en-US">
                <a:solidFill>
                  <a:srgbClr val="000000">
                    <a:tint val="75000"/>
                  </a:srgbClr>
                </a:solidFill>
              </a:rPr>
              <a:t>Anshu Pandey</a:t>
            </a:r>
          </a:p>
        </p:txBody>
      </p:sp>
      <p:sp>
        <p:nvSpPr>
          <p:cNvPr id="6" name="Slide Number Placeholder 5"/>
          <p:cNvSpPr>
            <a:spLocks noGrp="1"/>
          </p:cNvSpPr>
          <p:nvPr>
            <p:ph type="sldNum" sz="quarter" idx="12"/>
          </p:nvPr>
        </p:nvSpPr>
        <p:spPr/>
        <p:txBody>
          <a:bodyPr/>
          <a:lstStyle/>
          <a:p>
            <a:fld id="{96E69268-9C8B-4EBF-A9EE-DC5DC2D48D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1286813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ONUT BASE SECTION DIVIDER">
    <p:bg>
      <p:bgPr>
        <a:solidFill>
          <a:schemeClr val="bg2"/>
        </a:solidFill>
        <a:effectLst/>
      </p:bgPr>
    </p:bg>
    <p:spTree>
      <p:nvGrpSpPr>
        <p:cNvPr id="1" name=""/>
        <p:cNvGrpSpPr/>
        <p:nvPr/>
      </p:nvGrpSpPr>
      <p:grpSpPr>
        <a:xfrm>
          <a:off x="0" y="0"/>
          <a:ext cx="0" cy="0"/>
          <a:chOff x="0" y="0"/>
          <a:chExt cx="0" cy="0"/>
        </a:xfrm>
      </p:grpSpPr>
      <p:sp>
        <p:nvSpPr>
          <p:cNvPr id="7" name="Oval 6"/>
          <p:cNvSpPr/>
          <p:nvPr userDrawn="1"/>
        </p:nvSpPr>
        <p:spPr>
          <a:xfrm>
            <a:off x="2861702" y="157952"/>
            <a:ext cx="6483179" cy="6483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448777" y="2935629"/>
            <a:ext cx="5208335" cy="927824"/>
          </a:xfrm>
          <a:prstGeom prst="rect">
            <a:avLst/>
          </a:prstGeom>
        </p:spPr>
        <p:txBody>
          <a:bodyPr anchor="ctr"/>
          <a:lstStyle>
            <a:lvl1pPr algn="ctr">
              <a:lnSpc>
                <a:spcPct val="95000"/>
              </a:lnSpc>
              <a:defRPr sz="4000">
                <a:solidFill>
                  <a:schemeClr val="tx1"/>
                </a:solidFill>
              </a:defRPr>
            </a:lvl1pPr>
          </a:lstStyle>
          <a:p>
            <a:r>
              <a:rPr lang="en-US" dirty="0"/>
              <a:t>CLICK TO EDIT TITLE</a:t>
            </a:r>
          </a:p>
        </p:txBody>
      </p:sp>
      <p:sp>
        <p:nvSpPr>
          <p:cNvPr id="9" name="dots"/>
          <p:cNvSpPr>
            <a:spLocks noChangeAspect="1"/>
          </p:cNvSpPr>
          <p:nvPr userDrawn="1"/>
        </p:nvSpPr>
        <p:spPr>
          <a:xfrm>
            <a:off x="3448777" y="745024"/>
            <a:ext cx="5309024" cy="5309025"/>
          </a:xfrm>
          <a:prstGeom prst="ellipse">
            <a:avLst/>
          </a:prstGeom>
          <a:noFill/>
          <a:ln w="184150" cap="rnd" cmpd="sng" algn="ctr">
            <a:solidFill>
              <a:schemeClr val="accent4"/>
            </a:solidFill>
            <a:prstDash val="sysDo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706376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normAutofit/>
          </a:bodyPr>
          <a:lstStyle>
            <a:lvl1pPr>
              <a:defRPr sz="1800">
                <a:solidFill>
                  <a:schemeClr val="tx1">
                    <a:lumMod val="75000"/>
                    <a:lumOff val="25000"/>
                  </a:schemeClr>
                </a:solidFill>
              </a:defRPr>
            </a:lvl1pPr>
            <a:lvl2pPr>
              <a:defRPr sz="2800"/>
            </a:lvl2pPr>
            <a:lvl3pPr>
              <a:defRPr sz="2400"/>
            </a:lvl3pPr>
            <a:lvl4pPr>
              <a:defRPr sz="2000"/>
            </a:lvl4pPr>
            <a:lvl5pPr>
              <a:defRPr sz="2000"/>
            </a:lvl5pPr>
            <a:lvl6pPr>
              <a:defRPr sz="2400"/>
            </a:lvl6pPr>
            <a:lvl7pPr>
              <a:defRPr sz="2400"/>
            </a:lvl7pPr>
            <a:lvl8pPr>
              <a:defRPr sz="2400"/>
            </a:lvl8pPr>
            <a:lvl9pPr>
              <a:defRPr sz="2400"/>
            </a:lvl9pPr>
          </a:lstStyle>
          <a:p>
            <a:pPr lvl="0"/>
            <a:r>
              <a:rPr lang="en-US" dirty="0"/>
              <a:t>Click to edit Master text styles</a:t>
            </a:r>
          </a:p>
        </p:txBody>
      </p:sp>
      <p:sp>
        <p:nvSpPr>
          <p:cNvPr id="4" name="Content Placeholder 3"/>
          <p:cNvSpPr>
            <a:spLocks noGrp="1"/>
          </p:cNvSpPr>
          <p:nvPr>
            <p:ph sz="half" idx="2"/>
          </p:nvPr>
        </p:nvSpPr>
        <p:spPr>
          <a:xfrm>
            <a:off x="6197600" y="1600203"/>
            <a:ext cx="5384800" cy="4525963"/>
          </a:xfrm>
        </p:spPr>
        <p:txBody>
          <a:bodyPr>
            <a:normAutofit/>
          </a:bodyPr>
          <a:lstStyle>
            <a:lvl1pPr>
              <a:defRPr sz="1800">
                <a:solidFill>
                  <a:schemeClr val="tx1">
                    <a:lumMod val="75000"/>
                    <a:lumOff val="25000"/>
                  </a:schemeClr>
                </a:solidFill>
              </a:defRPr>
            </a:lvl1pPr>
            <a:lvl2pPr>
              <a:defRPr sz="2800"/>
            </a:lvl2pPr>
            <a:lvl3pPr>
              <a:defRPr sz="2400"/>
            </a:lvl3pPr>
            <a:lvl4pPr>
              <a:defRPr sz="2000"/>
            </a:lvl4pPr>
            <a:lvl5pPr>
              <a:defRPr sz="2000"/>
            </a:lvl5pPr>
            <a:lvl6pPr>
              <a:defRPr sz="2400"/>
            </a:lvl6pPr>
            <a:lvl7pPr>
              <a:defRPr sz="2400"/>
            </a:lvl7pPr>
            <a:lvl8pPr>
              <a:defRPr sz="2400"/>
            </a:lvl8pPr>
            <a:lvl9pPr>
              <a:defRPr sz="24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A10C7C3-1EE2-4609-8C9F-9BF9B913CEF4}" type="datetime1">
              <a:rPr lang="en-US" smtClean="0">
                <a:solidFill>
                  <a:srgbClr val="000000">
                    <a:tint val="75000"/>
                  </a:srgbClr>
                </a:solidFill>
              </a:rPr>
              <a:t>1/11/2018</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r>
              <a:rPr lang="en-US">
                <a:solidFill>
                  <a:srgbClr val="000000">
                    <a:tint val="75000"/>
                  </a:srgbClr>
                </a:solidFill>
              </a:rPr>
              <a:t>Anshu Pandey</a:t>
            </a:r>
          </a:p>
        </p:txBody>
      </p:sp>
      <p:sp>
        <p:nvSpPr>
          <p:cNvPr id="7" name="Slide Number Placeholder 6"/>
          <p:cNvSpPr>
            <a:spLocks noGrp="1"/>
          </p:cNvSpPr>
          <p:nvPr>
            <p:ph type="sldNum" sz="quarter" idx="12"/>
          </p:nvPr>
        </p:nvSpPr>
        <p:spPr/>
        <p:txBody>
          <a:bodyPr/>
          <a:lstStyle/>
          <a:p>
            <a:fld id="{96E69268-9C8B-4EBF-A9EE-DC5DC2D48D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42073055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FDE81543-17B8-43ED-94A8-4317C801036E}" type="datetime1">
              <a:rPr lang="en-US" smtClean="0">
                <a:solidFill>
                  <a:srgbClr val="000000">
                    <a:tint val="75000"/>
                  </a:srgbClr>
                </a:solidFill>
              </a:rPr>
              <a:t>1/11/2018</a:t>
            </a:fld>
            <a:endParaRPr lang="en-US">
              <a:solidFill>
                <a:srgbClr val="000000">
                  <a:tint val="75000"/>
                </a:srgbClr>
              </a:solidFill>
            </a:endParaRPr>
          </a:p>
        </p:txBody>
      </p:sp>
      <p:sp>
        <p:nvSpPr>
          <p:cNvPr id="4" name="Footer Placeholder 3"/>
          <p:cNvSpPr>
            <a:spLocks noGrp="1"/>
          </p:cNvSpPr>
          <p:nvPr>
            <p:ph type="ftr" sz="quarter" idx="11"/>
          </p:nvPr>
        </p:nvSpPr>
        <p:spPr/>
        <p:txBody>
          <a:bodyPr/>
          <a:lstStyle/>
          <a:p>
            <a:r>
              <a:rPr lang="en-US">
                <a:solidFill>
                  <a:srgbClr val="000000">
                    <a:tint val="75000"/>
                  </a:srgbClr>
                </a:solidFill>
              </a:rPr>
              <a:t>Anshu Pandey</a:t>
            </a:r>
          </a:p>
        </p:txBody>
      </p:sp>
      <p:sp>
        <p:nvSpPr>
          <p:cNvPr id="5" name="Slide Number Placeholder 4"/>
          <p:cNvSpPr>
            <a:spLocks noGrp="1"/>
          </p:cNvSpPr>
          <p:nvPr>
            <p:ph type="sldNum" sz="quarter" idx="12"/>
          </p:nvPr>
        </p:nvSpPr>
        <p:spPr/>
        <p:txBody>
          <a:bodyPr/>
          <a:lstStyle/>
          <a:p>
            <a:fld id="{96E69268-9C8B-4EBF-A9EE-DC5DC2D48D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24356304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0FBE2E-9B6C-46F0-B16D-A2D5C4EB2CD8}" type="datetime1">
              <a:rPr lang="en-US" smtClean="0">
                <a:solidFill>
                  <a:srgbClr val="000000">
                    <a:tint val="75000"/>
                  </a:srgbClr>
                </a:solidFill>
              </a:rPr>
              <a:t>1/11/2018</a:t>
            </a:fld>
            <a:endParaRPr lang="en-US">
              <a:solidFill>
                <a:srgbClr val="000000">
                  <a:tint val="75000"/>
                </a:srgbClr>
              </a:solidFill>
            </a:endParaRPr>
          </a:p>
        </p:txBody>
      </p:sp>
      <p:sp>
        <p:nvSpPr>
          <p:cNvPr id="3" name="Footer Placeholder 2"/>
          <p:cNvSpPr>
            <a:spLocks noGrp="1"/>
          </p:cNvSpPr>
          <p:nvPr>
            <p:ph type="ftr" sz="quarter" idx="11"/>
          </p:nvPr>
        </p:nvSpPr>
        <p:spPr/>
        <p:txBody>
          <a:bodyPr/>
          <a:lstStyle/>
          <a:p>
            <a:r>
              <a:rPr lang="en-US">
                <a:solidFill>
                  <a:srgbClr val="000000">
                    <a:tint val="75000"/>
                  </a:srgbClr>
                </a:solidFill>
              </a:rPr>
              <a:t>Anshu Pandey</a:t>
            </a:r>
          </a:p>
        </p:txBody>
      </p:sp>
      <p:sp>
        <p:nvSpPr>
          <p:cNvPr id="4" name="Slide Number Placeholder 3"/>
          <p:cNvSpPr>
            <a:spLocks noGrp="1"/>
          </p:cNvSpPr>
          <p:nvPr>
            <p:ph type="sldNum" sz="quarter" idx="12"/>
          </p:nvPr>
        </p:nvSpPr>
        <p:spPr/>
        <p:txBody>
          <a:bodyPr/>
          <a:lstStyle/>
          <a:p>
            <a:fld id="{96E69268-9C8B-4EBF-A9EE-DC5DC2D48D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38226344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4" y="2870636"/>
            <a:ext cx="5932223"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997C74AE-A7FE-41A4-9EF9-6DA75766B695}" type="datetime1">
              <a:rPr lang="en-US" smtClean="0">
                <a:solidFill>
                  <a:srgbClr val="000000">
                    <a:tint val="75000"/>
                  </a:srgbClr>
                </a:solidFill>
              </a:rPr>
              <a:t>1/11/2018</a:t>
            </a:fld>
            <a:endParaRPr lang="en-US">
              <a:solidFill>
                <a:srgbClr val="000000">
                  <a:tint val="75000"/>
                </a:srgbClr>
              </a:solidFill>
            </a:endParaRPr>
          </a:p>
        </p:txBody>
      </p:sp>
      <p:sp>
        <p:nvSpPr>
          <p:cNvPr id="4" name="Footer Placeholder 3"/>
          <p:cNvSpPr>
            <a:spLocks noGrp="1"/>
          </p:cNvSpPr>
          <p:nvPr>
            <p:ph type="ftr" sz="quarter" idx="11"/>
          </p:nvPr>
        </p:nvSpPr>
        <p:spPr/>
        <p:txBody>
          <a:bodyPr/>
          <a:lstStyle/>
          <a:p>
            <a:r>
              <a:rPr lang="en-US">
                <a:solidFill>
                  <a:srgbClr val="000000">
                    <a:tint val="75000"/>
                  </a:srgbClr>
                </a:solidFill>
              </a:rPr>
              <a:t>Anshu Pandey</a:t>
            </a:r>
          </a:p>
        </p:txBody>
      </p:sp>
      <p:sp>
        <p:nvSpPr>
          <p:cNvPr id="5" name="Slide Number Placeholder 4"/>
          <p:cNvSpPr>
            <a:spLocks noGrp="1"/>
          </p:cNvSpPr>
          <p:nvPr>
            <p:ph type="sldNum" sz="quarter" idx="12"/>
          </p:nvPr>
        </p:nvSpPr>
        <p:spPr/>
        <p:txBody>
          <a:bodyPr/>
          <a:lstStyle/>
          <a:p>
            <a:fld id="{96E69268-9C8B-4EBF-A9EE-DC5DC2D48D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34997139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Placeholder1">
    <p:spTree>
      <p:nvGrpSpPr>
        <p:cNvPr id="1" name=""/>
        <p:cNvGrpSpPr/>
        <p:nvPr/>
      </p:nvGrpSpPr>
      <p:grpSpPr>
        <a:xfrm>
          <a:off x="0" y="0"/>
          <a:ext cx="0" cy="0"/>
          <a:chOff x="0" y="0"/>
          <a:chExt cx="0" cy="0"/>
        </a:xfrm>
      </p:grpSpPr>
      <p:sp>
        <p:nvSpPr>
          <p:cNvPr id="4" name="Picture Placeholder 13"/>
          <p:cNvSpPr>
            <a:spLocks noGrp="1"/>
          </p:cNvSpPr>
          <p:nvPr>
            <p:ph type="pic" sz="quarter" idx="13"/>
          </p:nvPr>
        </p:nvSpPr>
        <p:spPr>
          <a:xfrm>
            <a:off x="6096795" y="0"/>
            <a:ext cx="6095205" cy="6858000"/>
          </a:xfrm>
          <a:effectLst/>
        </p:spPr>
        <p:txBody>
          <a:bodyPr rtlCol="0">
            <a:normAutofit/>
          </a:bodyPr>
          <a:lstStyle>
            <a:lvl1pPr marL="0" indent="0">
              <a:buNone/>
              <a:defRPr sz="2100">
                <a:ln>
                  <a:noFill/>
                </a:ln>
                <a:solidFill>
                  <a:schemeClr val="bg1">
                    <a:lumMod val="85000"/>
                  </a:schemeClr>
                </a:solidFill>
              </a:defRPr>
            </a:lvl1pPr>
          </a:lstStyle>
          <a:p>
            <a:pPr lvl="0"/>
            <a:endParaRPr lang="en-US" noProof="0" dirty="0"/>
          </a:p>
        </p:txBody>
      </p:sp>
    </p:spTree>
    <p:extLst>
      <p:ext uri="{BB962C8B-B14F-4D97-AF65-F5344CB8AC3E}">
        <p14:creationId xmlns:p14="http://schemas.microsoft.com/office/powerpoint/2010/main" val="138283741"/>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cxnSp>
        <p:nvCxnSpPr>
          <p:cNvPr id="5" name="Straight Connector 4"/>
          <p:cNvCxnSpPr/>
          <p:nvPr userDrawn="1"/>
        </p:nvCxnSpPr>
        <p:spPr>
          <a:xfrm flipV="1">
            <a:off x="0" y="860425"/>
            <a:ext cx="12192000" cy="14288"/>
          </a:xfrm>
          <a:prstGeom prst="line">
            <a:avLst/>
          </a:prstGeom>
          <a:ln w="28575">
            <a:solidFill>
              <a:srgbClr val="DA5826"/>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987278260"/>
      </p:ext>
    </p:extLst>
  </p:cSld>
  <p:clrMapOvr>
    <a:masterClrMapping/>
  </p:clrMapOvr>
  <p:transition>
    <p:fade thruBlk="1"/>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A0C56C8-D2BD-4EC9-8CD6-FD193B437077}" type="datetimeFigureOut">
              <a:rPr lang="en-US" smtClean="0">
                <a:solidFill>
                  <a:prstClr val="white">
                    <a:tint val="75000"/>
                  </a:prstClr>
                </a:solidFill>
              </a:rPr>
              <a:pPr/>
              <a:t>1/11/2018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3233476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0C56C8-D2BD-4EC9-8CD6-FD193B437077}" type="datetimeFigureOut">
              <a:rPr lang="en-US" smtClean="0">
                <a:solidFill>
                  <a:prstClr val="white">
                    <a:tint val="75000"/>
                  </a:prstClr>
                </a:solidFill>
              </a:rPr>
              <a:pPr/>
              <a:t>1/11/2018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6107354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0C56C8-D2BD-4EC9-8CD6-FD193B437077}" type="datetimeFigureOut">
              <a:rPr lang="en-US" smtClean="0">
                <a:solidFill>
                  <a:prstClr val="white">
                    <a:tint val="75000"/>
                  </a:prstClr>
                </a:solidFill>
              </a:rPr>
              <a:pPr/>
              <a:t>1/11/2018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0481751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A0C56C8-D2BD-4EC9-8CD6-FD193B437077}" type="datetimeFigureOut">
              <a:rPr lang="en-US" smtClean="0">
                <a:solidFill>
                  <a:prstClr val="white">
                    <a:tint val="75000"/>
                  </a:prstClr>
                </a:solidFill>
              </a:rPr>
              <a:pPr/>
              <a:t>1/11/2018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709823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Quote dark option FLUSH LEF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2662804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A0C56C8-D2BD-4EC9-8CD6-FD193B437077}" type="datetimeFigureOut">
              <a:rPr lang="en-US" smtClean="0">
                <a:solidFill>
                  <a:prstClr val="white">
                    <a:tint val="75000"/>
                  </a:prstClr>
                </a:solidFill>
              </a:rPr>
              <a:pPr/>
              <a:t>1/11/2018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6680192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68362"/>
          </a:xfrm>
        </p:spPr>
        <p:txBody>
          <a:bodyPr>
            <a:normAutofit/>
          </a:bodyPr>
          <a:lstStyle>
            <a:lvl1pPr algn="l">
              <a:defRPr sz="3600" b="0"/>
            </a:lvl1pPr>
          </a:lstStyle>
          <a:p>
            <a:r>
              <a:rPr lang="en-US"/>
              <a:t>Click to edit Master title style</a:t>
            </a:r>
          </a:p>
        </p:txBody>
      </p:sp>
      <p:sp>
        <p:nvSpPr>
          <p:cNvPr id="3" name="Date Placeholder 2"/>
          <p:cNvSpPr>
            <a:spLocks noGrp="1"/>
          </p:cNvSpPr>
          <p:nvPr>
            <p:ph type="dt" sz="half" idx="10"/>
          </p:nvPr>
        </p:nvSpPr>
        <p:spPr/>
        <p:txBody>
          <a:bodyPr/>
          <a:lstStyle/>
          <a:p>
            <a:fld id="{2A0C56C8-D2BD-4EC9-8CD6-FD193B437077}" type="datetimeFigureOut">
              <a:rPr lang="en-US" smtClean="0">
                <a:solidFill>
                  <a:prstClr val="white">
                    <a:tint val="75000"/>
                  </a:prstClr>
                </a:solidFill>
              </a:rPr>
              <a:pPr/>
              <a:t>1/11/2018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137335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0C56C8-D2BD-4EC9-8CD6-FD193B437077}" type="datetimeFigureOut">
              <a:rPr lang="en-US" smtClean="0">
                <a:solidFill>
                  <a:prstClr val="white">
                    <a:tint val="75000"/>
                  </a:prstClr>
                </a:solidFill>
              </a:rPr>
              <a:pPr/>
              <a:t>1/11/2018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1615756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0C56C8-D2BD-4EC9-8CD6-FD193B437077}" type="datetimeFigureOut">
              <a:rPr lang="en-US" smtClean="0">
                <a:solidFill>
                  <a:prstClr val="white">
                    <a:tint val="75000"/>
                  </a:prstClr>
                </a:solidFill>
              </a:rPr>
              <a:pPr/>
              <a:t>1/11/2018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864384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0C56C8-D2BD-4EC9-8CD6-FD193B437077}" type="datetimeFigureOut">
              <a:rPr lang="en-US" smtClean="0">
                <a:solidFill>
                  <a:prstClr val="white">
                    <a:tint val="75000"/>
                  </a:prstClr>
                </a:solidFill>
              </a:rPr>
              <a:pPr/>
              <a:t>1/11/2018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1137143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0C56C8-D2BD-4EC9-8CD6-FD193B437077}" type="datetimeFigureOut">
              <a:rPr lang="en-US" smtClean="0">
                <a:solidFill>
                  <a:prstClr val="white">
                    <a:tint val="75000"/>
                  </a:prstClr>
                </a:solidFill>
              </a:rPr>
              <a:pPr/>
              <a:t>1/11/2018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6790369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0C56C8-D2BD-4EC9-8CD6-FD193B437077}" type="datetimeFigureOut">
              <a:rPr lang="en-US" smtClean="0">
                <a:solidFill>
                  <a:prstClr val="white">
                    <a:tint val="75000"/>
                  </a:prstClr>
                </a:solidFill>
              </a:rPr>
              <a:pPr/>
              <a:t>1/11/2018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1969748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450D65F-59F5-4D7C-A8FD-FC0754477875}" type="datetimeFigureOut">
              <a:rPr lang="en-US" smtClean="0"/>
              <a:t>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8FC4EE-B50E-4EB8-A072-252F18998E57}" type="slidenum">
              <a:rPr lang="en-US" smtClean="0"/>
              <a:t>‹#›</a:t>
            </a:fld>
            <a:endParaRPr lang="en-US"/>
          </a:p>
        </p:txBody>
      </p:sp>
    </p:spTree>
    <p:extLst>
      <p:ext uri="{BB962C8B-B14F-4D97-AF65-F5344CB8AC3E}">
        <p14:creationId xmlns:p14="http://schemas.microsoft.com/office/powerpoint/2010/main" val="220402133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50D65F-59F5-4D7C-A8FD-FC0754477875}" type="datetimeFigureOut">
              <a:rPr lang="en-US" smtClean="0"/>
              <a:t>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8FC4EE-B50E-4EB8-A072-252F18998E57}" type="slidenum">
              <a:rPr lang="en-US" smtClean="0"/>
              <a:t>‹#›</a:t>
            </a:fld>
            <a:endParaRPr lang="en-US"/>
          </a:p>
        </p:txBody>
      </p:sp>
    </p:spTree>
    <p:extLst>
      <p:ext uri="{BB962C8B-B14F-4D97-AF65-F5344CB8AC3E}">
        <p14:creationId xmlns:p14="http://schemas.microsoft.com/office/powerpoint/2010/main" val="201190055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50D65F-59F5-4D7C-A8FD-FC0754477875}" type="datetimeFigureOut">
              <a:rPr lang="en-US" smtClean="0"/>
              <a:t>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8FC4EE-B50E-4EB8-A072-252F18998E57}" type="slidenum">
              <a:rPr lang="en-US" smtClean="0"/>
              <a:t>‹#›</a:t>
            </a:fld>
            <a:endParaRPr lang="en-US"/>
          </a:p>
        </p:txBody>
      </p:sp>
    </p:spTree>
    <p:extLst>
      <p:ext uri="{BB962C8B-B14F-4D97-AF65-F5344CB8AC3E}">
        <p14:creationId xmlns:p14="http://schemas.microsoft.com/office/powerpoint/2010/main" val="1421407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Quote dark option CENTERE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gradFill>
                  <a:gsLst>
                    <a:gs pos="0">
                      <a:schemeClr val="accent1">
                        <a:lumMod val="5000"/>
                        <a:lumOff val="95000"/>
                      </a:schemeClr>
                    </a:gs>
                    <a:gs pos="100000">
                      <a:schemeClr val="bg1"/>
                    </a:gs>
                  </a:gsLst>
                  <a:lin ang="5400000" scaled="1"/>
                </a:gradFill>
              </a:defRPr>
            </a:lvl1pPr>
            <a:lvl2pPr algn="ctr">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03163133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50D65F-59F5-4D7C-A8FD-FC0754477875}" type="datetimeFigureOut">
              <a:rPr lang="en-US" smtClean="0"/>
              <a:t>1/11/2018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8FC4EE-B50E-4EB8-A072-252F18998E57}" type="slidenum">
              <a:rPr lang="en-US" smtClean="0"/>
              <a:t>‹#›</a:t>
            </a:fld>
            <a:endParaRPr lang="en-US"/>
          </a:p>
        </p:txBody>
      </p:sp>
    </p:spTree>
    <p:extLst>
      <p:ext uri="{BB962C8B-B14F-4D97-AF65-F5344CB8AC3E}">
        <p14:creationId xmlns:p14="http://schemas.microsoft.com/office/powerpoint/2010/main" val="427785220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50D65F-59F5-4D7C-A8FD-FC0754477875}" type="datetimeFigureOut">
              <a:rPr lang="en-US" smtClean="0"/>
              <a:t>1/11/2018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8FC4EE-B50E-4EB8-A072-252F18998E57}" type="slidenum">
              <a:rPr lang="en-US" smtClean="0"/>
              <a:t>‹#›</a:t>
            </a:fld>
            <a:endParaRPr lang="en-US"/>
          </a:p>
        </p:txBody>
      </p:sp>
    </p:spTree>
    <p:extLst>
      <p:ext uri="{BB962C8B-B14F-4D97-AF65-F5344CB8AC3E}">
        <p14:creationId xmlns:p14="http://schemas.microsoft.com/office/powerpoint/2010/main" val="30127176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50D65F-59F5-4D7C-A8FD-FC0754477875}" type="datetimeFigureOut">
              <a:rPr lang="en-US" smtClean="0"/>
              <a:t>1/11/2018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8FC4EE-B50E-4EB8-A072-252F18998E57}" type="slidenum">
              <a:rPr lang="en-US" smtClean="0"/>
              <a:t>‹#›</a:t>
            </a:fld>
            <a:endParaRPr lang="en-US"/>
          </a:p>
        </p:txBody>
      </p:sp>
    </p:spTree>
    <p:extLst>
      <p:ext uri="{BB962C8B-B14F-4D97-AF65-F5344CB8AC3E}">
        <p14:creationId xmlns:p14="http://schemas.microsoft.com/office/powerpoint/2010/main" val="2780581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50D65F-59F5-4D7C-A8FD-FC0754477875}" type="datetimeFigureOut">
              <a:rPr lang="en-US" smtClean="0"/>
              <a:t>1/11/2018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8FC4EE-B50E-4EB8-A072-252F18998E57}" type="slidenum">
              <a:rPr lang="en-US" smtClean="0"/>
              <a:t>‹#›</a:t>
            </a:fld>
            <a:endParaRPr lang="en-US"/>
          </a:p>
        </p:txBody>
      </p:sp>
    </p:spTree>
    <p:extLst>
      <p:ext uri="{BB962C8B-B14F-4D97-AF65-F5344CB8AC3E}">
        <p14:creationId xmlns:p14="http://schemas.microsoft.com/office/powerpoint/2010/main" val="212363305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450D65F-59F5-4D7C-A8FD-FC0754477875}" type="datetimeFigureOut">
              <a:rPr lang="en-US" smtClean="0"/>
              <a:t>1/11/2018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8FC4EE-B50E-4EB8-A072-252F18998E57}" type="slidenum">
              <a:rPr lang="en-US" smtClean="0"/>
              <a:t>‹#›</a:t>
            </a:fld>
            <a:endParaRPr lang="en-US"/>
          </a:p>
        </p:txBody>
      </p:sp>
    </p:spTree>
    <p:extLst>
      <p:ext uri="{BB962C8B-B14F-4D97-AF65-F5344CB8AC3E}">
        <p14:creationId xmlns:p14="http://schemas.microsoft.com/office/powerpoint/2010/main" val="105038399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450D65F-59F5-4D7C-A8FD-FC0754477875}" type="datetimeFigureOut">
              <a:rPr lang="en-US" smtClean="0"/>
              <a:t>1/11/2018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8FC4EE-B50E-4EB8-A072-252F18998E57}" type="slidenum">
              <a:rPr lang="en-US" smtClean="0"/>
              <a:t>‹#›</a:t>
            </a:fld>
            <a:endParaRPr lang="en-US"/>
          </a:p>
        </p:txBody>
      </p:sp>
    </p:spTree>
    <p:extLst>
      <p:ext uri="{BB962C8B-B14F-4D97-AF65-F5344CB8AC3E}">
        <p14:creationId xmlns:p14="http://schemas.microsoft.com/office/powerpoint/2010/main" val="390390019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50D65F-59F5-4D7C-A8FD-FC0754477875}" type="datetimeFigureOut">
              <a:rPr lang="en-US" smtClean="0"/>
              <a:t>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8FC4EE-B50E-4EB8-A072-252F18998E57}" type="slidenum">
              <a:rPr lang="en-US" smtClean="0"/>
              <a:t>‹#›</a:t>
            </a:fld>
            <a:endParaRPr lang="en-US"/>
          </a:p>
        </p:txBody>
      </p:sp>
    </p:spTree>
    <p:extLst>
      <p:ext uri="{BB962C8B-B14F-4D97-AF65-F5344CB8AC3E}">
        <p14:creationId xmlns:p14="http://schemas.microsoft.com/office/powerpoint/2010/main" val="163848379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50D65F-59F5-4D7C-A8FD-FC0754477875}" type="datetimeFigureOut">
              <a:rPr lang="en-US" smtClean="0"/>
              <a:t>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8FC4EE-B50E-4EB8-A072-252F18998E57}" type="slidenum">
              <a:rPr lang="en-US" smtClean="0"/>
              <a:t>‹#›</a:t>
            </a:fld>
            <a:endParaRPr lang="en-US"/>
          </a:p>
        </p:txBody>
      </p:sp>
    </p:spTree>
    <p:extLst>
      <p:ext uri="{BB962C8B-B14F-4D97-AF65-F5344CB8AC3E}">
        <p14:creationId xmlns:p14="http://schemas.microsoft.com/office/powerpoint/2010/main" val="132424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4"/>
            <a:ext cx="5932223"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425404F2-BE9A-4460-8815-8F645183555F}" type="datetimeFigureOut">
              <a:rPr lang="en-US" smtClean="0"/>
              <a:pPr/>
              <a:t>1/11/2018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9494938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Title Slide">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27612" y="3043730"/>
            <a:ext cx="5472863" cy="2137870"/>
          </a:xfrm>
        </p:spPr>
        <p:txBody>
          <a:bodyPr lIns="0" tIns="0" rIns="0" bIns="0" anchor="b" anchorCtr="0">
            <a:noAutofit/>
          </a:bodyPr>
          <a:lstStyle>
            <a:lvl1pPr algn="l">
              <a:defRPr lang="en-US" sz="4000" b="0" kern="1200" smtClean="0">
                <a:solidFill>
                  <a:schemeClr val="tx1">
                    <a:lumMod val="75000"/>
                    <a:lumOff val="25000"/>
                  </a:schemeClr>
                </a:solidFill>
                <a:latin typeface="Arial" panose="020B0604020202020204" pitchFamily="34" charset="0"/>
                <a:ea typeface="+mj-ea"/>
                <a:cs typeface="Arial" panose="020B0604020202020204" pitchFamily="34" charset="0"/>
              </a:defRPr>
            </a:lvl1pPr>
          </a:lstStyle>
          <a:p>
            <a:r>
              <a:rPr lang="en-US" dirty="0"/>
              <a:t>CLICK TO EDIT</a:t>
            </a:r>
          </a:p>
        </p:txBody>
      </p:sp>
      <p:sp>
        <p:nvSpPr>
          <p:cNvPr id="4" name="Date Placeholder 3"/>
          <p:cNvSpPr>
            <a:spLocks noGrp="1"/>
          </p:cNvSpPr>
          <p:nvPr>
            <p:ph type="dt" sz="half" idx="10"/>
          </p:nvPr>
        </p:nvSpPr>
        <p:spPr/>
        <p:txBody>
          <a:bodyPr/>
          <a:lstStyle/>
          <a:p>
            <a:fld id="{9578D6DB-6798-42D2-B9AD-FC6F1C72FC30}" type="datetimeFigureOut">
              <a:rPr lang="en-US" smtClean="0"/>
              <a:pPr/>
              <a:t>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
        <p:nvSpPr>
          <p:cNvPr id="7" name="Content Placeholder 6"/>
          <p:cNvSpPr>
            <a:spLocks noGrp="1"/>
          </p:cNvSpPr>
          <p:nvPr>
            <p:ph sz="quarter" idx="13"/>
          </p:nvPr>
        </p:nvSpPr>
        <p:spPr>
          <a:xfrm>
            <a:off x="614297" y="5357596"/>
            <a:ext cx="5481703" cy="738404"/>
          </a:xfrm>
        </p:spPr>
        <p:txBody>
          <a:bodyPr lIns="0" rIns="0">
            <a:normAutofit/>
          </a:bodyPr>
          <a:lstStyle>
            <a:lvl1pPr marL="0" indent="0">
              <a:buFontTx/>
              <a:buNone/>
              <a:defRPr sz="1800">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3633814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Quote dark option FLUSH LEFT">
    <p:bg>
      <p:bgPr>
        <a:solidFill>
          <a:schemeClr val="tx2"/>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b="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207573913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p:txBody>
      </p:sp>
      <p:sp>
        <p:nvSpPr>
          <p:cNvPr id="4" name="Date Placeholder 3"/>
          <p:cNvSpPr>
            <a:spLocks noGrp="1"/>
          </p:cNvSpPr>
          <p:nvPr>
            <p:ph type="dt" sz="half" idx="10"/>
          </p:nvPr>
        </p:nvSpPr>
        <p:spPr/>
        <p:txBody>
          <a:bodyPr/>
          <a:lstStyle/>
          <a:p>
            <a:fld id="{425404F2-BE9A-4460-8815-8F645183555F}" type="datetimeFigureOut">
              <a:rPr lang="en-US" smtClean="0"/>
              <a:pPr/>
              <a:t>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83341306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2"/>
            <a:ext cx="5384800" cy="4525963"/>
          </a:xfrm>
        </p:spPr>
        <p:txBody>
          <a:bodyPr>
            <a:normAutofit/>
          </a:bodyPr>
          <a:lstStyle>
            <a:lvl1pPr>
              <a:defRPr sz="1800">
                <a:solidFill>
                  <a:schemeClr val="tx1">
                    <a:lumMod val="75000"/>
                    <a:lumOff val="25000"/>
                  </a:schemeClr>
                </a:solidFill>
              </a:defRPr>
            </a:lvl1pPr>
            <a:lvl2pPr>
              <a:defRPr sz="2800"/>
            </a:lvl2pPr>
            <a:lvl3pPr>
              <a:defRPr sz="2400"/>
            </a:lvl3pPr>
            <a:lvl4pPr>
              <a:defRPr sz="2000"/>
            </a:lvl4pPr>
            <a:lvl5pPr>
              <a:defRPr sz="2000"/>
            </a:lvl5pPr>
            <a:lvl6pPr>
              <a:defRPr sz="2400"/>
            </a:lvl6pPr>
            <a:lvl7pPr>
              <a:defRPr sz="2400"/>
            </a:lvl7pPr>
            <a:lvl8pPr>
              <a:defRPr sz="2400"/>
            </a:lvl8pPr>
            <a:lvl9pPr>
              <a:defRPr sz="2400"/>
            </a:lvl9pPr>
          </a:lstStyle>
          <a:p>
            <a:pPr lvl="0"/>
            <a:r>
              <a:rPr lang="en-US" dirty="0"/>
              <a:t>Click to edit Master text styles</a:t>
            </a:r>
          </a:p>
        </p:txBody>
      </p:sp>
      <p:sp>
        <p:nvSpPr>
          <p:cNvPr id="4" name="Content Placeholder 3"/>
          <p:cNvSpPr>
            <a:spLocks noGrp="1"/>
          </p:cNvSpPr>
          <p:nvPr>
            <p:ph sz="half" idx="2"/>
          </p:nvPr>
        </p:nvSpPr>
        <p:spPr>
          <a:xfrm>
            <a:off x="6197600" y="1600202"/>
            <a:ext cx="5384800" cy="4525963"/>
          </a:xfrm>
        </p:spPr>
        <p:txBody>
          <a:bodyPr>
            <a:normAutofit/>
          </a:bodyPr>
          <a:lstStyle>
            <a:lvl1pPr>
              <a:defRPr sz="1800">
                <a:solidFill>
                  <a:schemeClr val="tx1">
                    <a:lumMod val="75000"/>
                    <a:lumOff val="25000"/>
                  </a:schemeClr>
                </a:solidFill>
              </a:defRPr>
            </a:lvl1pPr>
            <a:lvl2pPr>
              <a:defRPr sz="2800"/>
            </a:lvl2pPr>
            <a:lvl3pPr>
              <a:defRPr sz="2400"/>
            </a:lvl3pPr>
            <a:lvl4pPr>
              <a:defRPr sz="2000"/>
            </a:lvl4pPr>
            <a:lvl5pPr>
              <a:defRPr sz="2000"/>
            </a:lvl5pPr>
            <a:lvl6pPr>
              <a:defRPr sz="2400"/>
            </a:lvl6pPr>
            <a:lvl7pPr>
              <a:defRPr sz="2400"/>
            </a:lvl7pPr>
            <a:lvl8pPr>
              <a:defRPr sz="2400"/>
            </a:lvl8pPr>
            <a:lvl9pPr>
              <a:defRPr sz="24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44701736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413626815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5596654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1" y="3886200"/>
            <a:ext cx="12192000"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sz="1800">
              <a:solidFill>
                <a:prstClr val="white"/>
              </a:solidFill>
            </a:endParaRPr>
          </a:p>
        </p:txBody>
      </p:sp>
      <p:sp>
        <p:nvSpPr>
          <p:cNvPr id="2" name="Title 1"/>
          <p:cNvSpPr>
            <a:spLocks noGrp="1"/>
          </p:cNvSpPr>
          <p:nvPr>
            <p:ph type="ctrTitle"/>
          </p:nvPr>
        </p:nvSpPr>
        <p:spPr>
          <a:xfrm>
            <a:off x="914401" y="3887117"/>
            <a:ext cx="10363200"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800" y="4399020"/>
            <a:ext cx="8534401"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202780226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1"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1"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16593265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377349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53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5404F2-BE9A-4460-8815-8F645183555F}" type="datetimeFigureOut">
              <a:rPr lang="en-US" smtClean="0"/>
              <a:pPr/>
              <a:t>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23003555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2"/>
            <a:ext cx="5384800"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2"/>
            <a:ext cx="5384800"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45824702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4"/>
            <a:ext cx="5389033"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43571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Quote light option CENTERED">
    <p:spTree>
      <p:nvGrpSpPr>
        <p:cNvPr id="1" name=""/>
        <p:cNvGrpSpPr/>
        <p:nvPr/>
      </p:nvGrpSpPr>
      <p:grpSpPr>
        <a:xfrm>
          <a:off x="0" y="0"/>
          <a:ext cx="0" cy="0"/>
          <a:chOff x="0" y="0"/>
          <a:chExt cx="0" cy="0"/>
        </a:xfrm>
      </p:grpSpPr>
      <p:sp>
        <p:nvSpPr>
          <p:cNvPr id="9" name="TextBox 8"/>
          <p:cNvSpPr txBox="1"/>
          <p:nvPr userDrawn="1"/>
        </p:nvSpPr>
        <p:spPr>
          <a:xfrm>
            <a:off x="5648960" y="419100"/>
            <a:ext cx="894080" cy="1862048"/>
          </a:xfrm>
          <a:prstGeom prst="rect">
            <a:avLst/>
          </a:prstGeom>
          <a:noFill/>
        </p:spPr>
        <p:txBody>
          <a:bodyPr wrap="square" rtlCol="0">
            <a:spAutoFit/>
          </a:bodyPr>
          <a:lstStyle/>
          <a:p>
            <a:r>
              <a:rPr lang="en-US" sz="11500" dirty="0">
                <a:solidFill>
                  <a:schemeClr val="accent4"/>
                </a:solidFill>
                <a:latin typeface="Arial Black" panose="020B0A04020102020204" pitchFamily="34" charset="0"/>
              </a:rPr>
              <a:t>“</a:t>
            </a:r>
            <a:endParaRPr lang="en-US" sz="2800" dirty="0">
              <a:solidFill>
                <a:schemeClr val="accent4"/>
              </a:solidFill>
            </a:endParaRPr>
          </a:p>
        </p:txBody>
      </p:sp>
      <p:sp>
        <p:nvSpPr>
          <p:cNvPr id="5" name="Text Placeholder 2"/>
          <p:cNvSpPr>
            <a:spLocks noGrp="1"/>
          </p:cNvSpPr>
          <p:nvPr>
            <p:ph type="body" sz="quarter" idx="14" hasCustomPrompt="1"/>
          </p:nvPr>
        </p:nvSpPr>
        <p:spPr>
          <a:xfrm>
            <a:off x="3408362" y="5335071"/>
            <a:ext cx="8097838" cy="369332"/>
          </a:xfrm>
        </p:spPr>
        <p:txBody>
          <a:bodyPr/>
          <a:lstStyle>
            <a:lvl1pPr algn="r">
              <a:spcBef>
                <a:spcPts val="0"/>
              </a:spcBef>
              <a:defRPr sz="2000">
                <a:solidFill>
                  <a:schemeClr val="tx2"/>
                </a:solidFill>
              </a:defRPr>
            </a:lvl1pPr>
            <a:lvl2pPr algn="r">
              <a:defRPr>
                <a:solidFill>
                  <a:schemeClr val="bg1"/>
                </a:solidFill>
              </a:defRPr>
            </a:lvl2pPr>
          </a:lstStyle>
          <a:p>
            <a:pPr lvl="0"/>
            <a:r>
              <a:rPr lang="en-US" dirty="0"/>
              <a:t>—Name and Company/Source goes here</a:t>
            </a:r>
          </a:p>
        </p:txBody>
      </p:sp>
      <p:sp>
        <p:nvSpPr>
          <p:cNvPr id="6"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solidFill>
                  <a:schemeClr val="tx1">
                    <a:lumMod val="75000"/>
                    <a:lumOff val="25000"/>
                  </a:schemeClr>
                </a:solidFill>
              </a:defRPr>
            </a:lvl1pPr>
            <a:lvl2pPr algn="ctr">
              <a:spcBef>
                <a:spcPts val="0"/>
              </a:spcBef>
              <a:defRPr sz="3600" b="1">
                <a:solidFill>
                  <a:schemeClr val="tx1">
                    <a:lumMod val="75000"/>
                    <a:lumOff val="25000"/>
                  </a:schemeClr>
                </a:solidFill>
                <a:latin typeface="+mn-lt"/>
              </a:defRPr>
            </a:lvl2pPr>
          </a:lstStyle>
          <a:p>
            <a:pPr lvl="0"/>
            <a:r>
              <a:rPr lang="en-US" dirty="0"/>
              <a:t>“QUOTATION.”</a:t>
            </a:r>
          </a:p>
          <a:p>
            <a:pPr lvl="1"/>
            <a:r>
              <a:rPr lang="en-US" dirty="0"/>
              <a:t>BOLD</a:t>
            </a:r>
          </a:p>
        </p:txBody>
      </p:sp>
      <p:sp>
        <p:nvSpPr>
          <p:cNvPr id="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46092282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82675909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81623690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11413540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71710144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1"/>
            <a:ext cx="7315200"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718" y="5367339"/>
            <a:ext cx="7315200"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008261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458108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372252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lidemodel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4"/>
            <a:ext cx="5932223"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425404F2-BE9A-4460-8815-8F645183555F}" type="datetimeFigureOut">
              <a:rPr lang="en-US" smtClean="0"/>
              <a:pPr/>
              <a:t>1/11/2018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7462180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1/11/2018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609600" y="274641"/>
            <a:ext cx="10972801" cy="715961"/>
          </a:xfrm>
        </p:spPr>
        <p:txBody>
          <a:bodyPr>
            <a:normAutofit/>
          </a:bodyPr>
          <a:lstStyle>
            <a:lvl1pPr algn="l">
              <a:defRPr sz="3700">
                <a:solidFill>
                  <a:schemeClr val="accent6"/>
                </a:solidFill>
              </a:defRPr>
            </a:lvl1pPr>
          </a:lstStyle>
          <a:p>
            <a:r>
              <a:rPr lang="en-US" dirty="0"/>
              <a:t>Click to edit Master title style</a:t>
            </a:r>
          </a:p>
        </p:txBody>
      </p:sp>
      <p:sp>
        <p:nvSpPr>
          <p:cNvPr id="7" name="Text Placeholder 9"/>
          <p:cNvSpPr>
            <a:spLocks noGrp="1"/>
          </p:cNvSpPr>
          <p:nvPr>
            <p:ph type="body" sz="quarter" idx="13" hasCustomPrompt="1"/>
          </p:nvPr>
        </p:nvSpPr>
        <p:spPr>
          <a:xfrm>
            <a:off x="609600" y="990600"/>
            <a:ext cx="10972801" cy="508000"/>
          </a:xfrm>
        </p:spPr>
        <p:txBody>
          <a:bodyPr>
            <a:noAutofit/>
          </a:bodyPr>
          <a:lstStyle>
            <a:lvl1pPr marL="0" indent="0">
              <a:buNone/>
              <a:defRPr sz="1900">
                <a:solidFill>
                  <a:schemeClr val="bg1">
                    <a:lumMod val="50000"/>
                  </a:schemeClr>
                </a:solidFill>
              </a:defRPr>
            </a:lvl1pPr>
          </a:lstStyle>
          <a:p>
            <a:pPr lvl="0"/>
            <a:r>
              <a:rPr lang="en-US"/>
              <a:t>Subtitle</a:t>
            </a:r>
          </a:p>
        </p:txBody>
      </p:sp>
    </p:spTree>
    <p:extLst>
      <p:ext uri="{BB962C8B-B14F-4D97-AF65-F5344CB8AC3E}">
        <p14:creationId xmlns:p14="http://schemas.microsoft.com/office/powerpoint/2010/main" val="303650853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047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ark Callout with small Non-bulleted">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04800" y="2597273"/>
            <a:ext cx="4868985"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solidFill>
                  <a:schemeClr val="bg1"/>
                </a:soli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357295"/>
          </a:xfrm>
          <a:prstGeom prst="rect">
            <a:avLst/>
          </a:prstGeom>
        </p:spPr>
        <p:txBody>
          <a:bodyPr lIns="146304" tIns="420624" rIns="146304" anchor="t" anchorCtr="0"/>
          <a:lstStyle>
            <a:lvl1pPr algn="ct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599498"/>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779896"/>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029200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304800" y="2472751"/>
            <a:ext cx="4566001"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4"/>
          </p:nvPr>
        </p:nvSpPr>
        <p:spPr>
          <a:xfrm>
            <a:off x="11750600" y="6484937"/>
            <a:ext cx="425600" cy="365125"/>
          </a:xfrm>
          <a:prstGeom prst="rect">
            <a:avLst/>
          </a:prstGeom>
        </p:spPr>
        <p:txBody>
          <a:bodyPr vert="horz" lIns="91440" tIns="45720" rIns="91440" bIns="45720" rtlCol="0" anchor="ctr"/>
          <a:lstStyle>
            <a:lvl1pPr algn="r">
              <a:defRPr sz="1100">
                <a:solidFill>
                  <a:schemeClr val="tx2"/>
                </a:solidFill>
              </a:defRPr>
            </a:lvl1pPr>
          </a:lstStyle>
          <a:p>
            <a:fld id="{5AE1514C-5E56-4738-A1FF-4B1CFD2A3E36}" type="slidenum">
              <a:rPr lang="en-US" smtClean="0"/>
              <a:pPr/>
              <a:t>‹#›</a:t>
            </a:fld>
            <a:endParaRPr lang="en-US"/>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697329"/>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975558"/>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067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63" presetClass="path" presetSubtype="0" accel="50000" decel="50000" fill="hold" grpId="1" nodeType="withEffect">
                                  <p:stCondLst>
                                    <p:cond delay="0"/>
                                  </p:stCondLst>
                                  <p:childTnLst>
                                    <p:animMotion origin="layout" path="M -4.375E-6 -4.07407E-6 L 0.03178 0.00047 " pathEditMode="relative" rAng="0" ptsTypes="AA">
                                      <p:cBhvr>
                                        <p:cTn id="9" dur="750" fill="hold"/>
                                        <p:tgtEl>
                                          <p:spTgt spid="4">
                                            <p:txEl>
                                              <p:pRg st="0" end="0"/>
                                            </p:txEl>
                                          </p:spTgt>
                                        </p:tgtEl>
                                        <p:attrNameLst>
                                          <p:attrName>ppt_x</p:attrName>
                                          <p:attrName>ppt_y</p:attrName>
                                        </p:attrNameLst>
                                      </p:cBhvr>
                                      <p:rCtr x="158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tmplLst>
          <p:tmpl lvl="1">
            <p:tnLst>
              <p:par>
                <p:cTn presetID="63" presetClass="path" presetSubtype="0" accel="50000" decel="50000" fill="hold" nodeType="withEffect">
                  <p:stCondLst>
                    <p:cond delay="0"/>
                  </p:stCondLst>
                  <p:childTnLst>
                    <p:animMotion origin="layout" path="M -4.375E-6 -4.07407E-6 L 0.03178 0.00047 " pathEditMode="relative" rAng="0" ptsTypes="AA">
                      <p:cBhvr>
                        <p:cTn dur="750" fill="hold"/>
                        <p:tgtEl>
                          <p:spTgt spid="4"/>
                        </p:tgtEl>
                        <p:attrNameLst>
                          <p:attrName>ppt_x</p:attrName>
                          <p:attrName>ppt_y</p:attrName>
                        </p:attrNameLst>
                      </p:cBhvr>
                      <p:rCtr x="1589"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5" Type="http://schemas.openxmlformats.org/officeDocument/2006/relationships/slideLayout" Target="../slideLayouts/slideLayout32.xml"/><Relationship Id="rId4" Type="http://schemas.openxmlformats.org/officeDocument/2006/relationships/slideLayout" Target="../slideLayouts/slideLayout31.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3.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theme" Target="../theme/theme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theme" Target="../theme/theme5.xml"/><Relationship Id="rId5" Type="http://schemas.openxmlformats.org/officeDocument/2006/relationships/slideLayout" Target="../slideLayouts/slideLayout63.xml"/><Relationship Id="rId4" Type="http://schemas.openxmlformats.org/officeDocument/2006/relationships/slideLayout" Target="../slideLayouts/slideLayout6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theme" Target="../theme/theme6.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75347"/>
            <a:ext cx="11658600" cy="1870769"/>
          </a:xfrm>
          <a:prstGeom prst="rect">
            <a:avLst/>
          </a:prstGeom>
        </p:spPr>
        <p:txBody>
          <a:bodyPr vert="horz" wrap="square" lIns="91440" tIns="45720" rIns="91440" bIns="4572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3"/>
          <p:cNvSpPr>
            <a:spLocks noGrp="1"/>
          </p:cNvSpPr>
          <p:nvPr>
            <p:ph type="title"/>
          </p:nvPr>
        </p:nvSpPr>
        <p:spPr>
          <a:xfrm>
            <a:off x="304800" y="419100"/>
            <a:ext cx="11658600" cy="590931"/>
          </a:xfrm>
          <a:prstGeom prst="rect">
            <a:avLst/>
          </a:prstGeom>
        </p:spPr>
        <p:txBody>
          <a:bodyPr vert="horz" wrap="square" lIns="91440" tIns="45720" rIns="91440" bIns="45720" rtlCol="0" anchor="t" anchorCtr="0">
            <a:spAutoFit/>
          </a:bodyPr>
          <a:lstStyle/>
          <a:p>
            <a:r>
              <a:rPr lang="en-US"/>
              <a:t>Click to edit Master title style</a:t>
            </a:r>
            <a:endParaRPr lang="en-US" dirty="0"/>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860510708"/>
      </p:ext>
    </p:extLst>
  </p:cSld>
  <p:clrMap bg1="lt1" tx1="dk1" bg2="lt2" tx2="dk2" accent1="accent1" accent2="accent2" accent3="accent3" accent4="accent4" accent5="accent5" accent6="accent6" hlink="hlink" folHlink="folHlink"/>
  <p:sldLayoutIdLst>
    <p:sldLayoutId id="2147483744" r:id="rId1"/>
    <p:sldLayoutId id="2147483712" r:id="rId2"/>
    <p:sldLayoutId id="2147483672" r:id="rId3"/>
    <p:sldLayoutId id="2147483749" r:id="rId4"/>
    <p:sldLayoutId id="2147483750" r:id="rId5"/>
    <p:sldLayoutId id="2147483752" r:id="rId6"/>
    <p:sldLayoutId id="2147483674" r:id="rId7"/>
    <p:sldLayoutId id="2147483720" r:id="rId8"/>
    <p:sldLayoutId id="2147483721" r:id="rId9"/>
    <p:sldLayoutId id="2147483732" r:id="rId10"/>
    <p:sldLayoutId id="2147483730" r:id="rId11"/>
    <p:sldLayoutId id="2147483716" r:id="rId12"/>
    <p:sldLayoutId id="2147483735" r:id="rId13"/>
    <p:sldLayoutId id="2147483700" r:id="rId14"/>
    <p:sldLayoutId id="2147483734" r:id="rId15"/>
    <p:sldLayoutId id="2147483701" r:id="rId16"/>
    <p:sldLayoutId id="2147483736" r:id="rId17"/>
    <p:sldLayoutId id="2147483733" r:id="rId18"/>
    <p:sldLayoutId id="2147483741" r:id="rId19"/>
    <p:sldLayoutId id="2147483727" r:id="rId20"/>
    <p:sldLayoutId id="2147483719" r:id="rId21"/>
    <p:sldLayoutId id="2147483655" r:id="rId22"/>
    <p:sldLayoutId id="2147483748" r:id="rId23"/>
    <p:sldLayoutId id="2147483753" r:id="rId24"/>
    <p:sldLayoutId id="2147483747" r:id="rId25"/>
    <p:sldLayoutId id="2147483745" r:id="rId26"/>
    <p:sldLayoutId id="2147483737" r:id="rId27"/>
  </p:sldLayoutIdLst>
  <p:hf hdr="0" ftr="0" dt="0"/>
  <p:txStyles>
    <p:titleStyle>
      <a:lvl1pPr algn="l" defTabSz="914400" rtl="0" eaLnBrk="1" latinLnBrk="0" hangingPunct="1">
        <a:lnSpc>
          <a:spcPct val="90000"/>
        </a:lnSpc>
        <a:spcBef>
          <a:spcPct val="0"/>
        </a:spcBef>
        <a:buNone/>
        <a:defRPr lang="en-US" sz="3600" b="0" i="0" kern="1200" spc="300" dirty="0">
          <a:gradFill>
            <a:gsLst>
              <a:gs pos="15000">
                <a:schemeClr val="tx1"/>
              </a:gs>
              <a:gs pos="47000">
                <a:schemeClr val="tx1"/>
              </a:gs>
            </a:gsLst>
            <a:lin ang="5400000" scaled="1"/>
          </a:gradFill>
          <a:latin typeface="Segoe UI Semibold" panose="020B0702040204020203" pitchFamily="34" charset="0"/>
          <a:ea typeface="+mn-ea"/>
          <a:cs typeface="Segoe UI Semibold" panose="020B07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192" userDrawn="1">
          <p15:clr>
            <a:srgbClr val="F26B43"/>
          </p15:clr>
        </p15:guide>
        <p15:guide id="4" pos="7536" userDrawn="1">
          <p15:clr>
            <a:srgbClr val="F26B43"/>
          </p15:clr>
        </p15:guide>
        <p15:guide id="5" orient="horz" pos="264" userDrawn="1">
          <p15:clr>
            <a:srgbClr val="F26B43"/>
          </p15:clr>
        </p15:guide>
        <p15:guide id="6" orient="horz" pos="792" userDrawn="1">
          <p15:clr>
            <a:srgbClr val="F26B43"/>
          </p15:clr>
        </p15:guide>
        <p15:guide id="7" orient="horz" pos="420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1" y="274640"/>
            <a:ext cx="10972801"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601" y="1138425"/>
            <a:ext cx="10972801" cy="4987739"/>
          </a:xfrm>
          <a:prstGeom prst="rect">
            <a:avLst/>
          </a:prstGeom>
        </p:spPr>
        <p:txBody>
          <a:bodyPr vert="horz" lIns="0" tIns="60949" rIns="0" bIns="60949" rtlCol="0">
            <a:normAutofit/>
          </a:bodyPr>
          <a:lstStyle/>
          <a:p>
            <a:pPr lvl="0"/>
            <a:r>
              <a:rPr lang="en-US" dirty="0"/>
              <a:t>Click to edit Master text styles</a:t>
            </a:r>
          </a:p>
        </p:txBody>
      </p:sp>
      <p:sp>
        <p:nvSpPr>
          <p:cNvPr id="4" name="Date Placeholder 3"/>
          <p:cNvSpPr>
            <a:spLocks noGrp="1"/>
          </p:cNvSpPr>
          <p:nvPr>
            <p:ph type="dt" sz="half" idx="2"/>
          </p:nvPr>
        </p:nvSpPr>
        <p:spPr>
          <a:xfrm>
            <a:off x="609600" y="6356352"/>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EC3E6DAC-5A87-4F0F-9C72-F623DC19E5EE}" type="datetime1">
              <a:rPr lang="en-US" smtClean="0">
                <a:solidFill>
                  <a:srgbClr val="000000">
                    <a:tint val="75000"/>
                  </a:srgbClr>
                </a:solidFill>
              </a:rPr>
              <a:t>1/11/2018</a:t>
            </a:fld>
            <a:endParaRPr lang="en-US">
              <a:solidFill>
                <a:srgbClr val="000000">
                  <a:tint val="75000"/>
                </a:srgbClr>
              </a:solidFill>
            </a:endParaRPr>
          </a:p>
        </p:txBody>
      </p:sp>
      <p:sp>
        <p:nvSpPr>
          <p:cNvPr id="5" name="Footer Placeholder 4"/>
          <p:cNvSpPr>
            <a:spLocks noGrp="1"/>
          </p:cNvSpPr>
          <p:nvPr>
            <p:ph type="ftr" sz="quarter" idx="3"/>
          </p:nvPr>
        </p:nvSpPr>
        <p:spPr>
          <a:xfrm>
            <a:off x="4165601" y="6356352"/>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r>
              <a:rPr lang="en-US">
                <a:solidFill>
                  <a:srgbClr val="000000">
                    <a:tint val="75000"/>
                  </a:srgbClr>
                </a:solidFill>
              </a:rPr>
              <a:t>Anshu Pandey</a:t>
            </a:r>
          </a:p>
        </p:txBody>
      </p:sp>
      <p:sp>
        <p:nvSpPr>
          <p:cNvPr id="6" name="Slide Number Placeholder 5"/>
          <p:cNvSpPr>
            <a:spLocks noGrp="1"/>
          </p:cNvSpPr>
          <p:nvPr>
            <p:ph type="sldNum" sz="quarter" idx="4"/>
          </p:nvPr>
        </p:nvSpPr>
        <p:spPr>
          <a:xfrm>
            <a:off x="8737601" y="6356352"/>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310071199"/>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75" r:id="rId8"/>
  </p:sldLayoutIdLst>
  <p:hf sldNum="0" hdr="0" dt="0"/>
  <p:txStyles>
    <p:titleStyle>
      <a:lvl1pPr algn="l" defTabSz="1218956" rtl="0" eaLnBrk="1" latinLnBrk="0" hangingPunct="1">
        <a:spcBef>
          <a:spcPct val="0"/>
        </a:spcBef>
        <a:buNone/>
        <a:defRPr sz="3600" kern="1200">
          <a:solidFill>
            <a:schemeClr val="tx1">
              <a:lumMod val="75000"/>
              <a:lumOff val="25000"/>
            </a:schemeClr>
          </a:solidFill>
          <a:latin typeface="+mj-lt"/>
          <a:ea typeface="+mj-ea"/>
          <a:cs typeface="Arial" panose="020B0604020202020204" pitchFamily="34" charset="0"/>
        </a:defRPr>
      </a:lvl1pPr>
    </p:titleStyle>
    <p:bodyStyle>
      <a:lvl1pPr marL="0" indent="0" algn="l" defTabSz="1218956" rtl="0" eaLnBrk="1" latinLnBrk="0" hangingPunct="1">
        <a:spcBef>
          <a:spcPct val="20000"/>
        </a:spcBef>
        <a:buFontTx/>
        <a:buNone/>
        <a:defRPr sz="18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609479" indent="0" algn="l" defTabSz="1218956"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2pPr>
      <a:lvl3pPr marL="1218956" indent="0" algn="l" defTabSz="1218956"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3pPr>
      <a:lvl4pPr marL="1828434" indent="0" algn="l" defTabSz="1218956"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4pPr>
      <a:lvl5pPr marL="2437912" indent="0" algn="l" defTabSz="1218956"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5pPr>
      <a:lvl6pPr marL="3352130" indent="-304739" algn="l" defTabSz="1218956"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608" indent="-304739" algn="l" defTabSz="1218956"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086" indent="-304739" algn="l" defTabSz="1218956"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564" indent="-304739" algn="l" defTabSz="1218956"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56" rtl="0" eaLnBrk="1" latinLnBrk="0" hangingPunct="1">
        <a:defRPr sz="2400" kern="1200">
          <a:solidFill>
            <a:schemeClr val="tx1"/>
          </a:solidFill>
          <a:latin typeface="+mn-lt"/>
          <a:ea typeface="+mn-ea"/>
          <a:cs typeface="+mn-cs"/>
        </a:defRPr>
      </a:lvl1pPr>
      <a:lvl2pPr marL="609478" algn="l" defTabSz="1218956" rtl="0" eaLnBrk="1" latinLnBrk="0" hangingPunct="1">
        <a:defRPr sz="2400" kern="1200">
          <a:solidFill>
            <a:schemeClr val="tx1"/>
          </a:solidFill>
          <a:latin typeface="+mn-lt"/>
          <a:ea typeface="+mn-ea"/>
          <a:cs typeface="+mn-cs"/>
        </a:defRPr>
      </a:lvl2pPr>
      <a:lvl3pPr marL="1218956" algn="l" defTabSz="1218956" rtl="0" eaLnBrk="1" latinLnBrk="0" hangingPunct="1">
        <a:defRPr sz="2400" kern="1200">
          <a:solidFill>
            <a:schemeClr val="tx1"/>
          </a:solidFill>
          <a:latin typeface="+mn-lt"/>
          <a:ea typeface="+mn-ea"/>
          <a:cs typeface="+mn-cs"/>
        </a:defRPr>
      </a:lvl3pPr>
      <a:lvl4pPr marL="1828434" algn="l" defTabSz="1218956" rtl="0" eaLnBrk="1" latinLnBrk="0" hangingPunct="1">
        <a:defRPr sz="2400" kern="1200">
          <a:solidFill>
            <a:schemeClr val="tx1"/>
          </a:solidFill>
          <a:latin typeface="+mn-lt"/>
          <a:ea typeface="+mn-ea"/>
          <a:cs typeface="+mn-cs"/>
        </a:defRPr>
      </a:lvl4pPr>
      <a:lvl5pPr marL="2437912" algn="l" defTabSz="1218956" rtl="0" eaLnBrk="1" latinLnBrk="0" hangingPunct="1">
        <a:defRPr sz="2400" kern="1200">
          <a:solidFill>
            <a:schemeClr val="tx1"/>
          </a:solidFill>
          <a:latin typeface="+mn-lt"/>
          <a:ea typeface="+mn-ea"/>
          <a:cs typeface="+mn-cs"/>
        </a:defRPr>
      </a:lvl5pPr>
      <a:lvl6pPr marL="3047390" algn="l" defTabSz="1218956" rtl="0" eaLnBrk="1" latinLnBrk="0" hangingPunct="1">
        <a:defRPr sz="2400" kern="1200">
          <a:solidFill>
            <a:schemeClr val="tx1"/>
          </a:solidFill>
          <a:latin typeface="+mn-lt"/>
          <a:ea typeface="+mn-ea"/>
          <a:cs typeface="+mn-cs"/>
        </a:defRPr>
      </a:lvl6pPr>
      <a:lvl7pPr marL="3656869" algn="l" defTabSz="1218956" rtl="0" eaLnBrk="1" latinLnBrk="0" hangingPunct="1">
        <a:defRPr sz="2400" kern="1200">
          <a:solidFill>
            <a:schemeClr val="tx1"/>
          </a:solidFill>
          <a:latin typeface="+mn-lt"/>
          <a:ea typeface="+mn-ea"/>
          <a:cs typeface="+mn-cs"/>
        </a:defRPr>
      </a:lvl7pPr>
      <a:lvl8pPr marL="4266347" algn="l" defTabSz="1218956" rtl="0" eaLnBrk="1" latinLnBrk="0" hangingPunct="1">
        <a:defRPr sz="2400" kern="1200">
          <a:solidFill>
            <a:schemeClr val="tx1"/>
          </a:solidFill>
          <a:latin typeface="+mn-lt"/>
          <a:ea typeface="+mn-ea"/>
          <a:cs typeface="+mn-cs"/>
        </a:defRPr>
      </a:lvl8pPr>
      <a:lvl9pPr marL="4875825" algn="l" defTabSz="1218956"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0C56C8-D2BD-4EC9-8CD6-FD193B437077}" type="datetimeFigureOut">
              <a:rPr lang="en-US" smtClean="0">
                <a:solidFill>
                  <a:prstClr val="white">
                    <a:tint val="75000"/>
                  </a:prstClr>
                </a:solidFill>
              </a:rPr>
              <a:pPr/>
              <a:t>1/11/2018</a:t>
            </a:fld>
            <a:endParaRPr lang="en-US">
              <a:solidFill>
                <a:prstClr val="white">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559558337"/>
      </p:ext>
    </p:extLst>
  </p:cSld>
  <p:clrMap bg1="dk1" tx1="lt1" bg2="dk2" tx2="lt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50D65F-59F5-4D7C-A8FD-FC0754477875}" type="datetimeFigureOut">
              <a:rPr lang="en-US" smtClean="0"/>
              <a:t>1/11/2018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8FC4EE-B50E-4EB8-A072-252F18998E57}" type="slidenum">
              <a:rPr lang="en-US" smtClean="0"/>
              <a:t>‹#›</a:t>
            </a:fld>
            <a:endParaRPr lang="en-US"/>
          </a:p>
        </p:txBody>
      </p:sp>
    </p:spTree>
    <p:extLst>
      <p:ext uri="{BB962C8B-B14F-4D97-AF65-F5344CB8AC3E}">
        <p14:creationId xmlns:p14="http://schemas.microsoft.com/office/powerpoint/2010/main" val="3286195948"/>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0"/>
            <a:ext cx="10972801"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600" y="1138426"/>
            <a:ext cx="10972801" cy="4987739"/>
          </a:xfrm>
          <a:prstGeom prst="rect">
            <a:avLst/>
          </a:prstGeom>
        </p:spPr>
        <p:txBody>
          <a:bodyPr vert="horz" lIns="0" tIns="60949" rIns="0" bIns="60949" rtlCol="0">
            <a:normAutofit/>
          </a:bodyPr>
          <a:lstStyle/>
          <a:p>
            <a:pPr lvl="0"/>
            <a:r>
              <a:rPr lang="en-US" dirty="0"/>
              <a:t>Click to edit Master text styles</a:t>
            </a:r>
          </a:p>
        </p:txBody>
      </p:sp>
      <p:sp>
        <p:nvSpPr>
          <p:cNvPr id="4" name="Date Placeholder 3"/>
          <p:cNvSpPr>
            <a:spLocks noGrp="1"/>
          </p:cNvSpPr>
          <p:nvPr>
            <p:ph type="dt" sz="half" idx="2"/>
          </p:nvPr>
        </p:nvSpPr>
        <p:spPr>
          <a:xfrm>
            <a:off x="609600" y="6356352"/>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1/11/2018</a:t>
            </a:fld>
            <a:endParaRPr lang="en-US"/>
          </a:p>
        </p:txBody>
      </p:sp>
      <p:sp>
        <p:nvSpPr>
          <p:cNvPr id="5" name="Footer Placeholder 4"/>
          <p:cNvSpPr>
            <a:spLocks noGrp="1"/>
          </p:cNvSpPr>
          <p:nvPr>
            <p:ph type="ftr" sz="quarter" idx="3"/>
          </p:nvPr>
        </p:nvSpPr>
        <p:spPr>
          <a:xfrm>
            <a:off x="4165601" y="6356352"/>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1" y="6356352"/>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83755265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Lst>
  <p:txStyles>
    <p:titleStyle>
      <a:lvl1pPr algn="l" defTabSz="1218987" rtl="0" eaLnBrk="1" latinLnBrk="0" hangingPunct="1">
        <a:spcBef>
          <a:spcPct val="0"/>
        </a:spcBef>
        <a:buNone/>
        <a:defRPr sz="3600" kern="1200">
          <a:solidFill>
            <a:schemeClr val="tx1">
              <a:lumMod val="75000"/>
              <a:lumOff val="25000"/>
            </a:schemeClr>
          </a:solidFill>
          <a:latin typeface="+mj-lt"/>
          <a:ea typeface="+mj-ea"/>
          <a:cs typeface="Arial" panose="020B0604020202020204" pitchFamily="34" charset="0"/>
        </a:defRPr>
      </a:lvl1pPr>
    </p:titleStyle>
    <p:bodyStyle>
      <a:lvl1pPr marL="0" indent="0" algn="l" defTabSz="1218987" rtl="0" eaLnBrk="1" latinLnBrk="0" hangingPunct="1">
        <a:spcBef>
          <a:spcPct val="20000"/>
        </a:spcBef>
        <a:buFontTx/>
        <a:buNone/>
        <a:defRPr sz="18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609494" indent="0" algn="l" defTabSz="1218987"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2pPr>
      <a:lvl3pPr marL="1218986" indent="0" algn="l" defTabSz="1218987"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3pPr>
      <a:lvl4pPr marL="1828480" indent="0" algn="l" defTabSz="1218987"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4pPr>
      <a:lvl5pPr marL="2437973" indent="0" algn="l" defTabSz="1218987"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0"/>
            <a:ext cx="10972801"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600" y="1138426"/>
            <a:ext cx="10972801"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1/11/2018</a:t>
            </a:fld>
            <a:endParaRPr lang="en-US"/>
          </a:p>
        </p:txBody>
      </p:sp>
      <p:sp>
        <p:nvSpPr>
          <p:cNvPr id="5" name="Footer Placeholder 4"/>
          <p:cNvSpPr>
            <a:spLocks noGrp="1"/>
          </p:cNvSpPr>
          <p:nvPr>
            <p:ph type="ftr" sz="quarter" idx="3"/>
          </p:nvPr>
        </p:nvSpPr>
        <p:spPr>
          <a:xfrm>
            <a:off x="4165601" y="6356352"/>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1" y="6356352"/>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091857654"/>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hyperlink" Target="https://aws.amazon.com/aml/" TargetMode="External"/><Relationship Id="rId2" Type="http://schemas.openxmlformats.org/officeDocument/2006/relationships/hyperlink" Target="https://azure.microsoft.com/en-us/services/machine-learning-studio/" TargetMode="External"/><Relationship Id="rId1" Type="http://schemas.openxmlformats.org/officeDocument/2006/relationships/slideLayout" Target="../slideLayouts/slideLayout31.xml"/><Relationship Id="rId6" Type="http://schemas.openxmlformats.org/officeDocument/2006/relationships/hyperlink" Target="https://www.ibm.com/analytics/data-science/machine-learning" TargetMode="External"/><Relationship Id="rId5" Type="http://schemas.openxmlformats.org/officeDocument/2006/relationships/hyperlink" Target="https://cloud.google.com/products/machine-learning/" TargetMode="External"/><Relationship Id="rId4" Type="http://schemas.openxmlformats.org/officeDocument/2006/relationships/hyperlink" Target="https://www.sap.com/india/products/leonardo/machine-learning.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2.xml"/></Relationships>
</file>

<file path=ppt/slides/_rels/slide22.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7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71F42"/>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2E48BE-A953-484D-BD7E-27D4A61326B1}"/>
              </a:ext>
            </a:extLst>
          </p:cNvPr>
          <p:cNvSpPr>
            <a:spLocks noGrp="1"/>
          </p:cNvSpPr>
          <p:nvPr>
            <p:ph type="sldNum" sz="quarter" idx="12"/>
          </p:nvPr>
        </p:nvSpPr>
        <p:spPr/>
        <p:txBody>
          <a:bodyPr/>
          <a:lstStyle/>
          <a:p>
            <a:fld id="{5AE1514C-5E56-4738-A1FF-4B1CFD2A3E36}" type="slidenum">
              <a:rPr lang="en-US" smtClean="0"/>
              <a:t>1</a:t>
            </a:fld>
            <a:endParaRPr lang="en-US"/>
          </a:p>
        </p:txBody>
      </p:sp>
      <p:pic>
        <p:nvPicPr>
          <p:cNvPr id="8194" name="Picture 2" descr="An Introduction to Machine Learning">
            <a:extLst>
              <a:ext uri="{FF2B5EF4-FFF2-40B4-BE49-F238E27FC236}">
                <a16:creationId xmlns:a16="http://schemas.microsoft.com/office/drawing/2014/main" id="{45BCC3C3-261C-4B28-9D08-3A39EA704D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88" y="350426"/>
            <a:ext cx="12179112" cy="6089556"/>
          </a:xfrm>
          <a:prstGeom prst="rect">
            <a:avLst/>
          </a:prstGeom>
          <a:solidFill>
            <a:srgbClr val="171F42"/>
          </a:solidFill>
        </p:spPr>
      </p:pic>
      <p:sp>
        <p:nvSpPr>
          <p:cNvPr id="3" name="Rectangle 2">
            <a:extLst>
              <a:ext uri="{FF2B5EF4-FFF2-40B4-BE49-F238E27FC236}">
                <a16:creationId xmlns:a16="http://schemas.microsoft.com/office/drawing/2014/main" id="{353A6E02-C89A-48D9-BB2A-A6C15D7AB69B}"/>
              </a:ext>
            </a:extLst>
          </p:cNvPr>
          <p:cNvSpPr/>
          <p:nvPr/>
        </p:nvSpPr>
        <p:spPr>
          <a:xfrm>
            <a:off x="10553700" y="4810125"/>
            <a:ext cx="1543050" cy="1495425"/>
          </a:xfrm>
          <a:prstGeom prst="rect">
            <a:avLst/>
          </a:prstGeom>
          <a:solidFill>
            <a:srgbClr val="171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954629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p:cNvSpPr>
            <a:spLocks noGrp="1"/>
          </p:cNvSpPr>
          <p:nvPr>
            <p:ph type="body" sz="quarter" idx="19"/>
          </p:nvPr>
        </p:nvSpPr>
        <p:spPr>
          <a:xfrm>
            <a:off x="6778290" y="1470591"/>
            <a:ext cx="5152007" cy="2803844"/>
          </a:xfrm>
        </p:spPr>
        <p:txBody>
          <a:bodyPr/>
          <a:lstStyle/>
          <a:p>
            <a:r>
              <a:rPr lang="en-US" sz="2400" dirty="0"/>
              <a:t>Just a few months on August 11, 2017, </a:t>
            </a:r>
            <a:r>
              <a:rPr lang="en-US" sz="2400" b="1" dirty="0" err="1"/>
              <a:t>OpenAI</a:t>
            </a:r>
            <a:r>
              <a:rPr lang="en-US" sz="2400" b="1" dirty="0"/>
              <a:t> </a:t>
            </a:r>
          </a:p>
          <a:p>
            <a:r>
              <a:rPr lang="en-US" sz="2400" dirty="0"/>
              <a:t>reached yet another incredible milestone by </a:t>
            </a:r>
          </a:p>
          <a:p>
            <a:r>
              <a:rPr lang="en-US" sz="2400" dirty="0"/>
              <a:t>defeating the world’s top professionals </a:t>
            </a:r>
          </a:p>
          <a:p>
            <a:r>
              <a:rPr lang="en-US" sz="2400" dirty="0"/>
              <a:t>in </a:t>
            </a:r>
            <a:r>
              <a:rPr lang="en-US" sz="2400" b="1" dirty="0"/>
              <a:t>1v1 matches of the online multiplayer game </a:t>
            </a:r>
            <a:r>
              <a:rPr lang="en-US" sz="2400" b="1" dirty="0" err="1"/>
              <a:t>Dota</a:t>
            </a:r>
            <a:r>
              <a:rPr lang="en-US" sz="2400" b="1" dirty="0"/>
              <a:t> 2.</a:t>
            </a:r>
          </a:p>
        </p:txBody>
      </p:sp>
      <p:sp>
        <p:nvSpPr>
          <p:cNvPr id="40" name="Content Placeholder 39"/>
          <p:cNvSpPr>
            <a:spLocks noGrp="1"/>
          </p:cNvSpPr>
          <p:nvPr>
            <p:ph idx="18"/>
          </p:nvPr>
        </p:nvSpPr>
        <p:spPr>
          <a:xfrm>
            <a:off x="7954500" y="419100"/>
            <a:ext cx="2377440" cy="840230"/>
          </a:xfrm>
        </p:spPr>
        <p:txBody>
          <a:bodyPr/>
          <a:lstStyle/>
          <a:p>
            <a:r>
              <a:rPr lang="en-US" dirty="0"/>
              <a:t>!!</a:t>
            </a:r>
          </a:p>
        </p:txBody>
      </p:sp>
      <p:sp>
        <p:nvSpPr>
          <p:cNvPr id="2" name="Slide Number Placeholder 1"/>
          <p:cNvSpPr>
            <a:spLocks noGrp="1"/>
          </p:cNvSpPr>
          <p:nvPr>
            <p:ph type="sldNum" sz="quarter" idx="4"/>
          </p:nvPr>
        </p:nvSpPr>
        <p:spPr/>
        <p:txBody>
          <a:bodyPr/>
          <a:lstStyle/>
          <a:p>
            <a:fld id="{5AE1514C-5E56-4738-A1FF-4B1CFD2A3E36}" type="slidenum">
              <a:rPr lang="en-US" smtClean="0"/>
              <a:pPr/>
              <a:t>10</a:t>
            </a:fld>
            <a:endParaRPr lang="en-US"/>
          </a:p>
        </p:txBody>
      </p:sp>
      <p:pic>
        <p:nvPicPr>
          <p:cNvPr id="4098" name="Picture 2" descr="https://cdn-images-1.medium.com/max/1600/1*eWnzwOQX5QgkQ4FRU_I6sg.png">
            <a:extLst>
              <a:ext uri="{FF2B5EF4-FFF2-40B4-BE49-F238E27FC236}">
                <a16:creationId xmlns:a16="http://schemas.microsoft.com/office/drawing/2014/main" id="{9EC99C0C-B86A-48CB-8027-AC1218A3ED6F}"/>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23917" r="23917"/>
          <a:stretch>
            <a:fillRect/>
          </a:stretch>
        </p:blipFill>
        <p:spPr bwMode="auto">
          <a:xfrm flipH="1">
            <a:off x="-2" y="0"/>
            <a:ext cx="6720397" cy="68561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8556ADA0-1A56-47C7-8A6B-71582B1EDDBA}"/>
              </a:ext>
            </a:extLst>
          </p:cNvPr>
          <p:cNvSpPr/>
          <p:nvPr/>
        </p:nvSpPr>
        <p:spPr>
          <a:xfrm>
            <a:off x="7325745" y="5122415"/>
            <a:ext cx="4057095" cy="9458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09291647"/>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0E93BEB9-C7D6-4AB1-8290-A7F618A91A56}"/>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7944" b="7944"/>
          <a:stretch>
            <a:fillRect/>
          </a:stretch>
        </p:blipFill>
        <p:spPr/>
      </p:pic>
      <p:sp>
        <p:nvSpPr>
          <p:cNvPr id="13" name="Rectangle 12">
            <a:extLst>
              <a:ext uri="{FF2B5EF4-FFF2-40B4-BE49-F238E27FC236}">
                <a16:creationId xmlns:a16="http://schemas.microsoft.com/office/drawing/2014/main" id="{8B5E3DF7-896F-48B2-B14D-9DC8F7782DCF}"/>
              </a:ext>
            </a:extLst>
          </p:cNvPr>
          <p:cNvSpPr/>
          <p:nvPr/>
        </p:nvSpPr>
        <p:spPr>
          <a:xfrm>
            <a:off x="-2882" y="0"/>
            <a:ext cx="11356682" cy="6858000"/>
          </a:xfrm>
          <a:prstGeom prst="rect">
            <a:avLst/>
          </a:prstGeom>
          <a:gradFill flip="none" rotWithShape="1">
            <a:gsLst>
              <a:gs pos="0">
                <a:schemeClr val="tx1">
                  <a:alpha val="88000"/>
                </a:schemeClr>
              </a:gs>
              <a:gs pos="97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3" name="Content Placeholder 2">
            <a:extLst>
              <a:ext uri="{FF2B5EF4-FFF2-40B4-BE49-F238E27FC236}">
                <a16:creationId xmlns:a16="http://schemas.microsoft.com/office/drawing/2014/main" id="{84F1768F-31D3-471B-B6B6-0B72D8E93D27}"/>
              </a:ext>
            </a:extLst>
          </p:cNvPr>
          <p:cNvSpPr>
            <a:spLocks noGrp="1"/>
          </p:cNvSpPr>
          <p:nvPr>
            <p:ph idx="18"/>
          </p:nvPr>
        </p:nvSpPr>
        <p:spPr/>
        <p:txBody>
          <a:bodyPr/>
          <a:lstStyle/>
          <a:p>
            <a:r>
              <a:rPr lang="en-IN" dirty="0"/>
              <a:t>!!</a:t>
            </a:r>
          </a:p>
        </p:txBody>
      </p:sp>
      <p:sp>
        <p:nvSpPr>
          <p:cNvPr id="4" name="Text Placeholder 3">
            <a:extLst>
              <a:ext uri="{FF2B5EF4-FFF2-40B4-BE49-F238E27FC236}">
                <a16:creationId xmlns:a16="http://schemas.microsoft.com/office/drawing/2014/main" id="{9B1BA3DC-C16D-4085-A2AB-16137DC27253}"/>
              </a:ext>
            </a:extLst>
          </p:cNvPr>
          <p:cNvSpPr>
            <a:spLocks noGrp="1"/>
          </p:cNvSpPr>
          <p:nvPr>
            <p:ph type="body" sz="quarter" idx="11"/>
          </p:nvPr>
        </p:nvSpPr>
        <p:spPr>
          <a:xfrm>
            <a:off x="304800" y="5486399"/>
            <a:ext cx="9801225" cy="1181099"/>
          </a:xfrm>
        </p:spPr>
        <p:txBody>
          <a:bodyPr/>
          <a:lstStyle/>
          <a:p>
            <a:r>
              <a:rPr lang="en-US" sz="2000" dirty="0">
                <a:solidFill>
                  <a:schemeClr val="bg1"/>
                </a:solidFill>
                <a:latin typeface="+mj-lt"/>
                <a:cs typeface="+mn-cs"/>
              </a:rPr>
              <a:t>Virgin Australia is looking to build models that can predict the types of people that are more likely to travel, the types of travel people are likely to undertake, the prices that travellers are willing to pay, the importance of accommodation relative to travel, and the importance of experience compared to travel.</a:t>
            </a:r>
            <a:endParaRPr lang="en-IN" sz="2000" dirty="0">
              <a:solidFill>
                <a:schemeClr val="bg1"/>
              </a:solidFill>
              <a:latin typeface="+mj-lt"/>
              <a:cs typeface="+mn-cs"/>
            </a:endParaRPr>
          </a:p>
        </p:txBody>
      </p:sp>
      <p:sp>
        <p:nvSpPr>
          <p:cNvPr id="5" name="Text Placeholder 4">
            <a:extLst>
              <a:ext uri="{FF2B5EF4-FFF2-40B4-BE49-F238E27FC236}">
                <a16:creationId xmlns:a16="http://schemas.microsoft.com/office/drawing/2014/main" id="{D8E62A5C-44D4-46E7-9F83-3AD8555C2169}"/>
              </a:ext>
            </a:extLst>
          </p:cNvPr>
          <p:cNvSpPr>
            <a:spLocks noGrp="1"/>
          </p:cNvSpPr>
          <p:nvPr>
            <p:ph type="body" sz="quarter" idx="19"/>
          </p:nvPr>
        </p:nvSpPr>
        <p:spPr>
          <a:xfrm>
            <a:off x="304800" y="1554164"/>
            <a:ext cx="5875734" cy="1588127"/>
          </a:xfrm>
        </p:spPr>
        <p:txBody>
          <a:bodyPr/>
          <a:lstStyle/>
          <a:p>
            <a:r>
              <a:rPr lang="en-US" b="1" dirty="0">
                <a:solidFill>
                  <a:schemeClr val="bg1"/>
                </a:solidFill>
              </a:rPr>
              <a:t>How machine learning is helping Virgin boost its frequent flyer business</a:t>
            </a:r>
          </a:p>
        </p:txBody>
      </p:sp>
      <p:sp>
        <p:nvSpPr>
          <p:cNvPr id="6" name="Slide Number Placeholder 5">
            <a:extLst>
              <a:ext uri="{FF2B5EF4-FFF2-40B4-BE49-F238E27FC236}">
                <a16:creationId xmlns:a16="http://schemas.microsoft.com/office/drawing/2014/main" id="{014FF6E3-B1C3-4F81-BFF3-B0761F60EB5B}"/>
              </a:ext>
            </a:extLst>
          </p:cNvPr>
          <p:cNvSpPr>
            <a:spLocks noGrp="1"/>
          </p:cNvSpPr>
          <p:nvPr>
            <p:ph type="sldNum" sz="quarter" idx="4"/>
          </p:nvPr>
        </p:nvSpPr>
        <p:spPr/>
        <p:txBody>
          <a:bodyPr/>
          <a:lstStyle/>
          <a:p>
            <a:fld id="{4997E989-D798-4C62-8E93-3D2D613C2488}" type="slidenum">
              <a:rPr lang="en-US" smtClean="0"/>
              <a:pPr/>
              <a:t>11</a:t>
            </a:fld>
            <a:endParaRPr lang="en-US"/>
          </a:p>
        </p:txBody>
      </p:sp>
    </p:spTree>
    <p:extLst>
      <p:ext uri="{BB962C8B-B14F-4D97-AF65-F5344CB8AC3E}">
        <p14:creationId xmlns:p14="http://schemas.microsoft.com/office/powerpoint/2010/main" val="9379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4D0F0FD-5976-4758-BF5E-A30F39B4895D}"/>
              </a:ext>
            </a:extLst>
          </p:cNvPr>
          <p:cNvSpPr>
            <a:spLocks noGrp="1"/>
          </p:cNvSpPr>
          <p:nvPr>
            <p:ph type="sldNum" sz="quarter" idx="12"/>
          </p:nvPr>
        </p:nvSpPr>
        <p:spPr/>
        <p:txBody>
          <a:bodyPr/>
          <a:lstStyle/>
          <a:p>
            <a:fld id="{4997E989-D798-4C62-8E93-3D2D613C2488}" type="slidenum">
              <a:rPr lang="en-US" smtClean="0"/>
              <a:pPr/>
              <a:t>12</a:t>
            </a:fld>
            <a:endParaRPr lang="en-US"/>
          </a:p>
        </p:txBody>
      </p:sp>
      <p:pic>
        <p:nvPicPr>
          <p:cNvPr id="5126" name="Picture 6" descr="Related image">
            <a:extLst>
              <a:ext uri="{FF2B5EF4-FFF2-40B4-BE49-F238E27FC236}">
                <a16:creationId xmlns:a16="http://schemas.microsoft.com/office/drawing/2014/main" id="{D06D7287-1DB6-48C6-9C53-2F7E88B4AC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520"/>
          <a:stretch/>
        </p:blipFill>
        <p:spPr bwMode="auto">
          <a:xfrm>
            <a:off x="1244600" y="305709"/>
            <a:ext cx="9702800" cy="6342234"/>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sp>
        <p:nvSpPr>
          <p:cNvPr id="4" name="Rectangle 6">
            <a:extLst>
              <a:ext uri="{FF2B5EF4-FFF2-40B4-BE49-F238E27FC236}">
                <a16:creationId xmlns:a16="http://schemas.microsoft.com/office/drawing/2014/main" id="{5AC12F58-211F-4F6D-9021-66D69D6D4D2B}"/>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3456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8"/>
          <p:cNvGrpSpPr/>
          <p:nvPr/>
        </p:nvGrpSpPr>
        <p:grpSpPr>
          <a:xfrm>
            <a:off x="3083151" y="3763589"/>
            <a:ext cx="6634772" cy="3118527"/>
            <a:chOff x="4094164" y="3545827"/>
            <a:chExt cx="4000458" cy="3308998"/>
          </a:xfrm>
        </p:grpSpPr>
        <p:sp>
          <p:nvSpPr>
            <p:cNvPr id="175" name="Freeform 5"/>
            <p:cNvSpPr>
              <a:spLocks/>
            </p:cNvSpPr>
            <p:nvPr/>
          </p:nvSpPr>
          <p:spPr bwMode="auto">
            <a:xfrm>
              <a:off x="4094164" y="3545827"/>
              <a:ext cx="4000458" cy="3304233"/>
            </a:xfrm>
            <a:custGeom>
              <a:avLst/>
              <a:gdLst>
                <a:gd name="T0" fmla="*/ 38 w 1084"/>
                <a:gd name="T1" fmla="*/ 832 h 852"/>
                <a:gd name="T2" fmla="*/ 0 w 1084"/>
                <a:gd name="T3" fmla="*/ 852 h 852"/>
                <a:gd name="T4" fmla="*/ 1029 w 1084"/>
                <a:gd name="T5" fmla="*/ 852 h 852"/>
                <a:gd name="T6" fmla="*/ 1061 w 1084"/>
                <a:gd name="T7" fmla="*/ 776 h 852"/>
                <a:gd name="T8" fmla="*/ 858 w 1084"/>
                <a:gd name="T9" fmla="*/ 489 h 852"/>
                <a:gd name="T10" fmla="*/ 529 w 1084"/>
                <a:gd name="T11" fmla="*/ 368 h 852"/>
                <a:gd name="T12" fmla="*/ 405 w 1084"/>
                <a:gd name="T13" fmla="*/ 327 h 852"/>
                <a:gd name="T14" fmla="*/ 557 w 1084"/>
                <a:gd name="T15" fmla="*/ 56 h 852"/>
                <a:gd name="T16" fmla="*/ 325 w 1084"/>
                <a:gd name="T17" fmla="*/ 4 h 852"/>
                <a:gd name="T18" fmla="*/ 426 w 1084"/>
                <a:gd name="T19" fmla="*/ 27 h 852"/>
                <a:gd name="T20" fmla="*/ 502 w 1084"/>
                <a:gd name="T21" fmla="*/ 76 h 852"/>
                <a:gd name="T22" fmla="*/ 455 w 1084"/>
                <a:gd name="T23" fmla="*/ 139 h 852"/>
                <a:gd name="T24" fmla="*/ 152 w 1084"/>
                <a:gd name="T25" fmla="*/ 238 h 852"/>
                <a:gd name="T26" fmla="*/ 168 w 1084"/>
                <a:gd name="T27" fmla="*/ 405 h 852"/>
                <a:gd name="T28" fmla="*/ 219 w 1084"/>
                <a:gd name="T29" fmla="*/ 699 h 852"/>
                <a:gd name="T30" fmla="*/ 38 w 1084"/>
                <a:gd name="T31" fmla="*/ 832 h 852"/>
                <a:gd name="connsiteX0" fmla="*/ 351 w 9812"/>
                <a:gd name="connsiteY0" fmla="*/ 10069 h 10304"/>
                <a:gd name="connsiteX1" fmla="*/ 0 w 9812"/>
                <a:gd name="connsiteY1" fmla="*/ 10304 h 10304"/>
                <a:gd name="connsiteX2" fmla="*/ 9493 w 9812"/>
                <a:gd name="connsiteY2" fmla="*/ 10304 h 10304"/>
                <a:gd name="connsiteX3" fmla="*/ 9788 w 9812"/>
                <a:gd name="connsiteY3" fmla="*/ 9412 h 10304"/>
                <a:gd name="connsiteX4" fmla="*/ 7915 w 9812"/>
                <a:gd name="connsiteY4" fmla="*/ 6043 h 10304"/>
                <a:gd name="connsiteX5" fmla="*/ 4880 w 9812"/>
                <a:gd name="connsiteY5" fmla="*/ 4623 h 10304"/>
                <a:gd name="connsiteX6" fmla="*/ 3736 w 9812"/>
                <a:gd name="connsiteY6" fmla="*/ 4142 h 10304"/>
                <a:gd name="connsiteX7" fmla="*/ 5138 w 9812"/>
                <a:gd name="connsiteY7" fmla="*/ 961 h 10304"/>
                <a:gd name="connsiteX8" fmla="*/ 1941 w 9812"/>
                <a:gd name="connsiteY8" fmla="*/ 4 h 10304"/>
                <a:gd name="connsiteX9" fmla="*/ 3930 w 9812"/>
                <a:gd name="connsiteY9" fmla="*/ 621 h 10304"/>
                <a:gd name="connsiteX10" fmla="*/ 4631 w 9812"/>
                <a:gd name="connsiteY10" fmla="*/ 1196 h 10304"/>
                <a:gd name="connsiteX11" fmla="*/ 4197 w 9812"/>
                <a:gd name="connsiteY11" fmla="*/ 1935 h 10304"/>
                <a:gd name="connsiteX12" fmla="*/ 1402 w 9812"/>
                <a:gd name="connsiteY12" fmla="*/ 3097 h 10304"/>
                <a:gd name="connsiteX13" fmla="*/ 1550 w 9812"/>
                <a:gd name="connsiteY13" fmla="*/ 5058 h 10304"/>
                <a:gd name="connsiteX14" fmla="*/ 2020 w 9812"/>
                <a:gd name="connsiteY14" fmla="*/ 8508 h 10304"/>
                <a:gd name="connsiteX15" fmla="*/ 351 w 9812"/>
                <a:gd name="connsiteY15" fmla="*/ 10069 h 10304"/>
                <a:gd name="connsiteX0" fmla="*/ 358 w 10001"/>
                <a:gd name="connsiteY0" fmla="*/ 9772 h 10000"/>
                <a:gd name="connsiteX1" fmla="*/ 0 w 10001"/>
                <a:gd name="connsiteY1" fmla="*/ 10000 h 10000"/>
                <a:gd name="connsiteX2" fmla="*/ 9675 w 10001"/>
                <a:gd name="connsiteY2" fmla="*/ 10000 h 10000"/>
                <a:gd name="connsiteX3" fmla="*/ 9976 w 10001"/>
                <a:gd name="connsiteY3" fmla="*/ 9134 h 10000"/>
                <a:gd name="connsiteX4" fmla="*/ 8067 w 10001"/>
                <a:gd name="connsiteY4" fmla="*/ 5865 h 10000"/>
                <a:gd name="connsiteX5" fmla="*/ 4974 w 10001"/>
                <a:gd name="connsiteY5" fmla="*/ 4487 h 10000"/>
                <a:gd name="connsiteX6" fmla="*/ 3808 w 10001"/>
                <a:gd name="connsiteY6" fmla="*/ 4020 h 10000"/>
                <a:gd name="connsiteX7" fmla="*/ 5236 w 10001"/>
                <a:gd name="connsiteY7" fmla="*/ 933 h 10000"/>
                <a:gd name="connsiteX8" fmla="*/ 1978 w 10001"/>
                <a:gd name="connsiteY8" fmla="*/ 4 h 10000"/>
                <a:gd name="connsiteX9" fmla="*/ 4005 w 10001"/>
                <a:gd name="connsiteY9" fmla="*/ 603 h 10000"/>
                <a:gd name="connsiteX10" fmla="*/ 4720 w 10001"/>
                <a:gd name="connsiteY10" fmla="*/ 1161 h 10000"/>
                <a:gd name="connsiteX11" fmla="*/ 4277 w 10001"/>
                <a:gd name="connsiteY11" fmla="*/ 1878 h 10000"/>
                <a:gd name="connsiteX12" fmla="*/ 1429 w 10001"/>
                <a:gd name="connsiteY12" fmla="*/ 3006 h 10000"/>
                <a:gd name="connsiteX13" fmla="*/ 1580 w 10001"/>
                <a:gd name="connsiteY13" fmla="*/ 4909 h 10000"/>
                <a:gd name="connsiteX14" fmla="*/ 2059 w 10001"/>
                <a:gd name="connsiteY14" fmla="*/ 8257 h 10000"/>
                <a:gd name="connsiteX15" fmla="*/ 358 w 10001"/>
                <a:gd name="connsiteY15" fmla="*/ 9772 h 10000"/>
                <a:gd name="connsiteX0" fmla="*/ 358 w 10001"/>
                <a:gd name="connsiteY0" fmla="*/ 9772 h 10000"/>
                <a:gd name="connsiteX1" fmla="*/ 0 w 10001"/>
                <a:gd name="connsiteY1" fmla="*/ 10000 h 10000"/>
                <a:gd name="connsiteX2" fmla="*/ 9675 w 10001"/>
                <a:gd name="connsiteY2" fmla="*/ 10000 h 10000"/>
                <a:gd name="connsiteX3" fmla="*/ 9976 w 10001"/>
                <a:gd name="connsiteY3" fmla="*/ 9134 h 10000"/>
                <a:gd name="connsiteX4" fmla="*/ 8067 w 10001"/>
                <a:gd name="connsiteY4" fmla="*/ 5865 h 10000"/>
                <a:gd name="connsiteX5" fmla="*/ 4974 w 10001"/>
                <a:gd name="connsiteY5" fmla="*/ 4487 h 10000"/>
                <a:gd name="connsiteX6" fmla="*/ 3808 w 10001"/>
                <a:gd name="connsiteY6" fmla="*/ 4020 h 10000"/>
                <a:gd name="connsiteX7" fmla="*/ 5236 w 10001"/>
                <a:gd name="connsiteY7" fmla="*/ 933 h 10000"/>
                <a:gd name="connsiteX8" fmla="*/ 1978 w 10001"/>
                <a:gd name="connsiteY8" fmla="*/ 4 h 10000"/>
                <a:gd name="connsiteX9" fmla="*/ 4005 w 10001"/>
                <a:gd name="connsiteY9" fmla="*/ 603 h 10000"/>
                <a:gd name="connsiteX10" fmla="*/ 4720 w 10001"/>
                <a:gd name="connsiteY10" fmla="*/ 1161 h 10000"/>
                <a:gd name="connsiteX11" fmla="*/ 4277 w 10001"/>
                <a:gd name="connsiteY11" fmla="*/ 1878 h 10000"/>
                <a:gd name="connsiteX12" fmla="*/ 1429 w 10001"/>
                <a:gd name="connsiteY12" fmla="*/ 3006 h 10000"/>
                <a:gd name="connsiteX13" fmla="*/ 1580 w 10001"/>
                <a:gd name="connsiteY13" fmla="*/ 4909 h 10000"/>
                <a:gd name="connsiteX14" fmla="*/ 2059 w 10001"/>
                <a:gd name="connsiteY14" fmla="*/ 8257 h 10000"/>
                <a:gd name="connsiteX15" fmla="*/ 358 w 10001"/>
                <a:gd name="connsiteY15" fmla="*/ 9772 h 10000"/>
                <a:gd name="connsiteX0" fmla="*/ 358 w 10001"/>
                <a:gd name="connsiteY0" fmla="*/ 9772 h 10000"/>
                <a:gd name="connsiteX1" fmla="*/ 0 w 10001"/>
                <a:gd name="connsiteY1" fmla="*/ 10000 h 10000"/>
                <a:gd name="connsiteX2" fmla="*/ 9675 w 10001"/>
                <a:gd name="connsiteY2" fmla="*/ 10000 h 10000"/>
                <a:gd name="connsiteX3" fmla="*/ 9976 w 10001"/>
                <a:gd name="connsiteY3" fmla="*/ 9134 h 10000"/>
                <a:gd name="connsiteX4" fmla="*/ 8067 w 10001"/>
                <a:gd name="connsiteY4" fmla="*/ 5865 h 10000"/>
                <a:gd name="connsiteX5" fmla="*/ 4974 w 10001"/>
                <a:gd name="connsiteY5" fmla="*/ 4487 h 10000"/>
                <a:gd name="connsiteX6" fmla="*/ 3808 w 10001"/>
                <a:gd name="connsiteY6" fmla="*/ 4020 h 10000"/>
                <a:gd name="connsiteX7" fmla="*/ 5236 w 10001"/>
                <a:gd name="connsiteY7" fmla="*/ 933 h 10000"/>
                <a:gd name="connsiteX8" fmla="*/ 1978 w 10001"/>
                <a:gd name="connsiteY8" fmla="*/ 4 h 10000"/>
                <a:gd name="connsiteX9" fmla="*/ 4005 w 10001"/>
                <a:gd name="connsiteY9" fmla="*/ 603 h 10000"/>
                <a:gd name="connsiteX10" fmla="*/ 4720 w 10001"/>
                <a:gd name="connsiteY10" fmla="*/ 1161 h 10000"/>
                <a:gd name="connsiteX11" fmla="*/ 4277 w 10001"/>
                <a:gd name="connsiteY11" fmla="*/ 1878 h 10000"/>
                <a:gd name="connsiteX12" fmla="*/ 1429 w 10001"/>
                <a:gd name="connsiteY12" fmla="*/ 3006 h 10000"/>
                <a:gd name="connsiteX13" fmla="*/ 1580 w 10001"/>
                <a:gd name="connsiteY13" fmla="*/ 4909 h 10000"/>
                <a:gd name="connsiteX14" fmla="*/ 2059 w 10001"/>
                <a:gd name="connsiteY14" fmla="*/ 8257 h 10000"/>
                <a:gd name="connsiteX15" fmla="*/ 358 w 10001"/>
                <a:gd name="connsiteY15" fmla="*/ 977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01" h="10000">
                  <a:moveTo>
                    <a:pt x="358" y="9772"/>
                  </a:moveTo>
                  <a:cubicBezTo>
                    <a:pt x="254" y="9829"/>
                    <a:pt x="131" y="9909"/>
                    <a:pt x="0" y="10000"/>
                  </a:cubicBezTo>
                  <a:lnTo>
                    <a:pt x="9675" y="10000"/>
                  </a:lnTo>
                  <a:cubicBezTo>
                    <a:pt x="9834" y="9750"/>
                    <a:pt x="9929" y="9442"/>
                    <a:pt x="9976" y="9134"/>
                  </a:cubicBezTo>
                  <a:cubicBezTo>
                    <a:pt x="10192" y="7677"/>
                    <a:pt x="8988" y="6469"/>
                    <a:pt x="8067" y="5865"/>
                  </a:cubicBezTo>
                  <a:cubicBezTo>
                    <a:pt x="7089" y="5227"/>
                    <a:pt x="6026" y="4852"/>
                    <a:pt x="4974" y="4487"/>
                  </a:cubicBezTo>
                  <a:cubicBezTo>
                    <a:pt x="4588" y="4350"/>
                    <a:pt x="4168" y="4258"/>
                    <a:pt x="3808" y="4020"/>
                  </a:cubicBezTo>
                  <a:cubicBezTo>
                    <a:pt x="2644" y="3251"/>
                    <a:pt x="5714" y="2550"/>
                    <a:pt x="5236" y="933"/>
                  </a:cubicBezTo>
                  <a:cubicBezTo>
                    <a:pt x="5028" y="228"/>
                    <a:pt x="2147" y="-42"/>
                    <a:pt x="1978" y="4"/>
                  </a:cubicBezTo>
                  <a:cubicBezTo>
                    <a:pt x="2232" y="38"/>
                    <a:pt x="3549" y="410"/>
                    <a:pt x="4005" y="603"/>
                  </a:cubicBezTo>
                  <a:cubicBezTo>
                    <a:pt x="4462" y="796"/>
                    <a:pt x="4588" y="910"/>
                    <a:pt x="4720" y="1161"/>
                  </a:cubicBezTo>
                  <a:cubicBezTo>
                    <a:pt x="4917" y="1548"/>
                    <a:pt x="4551" y="1742"/>
                    <a:pt x="4277" y="1878"/>
                  </a:cubicBezTo>
                  <a:cubicBezTo>
                    <a:pt x="3347" y="2334"/>
                    <a:pt x="2350" y="2539"/>
                    <a:pt x="1429" y="3006"/>
                  </a:cubicBezTo>
                  <a:cubicBezTo>
                    <a:pt x="574" y="3438"/>
                    <a:pt x="1025" y="4373"/>
                    <a:pt x="1580" y="4909"/>
                  </a:cubicBezTo>
                  <a:cubicBezTo>
                    <a:pt x="2501" y="5797"/>
                    <a:pt x="2858" y="7084"/>
                    <a:pt x="2059" y="8257"/>
                  </a:cubicBezTo>
                  <a:cubicBezTo>
                    <a:pt x="1598" y="8930"/>
                    <a:pt x="997" y="9396"/>
                    <a:pt x="358" y="9772"/>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76" name="Freeform 6"/>
            <p:cNvSpPr>
              <a:spLocks/>
            </p:cNvSpPr>
            <p:nvPr/>
          </p:nvSpPr>
          <p:spPr bwMode="auto">
            <a:xfrm>
              <a:off x="4729163" y="3914775"/>
              <a:ext cx="2301875" cy="2940050"/>
            </a:xfrm>
            <a:custGeom>
              <a:avLst/>
              <a:gdLst>
                <a:gd name="T0" fmla="*/ 144 w 612"/>
                <a:gd name="T1" fmla="*/ 333 h 781"/>
                <a:gd name="T2" fmla="*/ 206 w 612"/>
                <a:gd name="T3" fmla="*/ 366 h 781"/>
                <a:gd name="T4" fmla="*/ 350 w 612"/>
                <a:gd name="T5" fmla="*/ 434 h 781"/>
                <a:gd name="T6" fmla="*/ 462 w 612"/>
                <a:gd name="T7" fmla="*/ 628 h 781"/>
                <a:gd name="T8" fmla="*/ 325 w 612"/>
                <a:gd name="T9" fmla="*/ 781 h 781"/>
                <a:gd name="T10" fmla="*/ 418 w 612"/>
                <a:gd name="T11" fmla="*/ 781 h 781"/>
                <a:gd name="T12" fmla="*/ 499 w 612"/>
                <a:gd name="T13" fmla="*/ 688 h 781"/>
                <a:gd name="T14" fmla="*/ 166 w 612"/>
                <a:gd name="T15" fmla="*/ 329 h 781"/>
                <a:gd name="T16" fmla="*/ 92 w 612"/>
                <a:gd name="T17" fmla="*/ 190 h 781"/>
                <a:gd name="T18" fmla="*/ 213 w 612"/>
                <a:gd name="T19" fmla="*/ 142 h 781"/>
                <a:gd name="T20" fmla="*/ 364 w 612"/>
                <a:gd name="T21" fmla="*/ 56 h 781"/>
                <a:gd name="T22" fmla="*/ 363 w 612"/>
                <a:gd name="T23" fmla="*/ 0 h 781"/>
                <a:gd name="T24" fmla="*/ 370 w 612"/>
                <a:gd name="T25" fmla="*/ 7 h 781"/>
                <a:gd name="T26" fmla="*/ 296 w 612"/>
                <a:gd name="T27" fmla="*/ 100 h 781"/>
                <a:gd name="T28" fmla="*/ 236 w 612"/>
                <a:gd name="T29" fmla="*/ 127 h 781"/>
                <a:gd name="T30" fmla="*/ 123 w 612"/>
                <a:gd name="T31" fmla="*/ 169 h 781"/>
                <a:gd name="T32" fmla="*/ 63 w 612"/>
                <a:gd name="T33" fmla="*/ 198 h 781"/>
                <a:gd name="T34" fmla="*/ 67 w 612"/>
                <a:gd name="T35" fmla="*/ 278 h 781"/>
                <a:gd name="T36" fmla="*/ 144 w 612"/>
                <a:gd name="T37" fmla="*/ 333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2" h="781">
                  <a:moveTo>
                    <a:pt x="144" y="333"/>
                  </a:moveTo>
                  <a:cubicBezTo>
                    <a:pt x="164" y="345"/>
                    <a:pt x="184" y="356"/>
                    <a:pt x="206" y="366"/>
                  </a:cubicBezTo>
                  <a:cubicBezTo>
                    <a:pt x="255" y="386"/>
                    <a:pt x="305" y="406"/>
                    <a:pt x="350" y="434"/>
                  </a:cubicBezTo>
                  <a:cubicBezTo>
                    <a:pt x="417" y="473"/>
                    <a:pt x="489" y="541"/>
                    <a:pt x="462" y="628"/>
                  </a:cubicBezTo>
                  <a:cubicBezTo>
                    <a:pt x="442" y="693"/>
                    <a:pt x="380" y="745"/>
                    <a:pt x="325" y="781"/>
                  </a:cubicBezTo>
                  <a:cubicBezTo>
                    <a:pt x="418" y="781"/>
                    <a:pt x="418" y="781"/>
                    <a:pt x="418" y="781"/>
                  </a:cubicBezTo>
                  <a:cubicBezTo>
                    <a:pt x="450" y="755"/>
                    <a:pt x="479" y="726"/>
                    <a:pt x="499" y="688"/>
                  </a:cubicBezTo>
                  <a:cubicBezTo>
                    <a:pt x="612" y="474"/>
                    <a:pt x="294" y="395"/>
                    <a:pt x="166" y="329"/>
                  </a:cubicBezTo>
                  <a:cubicBezTo>
                    <a:pt x="123" y="307"/>
                    <a:pt x="0" y="235"/>
                    <a:pt x="92" y="190"/>
                  </a:cubicBezTo>
                  <a:cubicBezTo>
                    <a:pt x="131" y="171"/>
                    <a:pt x="173" y="158"/>
                    <a:pt x="213" y="142"/>
                  </a:cubicBezTo>
                  <a:cubicBezTo>
                    <a:pt x="262" y="121"/>
                    <a:pt x="330" y="100"/>
                    <a:pt x="364" y="56"/>
                  </a:cubicBezTo>
                  <a:cubicBezTo>
                    <a:pt x="378" y="37"/>
                    <a:pt x="383" y="15"/>
                    <a:pt x="363" y="0"/>
                  </a:cubicBezTo>
                  <a:cubicBezTo>
                    <a:pt x="366" y="2"/>
                    <a:pt x="368" y="4"/>
                    <a:pt x="370" y="7"/>
                  </a:cubicBezTo>
                  <a:cubicBezTo>
                    <a:pt x="397" y="43"/>
                    <a:pt x="320" y="88"/>
                    <a:pt x="296" y="100"/>
                  </a:cubicBezTo>
                  <a:cubicBezTo>
                    <a:pt x="277" y="111"/>
                    <a:pt x="256" y="119"/>
                    <a:pt x="236" y="127"/>
                  </a:cubicBezTo>
                  <a:cubicBezTo>
                    <a:pt x="198" y="141"/>
                    <a:pt x="160" y="154"/>
                    <a:pt x="123" y="169"/>
                  </a:cubicBezTo>
                  <a:cubicBezTo>
                    <a:pt x="102" y="177"/>
                    <a:pt x="80" y="184"/>
                    <a:pt x="63" y="198"/>
                  </a:cubicBezTo>
                  <a:cubicBezTo>
                    <a:pt x="38" y="220"/>
                    <a:pt x="47" y="257"/>
                    <a:pt x="67" y="278"/>
                  </a:cubicBezTo>
                  <a:cubicBezTo>
                    <a:pt x="89" y="300"/>
                    <a:pt x="117" y="317"/>
                    <a:pt x="144" y="333"/>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77" name="Freeform 7"/>
            <p:cNvSpPr>
              <a:spLocks/>
            </p:cNvSpPr>
            <p:nvPr/>
          </p:nvSpPr>
          <p:spPr bwMode="auto">
            <a:xfrm>
              <a:off x="4278313" y="4343400"/>
              <a:ext cx="1154113" cy="2503487"/>
            </a:xfrm>
            <a:custGeom>
              <a:avLst/>
              <a:gdLst>
                <a:gd name="T0" fmla="*/ 220 w 307"/>
                <a:gd name="T1" fmla="*/ 451 h 665"/>
                <a:gd name="T2" fmla="*/ 142 w 307"/>
                <a:gd name="T3" fmla="*/ 565 h 665"/>
                <a:gd name="T4" fmla="*/ 40 w 307"/>
                <a:gd name="T5" fmla="*/ 638 h 665"/>
                <a:gd name="T6" fmla="*/ 32 w 307"/>
                <a:gd name="T7" fmla="*/ 665 h 665"/>
                <a:gd name="T8" fmla="*/ 143 w 307"/>
                <a:gd name="T9" fmla="*/ 582 h 665"/>
                <a:gd name="T10" fmla="*/ 239 w 307"/>
                <a:gd name="T11" fmla="*/ 420 h 665"/>
                <a:gd name="T12" fmla="*/ 241 w 307"/>
                <a:gd name="T13" fmla="*/ 352 h 665"/>
                <a:gd name="T14" fmla="*/ 227 w 307"/>
                <a:gd name="T15" fmla="*/ 304 h 665"/>
                <a:gd name="T16" fmla="*/ 210 w 307"/>
                <a:gd name="T17" fmla="*/ 276 h 665"/>
                <a:gd name="T18" fmla="*/ 158 w 307"/>
                <a:gd name="T19" fmla="*/ 221 h 665"/>
                <a:gd name="T20" fmla="*/ 127 w 307"/>
                <a:gd name="T21" fmla="*/ 190 h 665"/>
                <a:gd name="T22" fmla="*/ 108 w 307"/>
                <a:gd name="T23" fmla="*/ 170 h 665"/>
                <a:gd name="T24" fmla="*/ 92 w 307"/>
                <a:gd name="T25" fmla="*/ 148 h 665"/>
                <a:gd name="T26" fmla="*/ 82 w 307"/>
                <a:gd name="T27" fmla="*/ 113 h 665"/>
                <a:gd name="T28" fmla="*/ 93 w 307"/>
                <a:gd name="T29" fmla="*/ 88 h 665"/>
                <a:gd name="T30" fmla="*/ 106 w 307"/>
                <a:gd name="T31" fmla="*/ 76 h 665"/>
                <a:gd name="T32" fmla="*/ 111 w 307"/>
                <a:gd name="T33" fmla="*/ 73 h 665"/>
                <a:gd name="T34" fmla="*/ 125 w 307"/>
                <a:gd name="T35" fmla="*/ 64 h 665"/>
                <a:gd name="T36" fmla="*/ 258 w 307"/>
                <a:gd name="T37" fmla="*/ 16 h 665"/>
                <a:gd name="T38" fmla="*/ 257 w 307"/>
                <a:gd name="T39" fmla="*/ 14 h 665"/>
                <a:gd name="T40" fmla="*/ 123 w 307"/>
                <a:gd name="T41" fmla="*/ 60 h 665"/>
                <a:gd name="T42" fmla="*/ 108 w 307"/>
                <a:gd name="T43" fmla="*/ 68 h 665"/>
                <a:gd name="T44" fmla="*/ 103 w 307"/>
                <a:gd name="T45" fmla="*/ 71 h 665"/>
                <a:gd name="T46" fmla="*/ 89 w 307"/>
                <a:gd name="T47" fmla="*/ 83 h 665"/>
                <a:gd name="T48" fmla="*/ 75 w 307"/>
                <a:gd name="T49" fmla="*/ 113 h 665"/>
                <a:gd name="T50" fmla="*/ 85 w 307"/>
                <a:gd name="T51" fmla="*/ 152 h 665"/>
                <a:gd name="T52" fmla="*/ 102 w 307"/>
                <a:gd name="T53" fmla="*/ 175 h 665"/>
                <a:gd name="T54" fmla="*/ 120 w 307"/>
                <a:gd name="T55" fmla="*/ 196 h 665"/>
                <a:gd name="T56" fmla="*/ 151 w 307"/>
                <a:gd name="T57" fmla="*/ 227 h 665"/>
                <a:gd name="T58" fmla="*/ 202 w 307"/>
                <a:gd name="T59" fmla="*/ 282 h 665"/>
                <a:gd name="T60" fmla="*/ 218 w 307"/>
                <a:gd name="T61" fmla="*/ 309 h 665"/>
                <a:gd name="T62" fmla="*/ 230 w 307"/>
                <a:gd name="T63" fmla="*/ 354 h 665"/>
                <a:gd name="T64" fmla="*/ 228 w 307"/>
                <a:gd name="T65" fmla="*/ 418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7" h="665">
                  <a:moveTo>
                    <a:pt x="228" y="418"/>
                  </a:moveTo>
                  <a:cubicBezTo>
                    <a:pt x="227" y="429"/>
                    <a:pt x="224" y="440"/>
                    <a:pt x="220" y="451"/>
                  </a:cubicBezTo>
                  <a:cubicBezTo>
                    <a:pt x="217" y="461"/>
                    <a:pt x="213" y="471"/>
                    <a:pt x="208" y="481"/>
                  </a:cubicBezTo>
                  <a:cubicBezTo>
                    <a:pt x="193" y="512"/>
                    <a:pt x="168" y="543"/>
                    <a:pt x="142" y="565"/>
                  </a:cubicBezTo>
                  <a:cubicBezTo>
                    <a:pt x="127" y="577"/>
                    <a:pt x="112" y="588"/>
                    <a:pt x="97" y="599"/>
                  </a:cubicBezTo>
                  <a:cubicBezTo>
                    <a:pt x="78" y="612"/>
                    <a:pt x="59" y="625"/>
                    <a:pt x="40" y="638"/>
                  </a:cubicBezTo>
                  <a:cubicBezTo>
                    <a:pt x="27" y="647"/>
                    <a:pt x="13" y="656"/>
                    <a:pt x="0" y="665"/>
                  </a:cubicBezTo>
                  <a:cubicBezTo>
                    <a:pt x="32" y="665"/>
                    <a:pt x="32" y="665"/>
                    <a:pt x="32" y="665"/>
                  </a:cubicBezTo>
                  <a:cubicBezTo>
                    <a:pt x="42" y="659"/>
                    <a:pt x="52" y="652"/>
                    <a:pt x="62" y="645"/>
                  </a:cubicBezTo>
                  <a:cubicBezTo>
                    <a:pt x="90" y="626"/>
                    <a:pt x="117" y="605"/>
                    <a:pt x="143" y="582"/>
                  </a:cubicBezTo>
                  <a:cubicBezTo>
                    <a:pt x="184" y="546"/>
                    <a:pt x="214" y="506"/>
                    <a:pt x="231" y="454"/>
                  </a:cubicBezTo>
                  <a:cubicBezTo>
                    <a:pt x="235" y="443"/>
                    <a:pt x="237" y="432"/>
                    <a:pt x="239" y="420"/>
                  </a:cubicBezTo>
                  <a:cubicBezTo>
                    <a:pt x="241" y="409"/>
                    <a:pt x="242" y="398"/>
                    <a:pt x="242" y="386"/>
                  </a:cubicBezTo>
                  <a:cubicBezTo>
                    <a:pt x="243" y="375"/>
                    <a:pt x="242" y="364"/>
                    <a:pt x="241" y="352"/>
                  </a:cubicBezTo>
                  <a:cubicBezTo>
                    <a:pt x="239" y="341"/>
                    <a:pt x="237" y="330"/>
                    <a:pt x="233" y="320"/>
                  </a:cubicBezTo>
                  <a:cubicBezTo>
                    <a:pt x="232" y="315"/>
                    <a:pt x="229" y="310"/>
                    <a:pt x="227" y="304"/>
                  </a:cubicBezTo>
                  <a:cubicBezTo>
                    <a:pt x="225" y="300"/>
                    <a:pt x="223" y="294"/>
                    <a:pt x="220" y="290"/>
                  </a:cubicBezTo>
                  <a:cubicBezTo>
                    <a:pt x="217" y="285"/>
                    <a:pt x="214" y="281"/>
                    <a:pt x="210" y="276"/>
                  </a:cubicBezTo>
                  <a:cubicBezTo>
                    <a:pt x="207" y="272"/>
                    <a:pt x="204" y="268"/>
                    <a:pt x="200" y="264"/>
                  </a:cubicBezTo>
                  <a:cubicBezTo>
                    <a:pt x="187" y="248"/>
                    <a:pt x="172" y="234"/>
                    <a:pt x="158" y="221"/>
                  </a:cubicBezTo>
                  <a:cubicBezTo>
                    <a:pt x="151" y="214"/>
                    <a:pt x="144" y="207"/>
                    <a:pt x="137" y="200"/>
                  </a:cubicBezTo>
                  <a:cubicBezTo>
                    <a:pt x="133" y="197"/>
                    <a:pt x="130" y="194"/>
                    <a:pt x="127" y="190"/>
                  </a:cubicBezTo>
                  <a:cubicBezTo>
                    <a:pt x="123" y="187"/>
                    <a:pt x="120" y="184"/>
                    <a:pt x="117" y="180"/>
                  </a:cubicBezTo>
                  <a:cubicBezTo>
                    <a:pt x="114" y="177"/>
                    <a:pt x="111" y="173"/>
                    <a:pt x="108" y="170"/>
                  </a:cubicBezTo>
                  <a:cubicBezTo>
                    <a:pt x="105" y="166"/>
                    <a:pt x="102" y="163"/>
                    <a:pt x="100" y="159"/>
                  </a:cubicBezTo>
                  <a:cubicBezTo>
                    <a:pt x="97" y="156"/>
                    <a:pt x="94" y="152"/>
                    <a:pt x="92" y="148"/>
                  </a:cubicBezTo>
                  <a:cubicBezTo>
                    <a:pt x="90" y="145"/>
                    <a:pt x="88" y="141"/>
                    <a:pt x="86" y="137"/>
                  </a:cubicBezTo>
                  <a:cubicBezTo>
                    <a:pt x="83" y="129"/>
                    <a:pt x="82" y="121"/>
                    <a:pt x="82" y="113"/>
                  </a:cubicBezTo>
                  <a:cubicBezTo>
                    <a:pt x="83" y="106"/>
                    <a:pt x="86" y="98"/>
                    <a:pt x="90" y="92"/>
                  </a:cubicBezTo>
                  <a:cubicBezTo>
                    <a:pt x="91" y="90"/>
                    <a:pt x="92" y="89"/>
                    <a:pt x="93" y="88"/>
                  </a:cubicBezTo>
                  <a:cubicBezTo>
                    <a:pt x="95" y="86"/>
                    <a:pt x="96" y="85"/>
                    <a:pt x="97" y="84"/>
                  </a:cubicBezTo>
                  <a:cubicBezTo>
                    <a:pt x="100" y="81"/>
                    <a:pt x="103" y="79"/>
                    <a:pt x="106" y="76"/>
                  </a:cubicBezTo>
                  <a:cubicBezTo>
                    <a:pt x="109" y="75"/>
                    <a:pt x="109" y="75"/>
                    <a:pt x="109" y="75"/>
                  </a:cubicBezTo>
                  <a:cubicBezTo>
                    <a:pt x="111" y="73"/>
                    <a:pt x="111" y="73"/>
                    <a:pt x="111" y="73"/>
                  </a:cubicBezTo>
                  <a:cubicBezTo>
                    <a:pt x="113" y="72"/>
                    <a:pt x="114" y="71"/>
                    <a:pt x="116" y="70"/>
                  </a:cubicBezTo>
                  <a:cubicBezTo>
                    <a:pt x="119" y="68"/>
                    <a:pt x="122" y="66"/>
                    <a:pt x="125" y="64"/>
                  </a:cubicBezTo>
                  <a:cubicBezTo>
                    <a:pt x="151" y="51"/>
                    <a:pt x="178" y="43"/>
                    <a:pt x="200" y="35"/>
                  </a:cubicBezTo>
                  <a:cubicBezTo>
                    <a:pt x="222" y="28"/>
                    <a:pt x="242" y="21"/>
                    <a:pt x="258" y="16"/>
                  </a:cubicBezTo>
                  <a:cubicBezTo>
                    <a:pt x="289" y="6"/>
                    <a:pt x="307" y="0"/>
                    <a:pt x="307" y="0"/>
                  </a:cubicBezTo>
                  <a:cubicBezTo>
                    <a:pt x="307" y="0"/>
                    <a:pt x="289" y="5"/>
                    <a:pt x="257" y="14"/>
                  </a:cubicBezTo>
                  <a:cubicBezTo>
                    <a:pt x="241" y="19"/>
                    <a:pt x="221" y="25"/>
                    <a:pt x="199" y="32"/>
                  </a:cubicBezTo>
                  <a:cubicBezTo>
                    <a:pt x="176" y="39"/>
                    <a:pt x="150" y="46"/>
                    <a:pt x="123" y="60"/>
                  </a:cubicBezTo>
                  <a:cubicBezTo>
                    <a:pt x="119" y="61"/>
                    <a:pt x="116" y="63"/>
                    <a:pt x="113" y="65"/>
                  </a:cubicBezTo>
                  <a:cubicBezTo>
                    <a:pt x="111" y="66"/>
                    <a:pt x="109" y="67"/>
                    <a:pt x="108" y="68"/>
                  </a:cubicBezTo>
                  <a:cubicBezTo>
                    <a:pt x="105" y="70"/>
                    <a:pt x="105" y="70"/>
                    <a:pt x="105" y="70"/>
                  </a:cubicBezTo>
                  <a:cubicBezTo>
                    <a:pt x="103" y="71"/>
                    <a:pt x="103" y="71"/>
                    <a:pt x="103" y="71"/>
                  </a:cubicBezTo>
                  <a:cubicBezTo>
                    <a:pt x="100" y="74"/>
                    <a:pt x="96" y="76"/>
                    <a:pt x="93" y="79"/>
                  </a:cubicBezTo>
                  <a:cubicBezTo>
                    <a:pt x="92" y="80"/>
                    <a:pt x="90" y="82"/>
                    <a:pt x="89" y="83"/>
                  </a:cubicBezTo>
                  <a:cubicBezTo>
                    <a:pt x="87" y="85"/>
                    <a:pt x="86" y="86"/>
                    <a:pt x="84" y="88"/>
                  </a:cubicBezTo>
                  <a:cubicBezTo>
                    <a:pt x="79" y="95"/>
                    <a:pt x="76" y="104"/>
                    <a:pt x="75" y="113"/>
                  </a:cubicBezTo>
                  <a:cubicBezTo>
                    <a:pt x="74" y="122"/>
                    <a:pt x="76" y="131"/>
                    <a:pt x="79" y="140"/>
                  </a:cubicBezTo>
                  <a:cubicBezTo>
                    <a:pt x="81" y="144"/>
                    <a:pt x="83" y="148"/>
                    <a:pt x="85" y="152"/>
                  </a:cubicBezTo>
                  <a:cubicBezTo>
                    <a:pt x="88" y="157"/>
                    <a:pt x="91" y="160"/>
                    <a:pt x="93" y="164"/>
                  </a:cubicBezTo>
                  <a:cubicBezTo>
                    <a:pt x="96" y="167"/>
                    <a:pt x="99" y="171"/>
                    <a:pt x="102" y="175"/>
                  </a:cubicBezTo>
                  <a:cubicBezTo>
                    <a:pt x="105" y="179"/>
                    <a:pt x="108" y="182"/>
                    <a:pt x="111" y="186"/>
                  </a:cubicBezTo>
                  <a:cubicBezTo>
                    <a:pt x="114" y="189"/>
                    <a:pt x="117" y="193"/>
                    <a:pt x="120" y="196"/>
                  </a:cubicBezTo>
                  <a:cubicBezTo>
                    <a:pt x="124" y="200"/>
                    <a:pt x="127" y="203"/>
                    <a:pt x="130" y="207"/>
                  </a:cubicBezTo>
                  <a:cubicBezTo>
                    <a:pt x="137" y="213"/>
                    <a:pt x="144" y="220"/>
                    <a:pt x="151" y="227"/>
                  </a:cubicBezTo>
                  <a:cubicBezTo>
                    <a:pt x="165" y="241"/>
                    <a:pt x="180" y="255"/>
                    <a:pt x="193" y="271"/>
                  </a:cubicBezTo>
                  <a:cubicBezTo>
                    <a:pt x="196" y="275"/>
                    <a:pt x="199" y="278"/>
                    <a:pt x="202" y="282"/>
                  </a:cubicBezTo>
                  <a:cubicBezTo>
                    <a:pt x="205" y="287"/>
                    <a:pt x="208" y="291"/>
                    <a:pt x="211" y="295"/>
                  </a:cubicBezTo>
                  <a:cubicBezTo>
                    <a:pt x="213" y="299"/>
                    <a:pt x="215" y="304"/>
                    <a:pt x="218" y="309"/>
                  </a:cubicBezTo>
                  <a:cubicBezTo>
                    <a:pt x="220" y="313"/>
                    <a:pt x="222" y="318"/>
                    <a:pt x="223" y="323"/>
                  </a:cubicBezTo>
                  <a:cubicBezTo>
                    <a:pt x="226" y="333"/>
                    <a:pt x="229" y="343"/>
                    <a:pt x="230" y="354"/>
                  </a:cubicBezTo>
                  <a:cubicBezTo>
                    <a:pt x="231" y="364"/>
                    <a:pt x="232" y="375"/>
                    <a:pt x="232" y="386"/>
                  </a:cubicBezTo>
                  <a:cubicBezTo>
                    <a:pt x="231" y="397"/>
                    <a:pt x="230" y="408"/>
                    <a:pt x="228" y="418"/>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78" name="Freeform 8"/>
            <p:cNvSpPr>
              <a:spLocks/>
            </p:cNvSpPr>
            <p:nvPr/>
          </p:nvSpPr>
          <p:spPr bwMode="auto">
            <a:xfrm>
              <a:off x="5376863" y="4264025"/>
              <a:ext cx="2670175" cy="2586037"/>
            </a:xfrm>
            <a:custGeom>
              <a:avLst/>
              <a:gdLst>
                <a:gd name="T0" fmla="*/ 332 w 710"/>
                <a:gd name="T1" fmla="*/ 275 h 687"/>
                <a:gd name="T2" fmla="*/ 370 w 710"/>
                <a:gd name="T3" fmla="*/ 288 h 687"/>
                <a:gd name="T4" fmla="*/ 407 w 710"/>
                <a:gd name="T5" fmla="*/ 303 h 687"/>
                <a:gd name="T6" fmla="*/ 555 w 710"/>
                <a:gd name="T7" fmla="*/ 382 h 687"/>
                <a:gd name="T8" fmla="*/ 620 w 710"/>
                <a:gd name="T9" fmla="*/ 437 h 687"/>
                <a:gd name="T10" fmla="*/ 664 w 710"/>
                <a:gd name="T11" fmla="*/ 652 h 687"/>
                <a:gd name="T12" fmla="*/ 647 w 710"/>
                <a:gd name="T13" fmla="*/ 687 h 687"/>
                <a:gd name="T14" fmla="*/ 673 w 710"/>
                <a:gd name="T15" fmla="*/ 687 h 687"/>
                <a:gd name="T16" fmla="*/ 689 w 710"/>
                <a:gd name="T17" fmla="*/ 655 h 687"/>
                <a:gd name="T18" fmla="*/ 677 w 710"/>
                <a:gd name="T19" fmla="*/ 498 h 687"/>
                <a:gd name="T20" fmla="*/ 628 w 710"/>
                <a:gd name="T21" fmla="*/ 429 h 687"/>
                <a:gd name="T22" fmla="*/ 562 w 710"/>
                <a:gd name="T23" fmla="*/ 373 h 687"/>
                <a:gd name="T24" fmla="*/ 411 w 710"/>
                <a:gd name="T25" fmla="*/ 293 h 687"/>
                <a:gd name="T26" fmla="*/ 373 w 710"/>
                <a:gd name="T27" fmla="*/ 278 h 687"/>
                <a:gd name="T28" fmla="*/ 336 w 710"/>
                <a:gd name="T29" fmla="*/ 265 h 687"/>
                <a:gd name="T30" fmla="*/ 261 w 710"/>
                <a:gd name="T31" fmla="*/ 242 h 687"/>
                <a:gd name="T32" fmla="*/ 191 w 710"/>
                <a:gd name="T33" fmla="*/ 223 h 687"/>
                <a:gd name="T34" fmla="*/ 125 w 710"/>
                <a:gd name="T35" fmla="*/ 201 h 687"/>
                <a:gd name="T36" fmla="*/ 95 w 710"/>
                <a:gd name="T37" fmla="*/ 189 h 687"/>
                <a:gd name="T38" fmla="*/ 80 w 710"/>
                <a:gd name="T39" fmla="*/ 183 h 687"/>
                <a:gd name="T40" fmla="*/ 66 w 710"/>
                <a:gd name="T41" fmla="*/ 176 h 687"/>
                <a:gd name="T42" fmla="*/ 52 w 710"/>
                <a:gd name="T43" fmla="*/ 169 h 687"/>
                <a:gd name="T44" fmla="*/ 39 w 710"/>
                <a:gd name="T45" fmla="*/ 162 h 687"/>
                <a:gd name="T46" fmla="*/ 17 w 710"/>
                <a:gd name="T47" fmla="*/ 145 h 687"/>
                <a:gd name="T48" fmla="*/ 9 w 710"/>
                <a:gd name="T49" fmla="*/ 134 h 687"/>
                <a:gd name="T50" fmla="*/ 6 w 710"/>
                <a:gd name="T51" fmla="*/ 122 h 687"/>
                <a:gd name="T52" fmla="*/ 15 w 710"/>
                <a:gd name="T53" fmla="*/ 100 h 687"/>
                <a:gd name="T54" fmla="*/ 53 w 710"/>
                <a:gd name="T55" fmla="*/ 71 h 687"/>
                <a:gd name="T56" fmla="*/ 120 w 710"/>
                <a:gd name="T57" fmla="*/ 33 h 687"/>
                <a:gd name="T58" fmla="*/ 145 w 710"/>
                <a:gd name="T59" fmla="*/ 19 h 687"/>
                <a:gd name="T60" fmla="*/ 163 w 710"/>
                <a:gd name="T61" fmla="*/ 9 h 687"/>
                <a:gd name="T62" fmla="*/ 177 w 710"/>
                <a:gd name="T63" fmla="*/ 0 h 687"/>
                <a:gd name="T64" fmla="*/ 163 w 710"/>
                <a:gd name="T65" fmla="*/ 8 h 687"/>
                <a:gd name="T66" fmla="*/ 145 w 710"/>
                <a:gd name="T67" fmla="*/ 18 h 687"/>
                <a:gd name="T68" fmla="*/ 120 w 710"/>
                <a:gd name="T69" fmla="*/ 32 h 687"/>
                <a:gd name="T70" fmla="*/ 51 w 710"/>
                <a:gd name="T71" fmla="*/ 68 h 687"/>
                <a:gd name="T72" fmla="*/ 12 w 710"/>
                <a:gd name="T73" fmla="*/ 97 h 687"/>
                <a:gd name="T74" fmla="*/ 1 w 710"/>
                <a:gd name="T75" fmla="*/ 122 h 687"/>
                <a:gd name="T76" fmla="*/ 4 w 710"/>
                <a:gd name="T77" fmla="*/ 137 h 687"/>
                <a:gd name="T78" fmla="*/ 13 w 710"/>
                <a:gd name="T79" fmla="*/ 149 h 687"/>
                <a:gd name="T80" fmla="*/ 36 w 710"/>
                <a:gd name="T81" fmla="*/ 167 h 687"/>
                <a:gd name="T82" fmla="*/ 49 w 710"/>
                <a:gd name="T83" fmla="*/ 175 h 687"/>
                <a:gd name="T84" fmla="*/ 63 w 710"/>
                <a:gd name="T85" fmla="*/ 182 h 687"/>
                <a:gd name="T86" fmla="*/ 77 w 710"/>
                <a:gd name="T87" fmla="*/ 189 h 687"/>
                <a:gd name="T88" fmla="*/ 92 w 710"/>
                <a:gd name="T89" fmla="*/ 195 h 687"/>
                <a:gd name="T90" fmla="*/ 123 w 710"/>
                <a:gd name="T91" fmla="*/ 208 h 687"/>
                <a:gd name="T92" fmla="*/ 188 w 710"/>
                <a:gd name="T93" fmla="*/ 231 h 687"/>
                <a:gd name="T94" fmla="*/ 259 w 710"/>
                <a:gd name="T95" fmla="*/ 251 h 687"/>
                <a:gd name="T96" fmla="*/ 332 w 710"/>
                <a:gd name="T97" fmla="*/ 275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10" h="687">
                  <a:moveTo>
                    <a:pt x="332" y="275"/>
                  </a:moveTo>
                  <a:cubicBezTo>
                    <a:pt x="345" y="279"/>
                    <a:pt x="357" y="284"/>
                    <a:pt x="370" y="288"/>
                  </a:cubicBezTo>
                  <a:cubicBezTo>
                    <a:pt x="382" y="293"/>
                    <a:pt x="395" y="298"/>
                    <a:pt x="407" y="303"/>
                  </a:cubicBezTo>
                  <a:cubicBezTo>
                    <a:pt x="458" y="323"/>
                    <a:pt x="509" y="349"/>
                    <a:pt x="555" y="382"/>
                  </a:cubicBezTo>
                  <a:cubicBezTo>
                    <a:pt x="579" y="398"/>
                    <a:pt x="601" y="417"/>
                    <a:pt x="620" y="437"/>
                  </a:cubicBezTo>
                  <a:cubicBezTo>
                    <a:pt x="672" y="493"/>
                    <a:pt x="699" y="576"/>
                    <a:pt x="664" y="652"/>
                  </a:cubicBezTo>
                  <a:cubicBezTo>
                    <a:pt x="659" y="664"/>
                    <a:pt x="653" y="675"/>
                    <a:pt x="647" y="687"/>
                  </a:cubicBezTo>
                  <a:cubicBezTo>
                    <a:pt x="673" y="687"/>
                    <a:pt x="673" y="687"/>
                    <a:pt x="673" y="687"/>
                  </a:cubicBezTo>
                  <a:cubicBezTo>
                    <a:pt x="679" y="677"/>
                    <a:pt x="684" y="666"/>
                    <a:pt x="689" y="655"/>
                  </a:cubicBezTo>
                  <a:cubicBezTo>
                    <a:pt x="710" y="602"/>
                    <a:pt x="703" y="549"/>
                    <a:pt x="677" y="498"/>
                  </a:cubicBezTo>
                  <a:cubicBezTo>
                    <a:pt x="664" y="474"/>
                    <a:pt x="647" y="451"/>
                    <a:pt x="628" y="429"/>
                  </a:cubicBezTo>
                  <a:cubicBezTo>
                    <a:pt x="608" y="409"/>
                    <a:pt x="586" y="389"/>
                    <a:pt x="562" y="373"/>
                  </a:cubicBezTo>
                  <a:cubicBezTo>
                    <a:pt x="514" y="339"/>
                    <a:pt x="462" y="314"/>
                    <a:pt x="411" y="293"/>
                  </a:cubicBezTo>
                  <a:cubicBezTo>
                    <a:pt x="399" y="288"/>
                    <a:pt x="386" y="283"/>
                    <a:pt x="373" y="278"/>
                  </a:cubicBezTo>
                  <a:cubicBezTo>
                    <a:pt x="361" y="274"/>
                    <a:pt x="348" y="269"/>
                    <a:pt x="336" y="265"/>
                  </a:cubicBezTo>
                  <a:cubicBezTo>
                    <a:pt x="311" y="257"/>
                    <a:pt x="286" y="249"/>
                    <a:pt x="261" y="242"/>
                  </a:cubicBezTo>
                  <a:cubicBezTo>
                    <a:pt x="237" y="236"/>
                    <a:pt x="214" y="229"/>
                    <a:pt x="191" y="223"/>
                  </a:cubicBezTo>
                  <a:cubicBezTo>
                    <a:pt x="168" y="216"/>
                    <a:pt x="146" y="209"/>
                    <a:pt x="125" y="201"/>
                  </a:cubicBezTo>
                  <a:cubicBezTo>
                    <a:pt x="115" y="197"/>
                    <a:pt x="105" y="193"/>
                    <a:pt x="95" y="189"/>
                  </a:cubicBezTo>
                  <a:cubicBezTo>
                    <a:pt x="90" y="187"/>
                    <a:pt x="85" y="185"/>
                    <a:pt x="80" y="183"/>
                  </a:cubicBezTo>
                  <a:cubicBezTo>
                    <a:pt x="75" y="180"/>
                    <a:pt x="70" y="178"/>
                    <a:pt x="66" y="176"/>
                  </a:cubicBezTo>
                  <a:cubicBezTo>
                    <a:pt x="61" y="174"/>
                    <a:pt x="57" y="172"/>
                    <a:pt x="52" y="169"/>
                  </a:cubicBezTo>
                  <a:cubicBezTo>
                    <a:pt x="48" y="167"/>
                    <a:pt x="43" y="165"/>
                    <a:pt x="39" y="162"/>
                  </a:cubicBezTo>
                  <a:cubicBezTo>
                    <a:pt x="31" y="157"/>
                    <a:pt x="23" y="151"/>
                    <a:pt x="17" y="145"/>
                  </a:cubicBezTo>
                  <a:cubicBezTo>
                    <a:pt x="14" y="141"/>
                    <a:pt x="11" y="138"/>
                    <a:pt x="9" y="134"/>
                  </a:cubicBezTo>
                  <a:cubicBezTo>
                    <a:pt x="7" y="130"/>
                    <a:pt x="6" y="126"/>
                    <a:pt x="6" y="122"/>
                  </a:cubicBezTo>
                  <a:cubicBezTo>
                    <a:pt x="5" y="114"/>
                    <a:pt x="10" y="106"/>
                    <a:pt x="15" y="100"/>
                  </a:cubicBezTo>
                  <a:cubicBezTo>
                    <a:pt x="26" y="87"/>
                    <a:pt x="40" y="78"/>
                    <a:pt x="53" y="71"/>
                  </a:cubicBezTo>
                  <a:cubicBezTo>
                    <a:pt x="78" y="55"/>
                    <a:pt x="102" y="43"/>
                    <a:pt x="120" y="33"/>
                  </a:cubicBezTo>
                  <a:cubicBezTo>
                    <a:pt x="130" y="28"/>
                    <a:pt x="138" y="23"/>
                    <a:pt x="145" y="19"/>
                  </a:cubicBezTo>
                  <a:cubicBezTo>
                    <a:pt x="152" y="15"/>
                    <a:pt x="158" y="11"/>
                    <a:pt x="163" y="9"/>
                  </a:cubicBezTo>
                  <a:cubicBezTo>
                    <a:pt x="172" y="3"/>
                    <a:pt x="177" y="0"/>
                    <a:pt x="177" y="0"/>
                  </a:cubicBezTo>
                  <a:cubicBezTo>
                    <a:pt x="177" y="0"/>
                    <a:pt x="172" y="3"/>
                    <a:pt x="163" y="8"/>
                  </a:cubicBezTo>
                  <a:cubicBezTo>
                    <a:pt x="158" y="11"/>
                    <a:pt x="152" y="14"/>
                    <a:pt x="145" y="18"/>
                  </a:cubicBezTo>
                  <a:cubicBezTo>
                    <a:pt x="137" y="22"/>
                    <a:pt x="129" y="27"/>
                    <a:pt x="120" y="32"/>
                  </a:cubicBezTo>
                  <a:cubicBezTo>
                    <a:pt x="101" y="41"/>
                    <a:pt x="77" y="52"/>
                    <a:pt x="51" y="68"/>
                  </a:cubicBezTo>
                  <a:cubicBezTo>
                    <a:pt x="38" y="75"/>
                    <a:pt x="24" y="84"/>
                    <a:pt x="12" y="97"/>
                  </a:cubicBezTo>
                  <a:cubicBezTo>
                    <a:pt x="6" y="104"/>
                    <a:pt x="1" y="112"/>
                    <a:pt x="1" y="122"/>
                  </a:cubicBezTo>
                  <a:cubicBezTo>
                    <a:pt x="0" y="127"/>
                    <a:pt x="2" y="132"/>
                    <a:pt x="4" y="137"/>
                  </a:cubicBezTo>
                  <a:cubicBezTo>
                    <a:pt x="6" y="141"/>
                    <a:pt x="9" y="145"/>
                    <a:pt x="13" y="149"/>
                  </a:cubicBezTo>
                  <a:cubicBezTo>
                    <a:pt x="19" y="156"/>
                    <a:pt x="27" y="162"/>
                    <a:pt x="36" y="167"/>
                  </a:cubicBezTo>
                  <a:cubicBezTo>
                    <a:pt x="40" y="170"/>
                    <a:pt x="45" y="172"/>
                    <a:pt x="49" y="175"/>
                  </a:cubicBezTo>
                  <a:cubicBezTo>
                    <a:pt x="54" y="177"/>
                    <a:pt x="58" y="180"/>
                    <a:pt x="63" y="182"/>
                  </a:cubicBezTo>
                  <a:cubicBezTo>
                    <a:pt x="68" y="184"/>
                    <a:pt x="72" y="187"/>
                    <a:pt x="77" y="189"/>
                  </a:cubicBezTo>
                  <a:cubicBezTo>
                    <a:pt x="82" y="191"/>
                    <a:pt x="87" y="193"/>
                    <a:pt x="92" y="195"/>
                  </a:cubicBezTo>
                  <a:cubicBezTo>
                    <a:pt x="102" y="199"/>
                    <a:pt x="112" y="203"/>
                    <a:pt x="123" y="208"/>
                  </a:cubicBezTo>
                  <a:cubicBezTo>
                    <a:pt x="143" y="216"/>
                    <a:pt x="165" y="224"/>
                    <a:pt x="188" y="231"/>
                  </a:cubicBezTo>
                  <a:cubicBezTo>
                    <a:pt x="211" y="238"/>
                    <a:pt x="235" y="244"/>
                    <a:pt x="259" y="251"/>
                  </a:cubicBezTo>
                  <a:cubicBezTo>
                    <a:pt x="283" y="258"/>
                    <a:pt x="307" y="266"/>
                    <a:pt x="332" y="275"/>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sp>
        <p:nvSpPr>
          <p:cNvPr id="4" name="Title 3"/>
          <p:cNvSpPr>
            <a:spLocks noGrp="1"/>
          </p:cNvSpPr>
          <p:nvPr>
            <p:ph type="title"/>
          </p:nvPr>
        </p:nvSpPr>
        <p:spPr>
          <a:xfrm>
            <a:off x="391473" y="94726"/>
            <a:ext cx="10972801" cy="711081"/>
          </a:xfrm>
        </p:spPr>
        <p:txBody>
          <a:bodyPr/>
          <a:lstStyle/>
          <a:p>
            <a:r>
              <a:rPr lang="en-US" b="1" dirty="0"/>
              <a:t>Machine Learning Cloud Platforms -</a:t>
            </a:r>
          </a:p>
        </p:txBody>
      </p:sp>
      <p:grpSp>
        <p:nvGrpSpPr>
          <p:cNvPr id="3" name="Group 104"/>
          <p:cNvGrpSpPr/>
          <p:nvPr/>
        </p:nvGrpSpPr>
        <p:grpSpPr>
          <a:xfrm>
            <a:off x="418466" y="1600201"/>
            <a:ext cx="4410431" cy="6615676"/>
            <a:chOff x="1081178" y="2322519"/>
            <a:chExt cx="4112333" cy="6170137"/>
          </a:xfrm>
        </p:grpSpPr>
        <p:grpSp>
          <p:nvGrpSpPr>
            <p:cNvPr id="5" name="Group 22"/>
            <p:cNvGrpSpPr/>
            <p:nvPr/>
          </p:nvGrpSpPr>
          <p:grpSpPr>
            <a:xfrm>
              <a:off x="1827212" y="3052077"/>
              <a:ext cx="1500735" cy="4176177"/>
              <a:chOff x="1827212" y="2721589"/>
              <a:chExt cx="1500735" cy="4176177"/>
            </a:xfrm>
          </p:grpSpPr>
          <p:sp>
            <p:nvSpPr>
              <p:cNvPr id="9" name="Rectangle 8"/>
              <p:cNvSpPr/>
              <p:nvPr/>
            </p:nvSpPr>
            <p:spPr>
              <a:xfrm>
                <a:off x="2511696" y="3816463"/>
                <a:ext cx="131766" cy="3081303"/>
              </a:xfrm>
              <a:prstGeom prst="rect">
                <a:avLst/>
              </a:prstGeom>
              <a:gradFill flip="none" rotWithShape="1">
                <a:gsLst>
                  <a:gs pos="0">
                    <a:schemeClr val="bg1">
                      <a:lumMod val="50000"/>
                    </a:schemeClr>
                  </a:gs>
                  <a:gs pos="25000">
                    <a:schemeClr val="bg1">
                      <a:lumMod val="75000"/>
                    </a:schemeClr>
                  </a:gs>
                  <a:gs pos="50000">
                    <a:schemeClr val="bg1">
                      <a:lumMod val="85000"/>
                    </a:schemeClr>
                  </a:gs>
                  <a:gs pos="7500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6" name="Group 9"/>
              <p:cNvGrpSpPr/>
              <p:nvPr/>
            </p:nvGrpSpPr>
            <p:grpSpPr>
              <a:xfrm>
                <a:off x="1827212" y="2817746"/>
                <a:ext cx="1500735" cy="1500735"/>
                <a:chOff x="4441277" y="2884842"/>
                <a:chExt cx="867870" cy="867870"/>
              </a:xfrm>
              <a:effectLst>
                <a:outerShdw blurRad="114300" sx="102000" sy="102000" algn="ctr" rotWithShape="0">
                  <a:prstClr val="black">
                    <a:alpha val="23000"/>
                  </a:prstClr>
                </a:outerShdw>
              </a:effectLst>
            </p:grpSpPr>
            <p:sp>
              <p:nvSpPr>
                <p:cNvPr id="7" name="Rectangle 6"/>
                <p:cNvSpPr/>
                <p:nvPr/>
              </p:nvSpPr>
              <p:spPr>
                <a:xfrm rot="2700000">
                  <a:off x="4441277" y="2884842"/>
                  <a:ext cx="867870" cy="8678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 name="Rectangle 7"/>
                <p:cNvSpPr/>
                <p:nvPr/>
              </p:nvSpPr>
              <p:spPr>
                <a:xfrm rot="2700000">
                  <a:off x="4483130" y="2926695"/>
                  <a:ext cx="784165" cy="78416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17" name="Oval 16"/>
              <p:cNvSpPr/>
              <p:nvPr/>
            </p:nvSpPr>
            <p:spPr>
              <a:xfrm>
                <a:off x="2539479" y="4343400"/>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8" name="Oval 17"/>
              <p:cNvSpPr/>
              <p:nvPr/>
            </p:nvSpPr>
            <p:spPr>
              <a:xfrm>
                <a:off x="2539479" y="2721589"/>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2" name="Freeform 5"/>
              <p:cNvSpPr>
                <a:spLocks noEditPoints="1"/>
              </p:cNvSpPr>
              <p:nvPr/>
            </p:nvSpPr>
            <p:spPr bwMode="auto">
              <a:xfrm>
                <a:off x="2158480" y="3107820"/>
                <a:ext cx="838199" cy="967575"/>
              </a:xfrm>
              <a:custGeom>
                <a:avLst/>
                <a:gdLst>
                  <a:gd name="T0" fmla="*/ 709 w 2217"/>
                  <a:gd name="T1" fmla="*/ 1055 h 2562"/>
                  <a:gd name="T2" fmla="*/ 644 w 2217"/>
                  <a:gd name="T3" fmla="*/ 937 h 2562"/>
                  <a:gd name="T4" fmla="*/ 781 w 2217"/>
                  <a:gd name="T5" fmla="*/ 862 h 2562"/>
                  <a:gd name="T6" fmla="*/ 733 w 2217"/>
                  <a:gd name="T7" fmla="*/ 775 h 2562"/>
                  <a:gd name="T8" fmla="*/ 758 w 2217"/>
                  <a:gd name="T9" fmla="*/ 767 h 2562"/>
                  <a:gd name="T10" fmla="*/ 1304 w 2217"/>
                  <a:gd name="T11" fmla="*/ 639 h 2562"/>
                  <a:gd name="T12" fmla="*/ 1043 w 2217"/>
                  <a:gd name="T13" fmla="*/ 1207 h 2562"/>
                  <a:gd name="T14" fmla="*/ 1028 w 2217"/>
                  <a:gd name="T15" fmla="*/ 1392 h 2562"/>
                  <a:gd name="T16" fmla="*/ 1158 w 2217"/>
                  <a:gd name="T17" fmla="*/ 1605 h 2562"/>
                  <a:gd name="T18" fmla="*/ 1137 w 2217"/>
                  <a:gd name="T19" fmla="*/ 1672 h 2562"/>
                  <a:gd name="T20" fmla="*/ 727 w 2217"/>
                  <a:gd name="T21" fmla="*/ 2278 h 2562"/>
                  <a:gd name="T22" fmla="*/ 756 w 2217"/>
                  <a:gd name="T23" fmla="*/ 2453 h 2562"/>
                  <a:gd name="T24" fmla="*/ 820 w 2217"/>
                  <a:gd name="T25" fmla="*/ 2476 h 2562"/>
                  <a:gd name="T26" fmla="*/ 931 w 2217"/>
                  <a:gd name="T27" fmla="*/ 2424 h 2562"/>
                  <a:gd name="T28" fmla="*/ 1337 w 2217"/>
                  <a:gd name="T29" fmla="*/ 1825 h 2562"/>
                  <a:gd name="T30" fmla="*/ 1386 w 2217"/>
                  <a:gd name="T31" fmla="*/ 1892 h 2562"/>
                  <a:gd name="T32" fmla="*/ 1052 w 2217"/>
                  <a:gd name="T33" fmla="*/ 2356 h 2562"/>
                  <a:gd name="T34" fmla="*/ 1071 w 2217"/>
                  <a:gd name="T35" fmla="*/ 2532 h 2562"/>
                  <a:gd name="T36" fmla="*/ 1141 w 2217"/>
                  <a:gd name="T37" fmla="*/ 2560 h 2562"/>
                  <a:gd name="T38" fmla="*/ 1247 w 2217"/>
                  <a:gd name="T39" fmla="*/ 2514 h 2562"/>
                  <a:gd name="T40" fmla="*/ 1643 w 2217"/>
                  <a:gd name="T41" fmla="*/ 1870 h 2562"/>
                  <a:gd name="T42" fmla="*/ 1457 w 2217"/>
                  <a:gd name="T43" fmla="*/ 1576 h 2562"/>
                  <a:gd name="T44" fmla="*/ 1430 w 2217"/>
                  <a:gd name="T45" fmla="*/ 1544 h 2562"/>
                  <a:gd name="T46" fmla="*/ 1504 w 2217"/>
                  <a:gd name="T47" fmla="*/ 1335 h 2562"/>
                  <a:gd name="T48" fmla="*/ 1624 w 2217"/>
                  <a:gd name="T49" fmla="*/ 963 h 2562"/>
                  <a:gd name="T50" fmla="*/ 1668 w 2217"/>
                  <a:gd name="T51" fmla="*/ 1117 h 2562"/>
                  <a:gd name="T52" fmla="*/ 1828 w 2217"/>
                  <a:gd name="T53" fmla="*/ 1188 h 2562"/>
                  <a:gd name="T54" fmla="*/ 2128 w 2217"/>
                  <a:gd name="T55" fmla="*/ 1157 h 2562"/>
                  <a:gd name="T56" fmla="*/ 2206 w 2217"/>
                  <a:gd name="T57" fmla="*/ 1038 h 2562"/>
                  <a:gd name="T58" fmla="*/ 2087 w 2217"/>
                  <a:gd name="T59" fmla="*/ 961 h 2562"/>
                  <a:gd name="T60" fmla="*/ 1830 w 2217"/>
                  <a:gd name="T61" fmla="*/ 988 h 2562"/>
                  <a:gd name="T62" fmla="*/ 1819 w 2217"/>
                  <a:gd name="T63" fmla="*/ 914 h 2562"/>
                  <a:gd name="T64" fmla="*/ 1719 w 2217"/>
                  <a:gd name="T65" fmla="*/ 592 h 2562"/>
                  <a:gd name="T66" fmla="*/ 1690 w 2217"/>
                  <a:gd name="T67" fmla="*/ 564 h 2562"/>
                  <a:gd name="T68" fmla="*/ 1667 w 2217"/>
                  <a:gd name="T69" fmla="*/ 542 h 2562"/>
                  <a:gd name="T70" fmla="*/ 1720 w 2217"/>
                  <a:gd name="T71" fmla="*/ 547 h 2562"/>
                  <a:gd name="T72" fmla="*/ 1994 w 2217"/>
                  <a:gd name="T73" fmla="*/ 273 h 2562"/>
                  <a:gd name="T74" fmla="*/ 1720 w 2217"/>
                  <a:gd name="T75" fmla="*/ 0 h 2562"/>
                  <a:gd name="T76" fmla="*/ 1446 w 2217"/>
                  <a:gd name="T77" fmla="*/ 273 h 2562"/>
                  <a:gd name="T78" fmla="*/ 1537 w 2217"/>
                  <a:gd name="T79" fmla="*/ 477 h 2562"/>
                  <a:gd name="T80" fmla="*/ 1529 w 2217"/>
                  <a:gd name="T81" fmla="*/ 475 h 2562"/>
                  <a:gd name="T82" fmla="*/ 672 w 2217"/>
                  <a:gd name="T83" fmla="*/ 587 h 2562"/>
                  <a:gd name="T84" fmla="*/ 642 w 2217"/>
                  <a:gd name="T85" fmla="*/ 609 h 2562"/>
                  <a:gd name="T86" fmla="*/ 602 w 2217"/>
                  <a:gd name="T87" fmla="*/ 536 h 2562"/>
                  <a:gd name="T88" fmla="*/ 465 w 2217"/>
                  <a:gd name="T89" fmla="*/ 611 h 2562"/>
                  <a:gd name="T90" fmla="*/ 403 w 2217"/>
                  <a:gd name="T91" fmla="*/ 499 h 2562"/>
                  <a:gd name="T92" fmla="*/ 0 w 2217"/>
                  <a:gd name="T93" fmla="*/ 720 h 2562"/>
                  <a:gd name="T94" fmla="*/ 306 w 2217"/>
                  <a:gd name="T95" fmla="*/ 1276 h 2562"/>
                  <a:gd name="T96" fmla="*/ 709 w 2217"/>
                  <a:gd name="T97" fmla="*/ 1055 h 2562"/>
                  <a:gd name="T98" fmla="*/ 562 w 2217"/>
                  <a:gd name="T99" fmla="*/ 672 h 2562"/>
                  <a:gd name="T100" fmla="*/ 645 w 2217"/>
                  <a:gd name="T101" fmla="*/ 823 h 2562"/>
                  <a:gd name="T102" fmla="*/ 601 w 2217"/>
                  <a:gd name="T103" fmla="*/ 847 h 2562"/>
                  <a:gd name="T104" fmla="*/ 518 w 2217"/>
                  <a:gd name="T105" fmla="*/ 696 h 2562"/>
                  <a:gd name="T106" fmla="*/ 562 w 2217"/>
                  <a:gd name="T107" fmla="*/ 672 h 2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7" h="2562">
                    <a:moveTo>
                      <a:pt x="709" y="1055"/>
                    </a:moveTo>
                    <a:cubicBezTo>
                      <a:pt x="644" y="937"/>
                      <a:pt x="644" y="937"/>
                      <a:pt x="644" y="937"/>
                    </a:cubicBezTo>
                    <a:cubicBezTo>
                      <a:pt x="781" y="862"/>
                      <a:pt x="781" y="862"/>
                      <a:pt x="781" y="862"/>
                    </a:cubicBezTo>
                    <a:cubicBezTo>
                      <a:pt x="733" y="775"/>
                      <a:pt x="733" y="775"/>
                      <a:pt x="733" y="775"/>
                    </a:cubicBezTo>
                    <a:cubicBezTo>
                      <a:pt x="742" y="774"/>
                      <a:pt x="750" y="771"/>
                      <a:pt x="758" y="767"/>
                    </a:cubicBezTo>
                    <a:cubicBezTo>
                      <a:pt x="995" y="655"/>
                      <a:pt x="1180" y="634"/>
                      <a:pt x="1304" y="639"/>
                    </a:cubicBezTo>
                    <a:cubicBezTo>
                      <a:pt x="1226" y="831"/>
                      <a:pt x="1105" y="1008"/>
                      <a:pt x="1043" y="1207"/>
                    </a:cubicBezTo>
                    <a:cubicBezTo>
                      <a:pt x="1024" y="1265"/>
                      <a:pt x="1007" y="1332"/>
                      <a:pt x="1028" y="1392"/>
                    </a:cubicBezTo>
                    <a:cubicBezTo>
                      <a:pt x="1051" y="1457"/>
                      <a:pt x="1100" y="1530"/>
                      <a:pt x="1158" y="1605"/>
                    </a:cubicBezTo>
                    <a:cubicBezTo>
                      <a:pt x="1151" y="1630"/>
                      <a:pt x="1143" y="1653"/>
                      <a:pt x="1137" y="1672"/>
                    </a:cubicBezTo>
                    <a:cubicBezTo>
                      <a:pt x="1113" y="1726"/>
                      <a:pt x="906" y="2028"/>
                      <a:pt x="727" y="2278"/>
                    </a:cubicBezTo>
                    <a:cubicBezTo>
                      <a:pt x="687" y="2334"/>
                      <a:pt x="700" y="2412"/>
                      <a:pt x="756" y="2453"/>
                    </a:cubicBezTo>
                    <a:cubicBezTo>
                      <a:pt x="776" y="2467"/>
                      <a:pt x="798" y="2474"/>
                      <a:pt x="820" y="2476"/>
                    </a:cubicBezTo>
                    <a:cubicBezTo>
                      <a:pt x="862" y="2478"/>
                      <a:pt x="904" y="2460"/>
                      <a:pt x="931" y="2424"/>
                    </a:cubicBezTo>
                    <a:cubicBezTo>
                      <a:pt x="1056" y="2249"/>
                      <a:pt x="1253" y="1970"/>
                      <a:pt x="1337" y="1825"/>
                    </a:cubicBezTo>
                    <a:cubicBezTo>
                      <a:pt x="1357" y="1850"/>
                      <a:pt x="1375" y="1874"/>
                      <a:pt x="1386" y="1892"/>
                    </a:cubicBezTo>
                    <a:cubicBezTo>
                      <a:pt x="1345" y="1975"/>
                      <a:pt x="1189" y="2187"/>
                      <a:pt x="1052" y="2356"/>
                    </a:cubicBezTo>
                    <a:cubicBezTo>
                      <a:pt x="1009" y="2410"/>
                      <a:pt x="1017" y="2489"/>
                      <a:pt x="1071" y="2532"/>
                    </a:cubicBezTo>
                    <a:cubicBezTo>
                      <a:pt x="1091" y="2549"/>
                      <a:pt x="1116" y="2558"/>
                      <a:pt x="1141" y="2560"/>
                    </a:cubicBezTo>
                    <a:cubicBezTo>
                      <a:pt x="1180" y="2562"/>
                      <a:pt x="1220" y="2546"/>
                      <a:pt x="1247" y="2514"/>
                    </a:cubicBezTo>
                    <a:cubicBezTo>
                      <a:pt x="1657" y="2008"/>
                      <a:pt x="1648" y="1915"/>
                      <a:pt x="1643" y="1870"/>
                    </a:cubicBezTo>
                    <a:cubicBezTo>
                      <a:pt x="1635" y="1795"/>
                      <a:pt x="1577" y="1722"/>
                      <a:pt x="1457" y="1576"/>
                    </a:cubicBezTo>
                    <a:cubicBezTo>
                      <a:pt x="1448" y="1566"/>
                      <a:pt x="1439" y="1555"/>
                      <a:pt x="1430" y="1544"/>
                    </a:cubicBezTo>
                    <a:cubicBezTo>
                      <a:pt x="1464" y="1475"/>
                      <a:pt x="1489" y="1374"/>
                      <a:pt x="1504" y="1335"/>
                    </a:cubicBezTo>
                    <a:cubicBezTo>
                      <a:pt x="1624" y="963"/>
                      <a:pt x="1624" y="963"/>
                      <a:pt x="1624" y="963"/>
                    </a:cubicBezTo>
                    <a:cubicBezTo>
                      <a:pt x="1632" y="1026"/>
                      <a:pt x="1641" y="1077"/>
                      <a:pt x="1668" y="1117"/>
                    </a:cubicBezTo>
                    <a:cubicBezTo>
                      <a:pt x="1682" y="1138"/>
                      <a:pt x="1711" y="1180"/>
                      <a:pt x="1828" y="1188"/>
                    </a:cubicBezTo>
                    <a:cubicBezTo>
                      <a:pt x="1894" y="1193"/>
                      <a:pt x="1990" y="1186"/>
                      <a:pt x="2128" y="1157"/>
                    </a:cubicBezTo>
                    <a:cubicBezTo>
                      <a:pt x="2182" y="1145"/>
                      <a:pt x="2217" y="1092"/>
                      <a:pt x="2206" y="1038"/>
                    </a:cubicBezTo>
                    <a:cubicBezTo>
                      <a:pt x="2194" y="984"/>
                      <a:pt x="2142" y="950"/>
                      <a:pt x="2087" y="961"/>
                    </a:cubicBezTo>
                    <a:cubicBezTo>
                      <a:pt x="1991" y="981"/>
                      <a:pt x="1881" y="990"/>
                      <a:pt x="1830" y="988"/>
                    </a:cubicBezTo>
                    <a:cubicBezTo>
                      <a:pt x="1826" y="968"/>
                      <a:pt x="1822" y="938"/>
                      <a:pt x="1819" y="914"/>
                    </a:cubicBezTo>
                    <a:cubicBezTo>
                      <a:pt x="1806" y="821"/>
                      <a:pt x="1789" y="693"/>
                      <a:pt x="1719" y="592"/>
                    </a:cubicBezTo>
                    <a:cubicBezTo>
                      <a:pt x="1711" y="580"/>
                      <a:pt x="1701" y="571"/>
                      <a:pt x="1690" y="564"/>
                    </a:cubicBezTo>
                    <a:cubicBezTo>
                      <a:pt x="1684" y="556"/>
                      <a:pt x="1676" y="549"/>
                      <a:pt x="1667" y="542"/>
                    </a:cubicBezTo>
                    <a:cubicBezTo>
                      <a:pt x="1684" y="545"/>
                      <a:pt x="1702" y="547"/>
                      <a:pt x="1720" y="547"/>
                    </a:cubicBezTo>
                    <a:cubicBezTo>
                      <a:pt x="1871" y="547"/>
                      <a:pt x="1994" y="425"/>
                      <a:pt x="1994" y="273"/>
                    </a:cubicBezTo>
                    <a:cubicBezTo>
                      <a:pt x="1994" y="122"/>
                      <a:pt x="1871" y="0"/>
                      <a:pt x="1720" y="0"/>
                    </a:cubicBezTo>
                    <a:cubicBezTo>
                      <a:pt x="1569" y="0"/>
                      <a:pt x="1446" y="122"/>
                      <a:pt x="1446" y="273"/>
                    </a:cubicBezTo>
                    <a:cubicBezTo>
                      <a:pt x="1446" y="354"/>
                      <a:pt x="1481" y="427"/>
                      <a:pt x="1537" y="477"/>
                    </a:cubicBezTo>
                    <a:cubicBezTo>
                      <a:pt x="1534" y="476"/>
                      <a:pt x="1531" y="476"/>
                      <a:pt x="1529" y="475"/>
                    </a:cubicBezTo>
                    <a:cubicBezTo>
                      <a:pt x="1433" y="444"/>
                      <a:pt x="1122" y="373"/>
                      <a:pt x="672" y="587"/>
                    </a:cubicBezTo>
                    <a:cubicBezTo>
                      <a:pt x="660" y="592"/>
                      <a:pt x="650" y="600"/>
                      <a:pt x="642" y="609"/>
                    </a:cubicBezTo>
                    <a:cubicBezTo>
                      <a:pt x="602" y="536"/>
                      <a:pt x="602" y="536"/>
                      <a:pt x="602" y="536"/>
                    </a:cubicBezTo>
                    <a:cubicBezTo>
                      <a:pt x="465" y="611"/>
                      <a:pt x="465" y="611"/>
                      <a:pt x="465" y="611"/>
                    </a:cubicBezTo>
                    <a:cubicBezTo>
                      <a:pt x="403" y="499"/>
                      <a:pt x="403" y="499"/>
                      <a:pt x="403" y="499"/>
                    </a:cubicBezTo>
                    <a:cubicBezTo>
                      <a:pt x="0" y="720"/>
                      <a:pt x="0" y="720"/>
                      <a:pt x="0" y="720"/>
                    </a:cubicBezTo>
                    <a:cubicBezTo>
                      <a:pt x="306" y="1276"/>
                      <a:pt x="306" y="1276"/>
                      <a:pt x="306" y="1276"/>
                    </a:cubicBezTo>
                    <a:lnTo>
                      <a:pt x="709" y="1055"/>
                    </a:lnTo>
                    <a:close/>
                    <a:moveTo>
                      <a:pt x="562" y="672"/>
                    </a:moveTo>
                    <a:cubicBezTo>
                      <a:pt x="645" y="823"/>
                      <a:pt x="645" y="823"/>
                      <a:pt x="645" y="823"/>
                    </a:cubicBezTo>
                    <a:cubicBezTo>
                      <a:pt x="601" y="847"/>
                      <a:pt x="601" y="847"/>
                      <a:pt x="601" y="847"/>
                    </a:cubicBezTo>
                    <a:cubicBezTo>
                      <a:pt x="518" y="696"/>
                      <a:pt x="518" y="696"/>
                      <a:pt x="518" y="696"/>
                    </a:cubicBezTo>
                    <a:lnTo>
                      <a:pt x="562" y="672"/>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nvGrpSpPr>
            <p:cNvPr id="10" name="Group 23"/>
            <p:cNvGrpSpPr/>
            <p:nvPr/>
          </p:nvGrpSpPr>
          <p:grpSpPr>
            <a:xfrm>
              <a:off x="2951653" y="3835688"/>
              <a:ext cx="1219140" cy="3392566"/>
              <a:chOff x="1827212" y="2721589"/>
              <a:chExt cx="1500735" cy="4176177"/>
            </a:xfrm>
          </p:grpSpPr>
          <p:sp>
            <p:nvSpPr>
              <p:cNvPr id="25" name="Rectangle 24"/>
              <p:cNvSpPr/>
              <p:nvPr/>
            </p:nvSpPr>
            <p:spPr>
              <a:xfrm>
                <a:off x="2511696" y="3816463"/>
                <a:ext cx="131766" cy="3081303"/>
              </a:xfrm>
              <a:prstGeom prst="rect">
                <a:avLst/>
              </a:prstGeom>
              <a:gradFill flip="none" rotWithShape="1">
                <a:gsLst>
                  <a:gs pos="0">
                    <a:schemeClr val="bg1">
                      <a:lumMod val="50000"/>
                    </a:schemeClr>
                  </a:gs>
                  <a:gs pos="25000">
                    <a:schemeClr val="bg1">
                      <a:lumMod val="75000"/>
                    </a:schemeClr>
                  </a:gs>
                  <a:gs pos="50000">
                    <a:schemeClr val="bg1">
                      <a:lumMod val="85000"/>
                    </a:schemeClr>
                  </a:gs>
                  <a:gs pos="7500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11" name="Group 25"/>
              <p:cNvGrpSpPr/>
              <p:nvPr/>
            </p:nvGrpSpPr>
            <p:grpSpPr>
              <a:xfrm>
                <a:off x="1827212" y="2817746"/>
                <a:ext cx="1500735" cy="1500735"/>
                <a:chOff x="4441277" y="2884842"/>
                <a:chExt cx="867870" cy="867870"/>
              </a:xfrm>
              <a:effectLst>
                <a:outerShdw blurRad="114300" sx="102000" sy="102000" algn="ctr" rotWithShape="0">
                  <a:prstClr val="black">
                    <a:alpha val="23000"/>
                  </a:prstClr>
                </a:outerShdw>
              </a:effectLst>
            </p:grpSpPr>
            <p:sp>
              <p:nvSpPr>
                <p:cNvPr id="30" name="Rectangle 29"/>
                <p:cNvSpPr/>
                <p:nvPr/>
              </p:nvSpPr>
              <p:spPr>
                <a:xfrm rot="2700000">
                  <a:off x="4441277" y="2884842"/>
                  <a:ext cx="867870" cy="8678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1" name="Rectangle 30"/>
                <p:cNvSpPr/>
                <p:nvPr/>
              </p:nvSpPr>
              <p:spPr>
                <a:xfrm rot="2700000">
                  <a:off x="4483130" y="2926695"/>
                  <a:ext cx="784165" cy="78416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27" name="Oval 26"/>
              <p:cNvSpPr/>
              <p:nvPr/>
            </p:nvSpPr>
            <p:spPr>
              <a:xfrm>
                <a:off x="2539479" y="4343400"/>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8" name="Oval 27"/>
              <p:cNvSpPr/>
              <p:nvPr/>
            </p:nvSpPr>
            <p:spPr>
              <a:xfrm>
                <a:off x="2539479" y="2721589"/>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9" name="Freeform 5"/>
              <p:cNvSpPr>
                <a:spLocks noEditPoints="1"/>
              </p:cNvSpPr>
              <p:nvPr/>
            </p:nvSpPr>
            <p:spPr bwMode="auto">
              <a:xfrm>
                <a:off x="2158480" y="3107820"/>
                <a:ext cx="838199" cy="967575"/>
              </a:xfrm>
              <a:custGeom>
                <a:avLst/>
                <a:gdLst>
                  <a:gd name="T0" fmla="*/ 709 w 2217"/>
                  <a:gd name="T1" fmla="*/ 1055 h 2562"/>
                  <a:gd name="T2" fmla="*/ 644 w 2217"/>
                  <a:gd name="T3" fmla="*/ 937 h 2562"/>
                  <a:gd name="T4" fmla="*/ 781 w 2217"/>
                  <a:gd name="T5" fmla="*/ 862 h 2562"/>
                  <a:gd name="T6" fmla="*/ 733 w 2217"/>
                  <a:gd name="T7" fmla="*/ 775 h 2562"/>
                  <a:gd name="T8" fmla="*/ 758 w 2217"/>
                  <a:gd name="T9" fmla="*/ 767 h 2562"/>
                  <a:gd name="T10" fmla="*/ 1304 w 2217"/>
                  <a:gd name="T11" fmla="*/ 639 h 2562"/>
                  <a:gd name="T12" fmla="*/ 1043 w 2217"/>
                  <a:gd name="T13" fmla="*/ 1207 h 2562"/>
                  <a:gd name="T14" fmla="*/ 1028 w 2217"/>
                  <a:gd name="T15" fmla="*/ 1392 h 2562"/>
                  <a:gd name="T16" fmla="*/ 1158 w 2217"/>
                  <a:gd name="T17" fmla="*/ 1605 h 2562"/>
                  <a:gd name="T18" fmla="*/ 1137 w 2217"/>
                  <a:gd name="T19" fmla="*/ 1672 h 2562"/>
                  <a:gd name="T20" fmla="*/ 727 w 2217"/>
                  <a:gd name="T21" fmla="*/ 2278 h 2562"/>
                  <a:gd name="T22" fmla="*/ 756 w 2217"/>
                  <a:gd name="T23" fmla="*/ 2453 h 2562"/>
                  <a:gd name="T24" fmla="*/ 820 w 2217"/>
                  <a:gd name="T25" fmla="*/ 2476 h 2562"/>
                  <a:gd name="T26" fmla="*/ 931 w 2217"/>
                  <a:gd name="T27" fmla="*/ 2424 h 2562"/>
                  <a:gd name="T28" fmla="*/ 1337 w 2217"/>
                  <a:gd name="T29" fmla="*/ 1825 h 2562"/>
                  <a:gd name="T30" fmla="*/ 1386 w 2217"/>
                  <a:gd name="T31" fmla="*/ 1892 h 2562"/>
                  <a:gd name="T32" fmla="*/ 1052 w 2217"/>
                  <a:gd name="T33" fmla="*/ 2356 h 2562"/>
                  <a:gd name="T34" fmla="*/ 1071 w 2217"/>
                  <a:gd name="T35" fmla="*/ 2532 h 2562"/>
                  <a:gd name="T36" fmla="*/ 1141 w 2217"/>
                  <a:gd name="T37" fmla="*/ 2560 h 2562"/>
                  <a:gd name="T38" fmla="*/ 1247 w 2217"/>
                  <a:gd name="T39" fmla="*/ 2514 h 2562"/>
                  <a:gd name="T40" fmla="*/ 1643 w 2217"/>
                  <a:gd name="T41" fmla="*/ 1870 h 2562"/>
                  <a:gd name="T42" fmla="*/ 1457 w 2217"/>
                  <a:gd name="T43" fmla="*/ 1576 h 2562"/>
                  <a:gd name="T44" fmla="*/ 1430 w 2217"/>
                  <a:gd name="T45" fmla="*/ 1544 h 2562"/>
                  <a:gd name="T46" fmla="*/ 1504 w 2217"/>
                  <a:gd name="T47" fmla="*/ 1335 h 2562"/>
                  <a:gd name="T48" fmla="*/ 1624 w 2217"/>
                  <a:gd name="T49" fmla="*/ 963 h 2562"/>
                  <a:gd name="T50" fmla="*/ 1668 w 2217"/>
                  <a:gd name="T51" fmla="*/ 1117 h 2562"/>
                  <a:gd name="T52" fmla="*/ 1828 w 2217"/>
                  <a:gd name="T53" fmla="*/ 1188 h 2562"/>
                  <a:gd name="T54" fmla="*/ 2128 w 2217"/>
                  <a:gd name="T55" fmla="*/ 1157 h 2562"/>
                  <a:gd name="T56" fmla="*/ 2206 w 2217"/>
                  <a:gd name="T57" fmla="*/ 1038 h 2562"/>
                  <a:gd name="T58" fmla="*/ 2087 w 2217"/>
                  <a:gd name="T59" fmla="*/ 961 h 2562"/>
                  <a:gd name="T60" fmla="*/ 1830 w 2217"/>
                  <a:gd name="T61" fmla="*/ 988 h 2562"/>
                  <a:gd name="T62" fmla="*/ 1819 w 2217"/>
                  <a:gd name="T63" fmla="*/ 914 h 2562"/>
                  <a:gd name="T64" fmla="*/ 1719 w 2217"/>
                  <a:gd name="T65" fmla="*/ 592 h 2562"/>
                  <a:gd name="T66" fmla="*/ 1690 w 2217"/>
                  <a:gd name="T67" fmla="*/ 564 h 2562"/>
                  <a:gd name="T68" fmla="*/ 1667 w 2217"/>
                  <a:gd name="T69" fmla="*/ 542 h 2562"/>
                  <a:gd name="T70" fmla="*/ 1720 w 2217"/>
                  <a:gd name="T71" fmla="*/ 547 h 2562"/>
                  <a:gd name="T72" fmla="*/ 1994 w 2217"/>
                  <a:gd name="T73" fmla="*/ 273 h 2562"/>
                  <a:gd name="T74" fmla="*/ 1720 w 2217"/>
                  <a:gd name="T75" fmla="*/ 0 h 2562"/>
                  <a:gd name="T76" fmla="*/ 1446 w 2217"/>
                  <a:gd name="T77" fmla="*/ 273 h 2562"/>
                  <a:gd name="T78" fmla="*/ 1537 w 2217"/>
                  <a:gd name="T79" fmla="*/ 477 h 2562"/>
                  <a:gd name="T80" fmla="*/ 1529 w 2217"/>
                  <a:gd name="T81" fmla="*/ 475 h 2562"/>
                  <a:gd name="T82" fmla="*/ 672 w 2217"/>
                  <a:gd name="T83" fmla="*/ 587 h 2562"/>
                  <a:gd name="T84" fmla="*/ 642 w 2217"/>
                  <a:gd name="T85" fmla="*/ 609 h 2562"/>
                  <a:gd name="T86" fmla="*/ 602 w 2217"/>
                  <a:gd name="T87" fmla="*/ 536 h 2562"/>
                  <a:gd name="T88" fmla="*/ 465 w 2217"/>
                  <a:gd name="T89" fmla="*/ 611 h 2562"/>
                  <a:gd name="T90" fmla="*/ 403 w 2217"/>
                  <a:gd name="T91" fmla="*/ 499 h 2562"/>
                  <a:gd name="T92" fmla="*/ 0 w 2217"/>
                  <a:gd name="T93" fmla="*/ 720 h 2562"/>
                  <a:gd name="T94" fmla="*/ 306 w 2217"/>
                  <a:gd name="T95" fmla="*/ 1276 h 2562"/>
                  <a:gd name="T96" fmla="*/ 709 w 2217"/>
                  <a:gd name="T97" fmla="*/ 1055 h 2562"/>
                  <a:gd name="T98" fmla="*/ 562 w 2217"/>
                  <a:gd name="T99" fmla="*/ 672 h 2562"/>
                  <a:gd name="T100" fmla="*/ 645 w 2217"/>
                  <a:gd name="T101" fmla="*/ 823 h 2562"/>
                  <a:gd name="T102" fmla="*/ 601 w 2217"/>
                  <a:gd name="T103" fmla="*/ 847 h 2562"/>
                  <a:gd name="T104" fmla="*/ 518 w 2217"/>
                  <a:gd name="T105" fmla="*/ 696 h 2562"/>
                  <a:gd name="T106" fmla="*/ 562 w 2217"/>
                  <a:gd name="T107" fmla="*/ 672 h 2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7" h="2562">
                    <a:moveTo>
                      <a:pt x="709" y="1055"/>
                    </a:moveTo>
                    <a:cubicBezTo>
                      <a:pt x="644" y="937"/>
                      <a:pt x="644" y="937"/>
                      <a:pt x="644" y="937"/>
                    </a:cubicBezTo>
                    <a:cubicBezTo>
                      <a:pt x="781" y="862"/>
                      <a:pt x="781" y="862"/>
                      <a:pt x="781" y="862"/>
                    </a:cubicBezTo>
                    <a:cubicBezTo>
                      <a:pt x="733" y="775"/>
                      <a:pt x="733" y="775"/>
                      <a:pt x="733" y="775"/>
                    </a:cubicBezTo>
                    <a:cubicBezTo>
                      <a:pt x="742" y="774"/>
                      <a:pt x="750" y="771"/>
                      <a:pt x="758" y="767"/>
                    </a:cubicBezTo>
                    <a:cubicBezTo>
                      <a:pt x="995" y="655"/>
                      <a:pt x="1180" y="634"/>
                      <a:pt x="1304" y="639"/>
                    </a:cubicBezTo>
                    <a:cubicBezTo>
                      <a:pt x="1226" y="831"/>
                      <a:pt x="1105" y="1008"/>
                      <a:pt x="1043" y="1207"/>
                    </a:cubicBezTo>
                    <a:cubicBezTo>
                      <a:pt x="1024" y="1265"/>
                      <a:pt x="1007" y="1332"/>
                      <a:pt x="1028" y="1392"/>
                    </a:cubicBezTo>
                    <a:cubicBezTo>
                      <a:pt x="1051" y="1457"/>
                      <a:pt x="1100" y="1530"/>
                      <a:pt x="1158" y="1605"/>
                    </a:cubicBezTo>
                    <a:cubicBezTo>
                      <a:pt x="1151" y="1630"/>
                      <a:pt x="1143" y="1653"/>
                      <a:pt x="1137" y="1672"/>
                    </a:cubicBezTo>
                    <a:cubicBezTo>
                      <a:pt x="1113" y="1726"/>
                      <a:pt x="906" y="2028"/>
                      <a:pt x="727" y="2278"/>
                    </a:cubicBezTo>
                    <a:cubicBezTo>
                      <a:pt x="687" y="2334"/>
                      <a:pt x="700" y="2412"/>
                      <a:pt x="756" y="2453"/>
                    </a:cubicBezTo>
                    <a:cubicBezTo>
                      <a:pt x="776" y="2467"/>
                      <a:pt x="798" y="2474"/>
                      <a:pt x="820" y="2476"/>
                    </a:cubicBezTo>
                    <a:cubicBezTo>
                      <a:pt x="862" y="2478"/>
                      <a:pt x="904" y="2460"/>
                      <a:pt x="931" y="2424"/>
                    </a:cubicBezTo>
                    <a:cubicBezTo>
                      <a:pt x="1056" y="2249"/>
                      <a:pt x="1253" y="1970"/>
                      <a:pt x="1337" y="1825"/>
                    </a:cubicBezTo>
                    <a:cubicBezTo>
                      <a:pt x="1357" y="1850"/>
                      <a:pt x="1375" y="1874"/>
                      <a:pt x="1386" y="1892"/>
                    </a:cubicBezTo>
                    <a:cubicBezTo>
                      <a:pt x="1345" y="1975"/>
                      <a:pt x="1189" y="2187"/>
                      <a:pt x="1052" y="2356"/>
                    </a:cubicBezTo>
                    <a:cubicBezTo>
                      <a:pt x="1009" y="2410"/>
                      <a:pt x="1017" y="2489"/>
                      <a:pt x="1071" y="2532"/>
                    </a:cubicBezTo>
                    <a:cubicBezTo>
                      <a:pt x="1091" y="2549"/>
                      <a:pt x="1116" y="2558"/>
                      <a:pt x="1141" y="2560"/>
                    </a:cubicBezTo>
                    <a:cubicBezTo>
                      <a:pt x="1180" y="2562"/>
                      <a:pt x="1220" y="2546"/>
                      <a:pt x="1247" y="2514"/>
                    </a:cubicBezTo>
                    <a:cubicBezTo>
                      <a:pt x="1657" y="2008"/>
                      <a:pt x="1648" y="1915"/>
                      <a:pt x="1643" y="1870"/>
                    </a:cubicBezTo>
                    <a:cubicBezTo>
                      <a:pt x="1635" y="1795"/>
                      <a:pt x="1577" y="1722"/>
                      <a:pt x="1457" y="1576"/>
                    </a:cubicBezTo>
                    <a:cubicBezTo>
                      <a:pt x="1448" y="1566"/>
                      <a:pt x="1439" y="1555"/>
                      <a:pt x="1430" y="1544"/>
                    </a:cubicBezTo>
                    <a:cubicBezTo>
                      <a:pt x="1464" y="1475"/>
                      <a:pt x="1489" y="1374"/>
                      <a:pt x="1504" y="1335"/>
                    </a:cubicBezTo>
                    <a:cubicBezTo>
                      <a:pt x="1624" y="963"/>
                      <a:pt x="1624" y="963"/>
                      <a:pt x="1624" y="963"/>
                    </a:cubicBezTo>
                    <a:cubicBezTo>
                      <a:pt x="1632" y="1026"/>
                      <a:pt x="1641" y="1077"/>
                      <a:pt x="1668" y="1117"/>
                    </a:cubicBezTo>
                    <a:cubicBezTo>
                      <a:pt x="1682" y="1138"/>
                      <a:pt x="1711" y="1180"/>
                      <a:pt x="1828" y="1188"/>
                    </a:cubicBezTo>
                    <a:cubicBezTo>
                      <a:pt x="1894" y="1193"/>
                      <a:pt x="1990" y="1186"/>
                      <a:pt x="2128" y="1157"/>
                    </a:cubicBezTo>
                    <a:cubicBezTo>
                      <a:pt x="2182" y="1145"/>
                      <a:pt x="2217" y="1092"/>
                      <a:pt x="2206" y="1038"/>
                    </a:cubicBezTo>
                    <a:cubicBezTo>
                      <a:pt x="2194" y="984"/>
                      <a:pt x="2142" y="950"/>
                      <a:pt x="2087" y="961"/>
                    </a:cubicBezTo>
                    <a:cubicBezTo>
                      <a:pt x="1991" y="981"/>
                      <a:pt x="1881" y="990"/>
                      <a:pt x="1830" y="988"/>
                    </a:cubicBezTo>
                    <a:cubicBezTo>
                      <a:pt x="1826" y="968"/>
                      <a:pt x="1822" y="938"/>
                      <a:pt x="1819" y="914"/>
                    </a:cubicBezTo>
                    <a:cubicBezTo>
                      <a:pt x="1806" y="821"/>
                      <a:pt x="1789" y="693"/>
                      <a:pt x="1719" y="592"/>
                    </a:cubicBezTo>
                    <a:cubicBezTo>
                      <a:pt x="1711" y="580"/>
                      <a:pt x="1701" y="571"/>
                      <a:pt x="1690" y="564"/>
                    </a:cubicBezTo>
                    <a:cubicBezTo>
                      <a:pt x="1684" y="556"/>
                      <a:pt x="1676" y="549"/>
                      <a:pt x="1667" y="542"/>
                    </a:cubicBezTo>
                    <a:cubicBezTo>
                      <a:pt x="1684" y="545"/>
                      <a:pt x="1702" y="547"/>
                      <a:pt x="1720" y="547"/>
                    </a:cubicBezTo>
                    <a:cubicBezTo>
                      <a:pt x="1871" y="547"/>
                      <a:pt x="1994" y="425"/>
                      <a:pt x="1994" y="273"/>
                    </a:cubicBezTo>
                    <a:cubicBezTo>
                      <a:pt x="1994" y="122"/>
                      <a:pt x="1871" y="0"/>
                      <a:pt x="1720" y="0"/>
                    </a:cubicBezTo>
                    <a:cubicBezTo>
                      <a:pt x="1569" y="0"/>
                      <a:pt x="1446" y="122"/>
                      <a:pt x="1446" y="273"/>
                    </a:cubicBezTo>
                    <a:cubicBezTo>
                      <a:pt x="1446" y="354"/>
                      <a:pt x="1481" y="427"/>
                      <a:pt x="1537" y="477"/>
                    </a:cubicBezTo>
                    <a:cubicBezTo>
                      <a:pt x="1534" y="476"/>
                      <a:pt x="1531" y="476"/>
                      <a:pt x="1529" y="475"/>
                    </a:cubicBezTo>
                    <a:cubicBezTo>
                      <a:pt x="1433" y="444"/>
                      <a:pt x="1122" y="373"/>
                      <a:pt x="672" y="587"/>
                    </a:cubicBezTo>
                    <a:cubicBezTo>
                      <a:pt x="660" y="592"/>
                      <a:pt x="650" y="600"/>
                      <a:pt x="642" y="609"/>
                    </a:cubicBezTo>
                    <a:cubicBezTo>
                      <a:pt x="602" y="536"/>
                      <a:pt x="602" y="536"/>
                      <a:pt x="602" y="536"/>
                    </a:cubicBezTo>
                    <a:cubicBezTo>
                      <a:pt x="465" y="611"/>
                      <a:pt x="465" y="611"/>
                      <a:pt x="465" y="611"/>
                    </a:cubicBezTo>
                    <a:cubicBezTo>
                      <a:pt x="403" y="499"/>
                      <a:pt x="403" y="499"/>
                      <a:pt x="403" y="499"/>
                    </a:cubicBezTo>
                    <a:cubicBezTo>
                      <a:pt x="0" y="720"/>
                      <a:pt x="0" y="720"/>
                      <a:pt x="0" y="720"/>
                    </a:cubicBezTo>
                    <a:cubicBezTo>
                      <a:pt x="306" y="1276"/>
                      <a:pt x="306" y="1276"/>
                      <a:pt x="306" y="1276"/>
                    </a:cubicBezTo>
                    <a:lnTo>
                      <a:pt x="709" y="1055"/>
                    </a:lnTo>
                    <a:close/>
                    <a:moveTo>
                      <a:pt x="562" y="672"/>
                    </a:moveTo>
                    <a:cubicBezTo>
                      <a:pt x="645" y="823"/>
                      <a:pt x="645" y="823"/>
                      <a:pt x="645" y="823"/>
                    </a:cubicBezTo>
                    <a:cubicBezTo>
                      <a:pt x="601" y="847"/>
                      <a:pt x="601" y="847"/>
                      <a:pt x="601" y="847"/>
                    </a:cubicBezTo>
                    <a:cubicBezTo>
                      <a:pt x="518" y="696"/>
                      <a:pt x="518" y="696"/>
                      <a:pt x="518" y="696"/>
                    </a:cubicBezTo>
                    <a:lnTo>
                      <a:pt x="562" y="672"/>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nvGrpSpPr>
            <p:cNvPr id="12" name="Group 31"/>
            <p:cNvGrpSpPr/>
            <p:nvPr/>
          </p:nvGrpSpPr>
          <p:grpSpPr>
            <a:xfrm>
              <a:off x="3430605" y="2322519"/>
              <a:ext cx="1762906" cy="4905735"/>
              <a:chOff x="1827212" y="2721589"/>
              <a:chExt cx="1500735" cy="4176177"/>
            </a:xfrm>
          </p:grpSpPr>
          <p:sp>
            <p:nvSpPr>
              <p:cNvPr id="33" name="Rectangle 32"/>
              <p:cNvSpPr/>
              <p:nvPr/>
            </p:nvSpPr>
            <p:spPr>
              <a:xfrm>
                <a:off x="2511696" y="3816463"/>
                <a:ext cx="131766" cy="3081303"/>
              </a:xfrm>
              <a:prstGeom prst="rect">
                <a:avLst/>
              </a:prstGeom>
              <a:gradFill flip="none" rotWithShape="1">
                <a:gsLst>
                  <a:gs pos="0">
                    <a:schemeClr val="bg1">
                      <a:lumMod val="50000"/>
                    </a:schemeClr>
                  </a:gs>
                  <a:gs pos="25000">
                    <a:schemeClr val="bg1">
                      <a:lumMod val="75000"/>
                    </a:schemeClr>
                  </a:gs>
                  <a:gs pos="50000">
                    <a:schemeClr val="bg1">
                      <a:lumMod val="85000"/>
                    </a:schemeClr>
                  </a:gs>
                  <a:gs pos="7500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13" name="Group 33"/>
              <p:cNvGrpSpPr/>
              <p:nvPr/>
            </p:nvGrpSpPr>
            <p:grpSpPr>
              <a:xfrm>
                <a:off x="1827212" y="2817746"/>
                <a:ext cx="1500735" cy="1500735"/>
                <a:chOff x="4441277" y="2884842"/>
                <a:chExt cx="867870" cy="867870"/>
              </a:xfrm>
              <a:effectLst>
                <a:outerShdw blurRad="114300" sx="102000" sy="102000" algn="ctr" rotWithShape="0">
                  <a:prstClr val="black">
                    <a:alpha val="23000"/>
                  </a:prstClr>
                </a:outerShdw>
              </a:effectLst>
            </p:grpSpPr>
            <p:sp>
              <p:nvSpPr>
                <p:cNvPr id="38" name="Rectangle 37"/>
                <p:cNvSpPr/>
                <p:nvPr/>
              </p:nvSpPr>
              <p:spPr>
                <a:xfrm rot="2700000">
                  <a:off x="4441277" y="2884842"/>
                  <a:ext cx="867870" cy="8678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9" name="Rectangle 38"/>
                <p:cNvSpPr/>
                <p:nvPr/>
              </p:nvSpPr>
              <p:spPr>
                <a:xfrm rot="2700000">
                  <a:off x="4483130" y="2926695"/>
                  <a:ext cx="784165" cy="78416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35" name="Oval 34"/>
              <p:cNvSpPr/>
              <p:nvPr/>
            </p:nvSpPr>
            <p:spPr>
              <a:xfrm>
                <a:off x="2539479" y="4343400"/>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6" name="Oval 35"/>
              <p:cNvSpPr/>
              <p:nvPr/>
            </p:nvSpPr>
            <p:spPr>
              <a:xfrm>
                <a:off x="2539479" y="2721589"/>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7" name="Freeform 5"/>
              <p:cNvSpPr>
                <a:spLocks noEditPoints="1"/>
              </p:cNvSpPr>
              <p:nvPr/>
            </p:nvSpPr>
            <p:spPr bwMode="auto">
              <a:xfrm>
                <a:off x="2158480" y="3107820"/>
                <a:ext cx="838199" cy="967575"/>
              </a:xfrm>
              <a:custGeom>
                <a:avLst/>
                <a:gdLst>
                  <a:gd name="T0" fmla="*/ 709 w 2217"/>
                  <a:gd name="T1" fmla="*/ 1055 h 2562"/>
                  <a:gd name="T2" fmla="*/ 644 w 2217"/>
                  <a:gd name="T3" fmla="*/ 937 h 2562"/>
                  <a:gd name="T4" fmla="*/ 781 w 2217"/>
                  <a:gd name="T5" fmla="*/ 862 h 2562"/>
                  <a:gd name="T6" fmla="*/ 733 w 2217"/>
                  <a:gd name="T7" fmla="*/ 775 h 2562"/>
                  <a:gd name="T8" fmla="*/ 758 w 2217"/>
                  <a:gd name="T9" fmla="*/ 767 h 2562"/>
                  <a:gd name="T10" fmla="*/ 1304 w 2217"/>
                  <a:gd name="T11" fmla="*/ 639 h 2562"/>
                  <a:gd name="T12" fmla="*/ 1043 w 2217"/>
                  <a:gd name="T13" fmla="*/ 1207 h 2562"/>
                  <a:gd name="T14" fmla="*/ 1028 w 2217"/>
                  <a:gd name="T15" fmla="*/ 1392 h 2562"/>
                  <a:gd name="T16" fmla="*/ 1158 w 2217"/>
                  <a:gd name="T17" fmla="*/ 1605 h 2562"/>
                  <a:gd name="T18" fmla="*/ 1137 w 2217"/>
                  <a:gd name="T19" fmla="*/ 1672 h 2562"/>
                  <a:gd name="T20" fmla="*/ 727 w 2217"/>
                  <a:gd name="T21" fmla="*/ 2278 h 2562"/>
                  <a:gd name="T22" fmla="*/ 756 w 2217"/>
                  <a:gd name="T23" fmla="*/ 2453 h 2562"/>
                  <a:gd name="T24" fmla="*/ 820 w 2217"/>
                  <a:gd name="T25" fmla="*/ 2476 h 2562"/>
                  <a:gd name="T26" fmla="*/ 931 w 2217"/>
                  <a:gd name="T27" fmla="*/ 2424 h 2562"/>
                  <a:gd name="T28" fmla="*/ 1337 w 2217"/>
                  <a:gd name="T29" fmla="*/ 1825 h 2562"/>
                  <a:gd name="T30" fmla="*/ 1386 w 2217"/>
                  <a:gd name="T31" fmla="*/ 1892 h 2562"/>
                  <a:gd name="T32" fmla="*/ 1052 w 2217"/>
                  <a:gd name="T33" fmla="*/ 2356 h 2562"/>
                  <a:gd name="T34" fmla="*/ 1071 w 2217"/>
                  <a:gd name="T35" fmla="*/ 2532 h 2562"/>
                  <a:gd name="T36" fmla="*/ 1141 w 2217"/>
                  <a:gd name="T37" fmla="*/ 2560 h 2562"/>
                  <a:gd name="T38" fmla="*/ 1247 w 2217"/>
                  <a:gd name="T39" fmla="*/ 2514 h 2562"/>
                  <a:gd name="T40" fmla="*/ 1643 w 2217"/>
                  <a:gd name="T41" fmla="*/ 1870 h 2562"/>
                  <a:gd name="T42" fmla="*/ 1457 w 2217"/>
                  <a:gd name="T43" fmla="*/ 1576 h 2562"/>
                  <a:gd name="T44" fmla="*/ 1430 w 2217"/>
                  <a:gd name="T45" fmla="*/ 1544 h 2562"/>
                  <a:gd name="T46" fmla="*/ 1504 w 2217"/>
                  <a:gd name="T47" fmla="*/ 1335 h 2562"/>
                  <a:gd name="T48" fmla="*/ 1624 w 2217"/>
                  <a:gd name="T49" fmla="*/ 963 h 2562"/>
                  <a:gd name="T50" fmla="*/ 1668 w 2217"/>
                  <a:gd name="T51" fmla="*/ 1117 h 2562"/>
                  <a:gd name="T52" fmla="*/ 1828 w 2217"/>
                  <a:gd name="T53" fmla="*/ 1188 h 2562"/>
                  <a:gd name="T54" fmla="*/ 2128 w 2217"/>
                  <a:gd name="T55" fmla="*/ 1157 h 2562"/>
                  <a:gd name="T56" fmla="*/ 2206 w 2217"/>
                  <a:gd name="T57" fmla="*/ 1038 h 2562"/>
                  <a:gd name="T58" fmla="*/ 2087 w 2217"/>
                  <a:gd name="T59" fmla="*/ 961 h 2562"/>
                  <a:gd name="T60" fmla="*/ 1830 w 2217"/>
                  <a:gd name="T61" fmla="*/ 988 h 2562"/>
                  <a:gd name="T62" fmla="*/ 1819 w 2217"/>
                  <a:gd name="T63" fmla="*/ 914 h 2562"/>
                  <a:gd name="T64" fmla="*/ 1719 w 2217"/>
                  <a:gd name="T65" fmla="*/ 592 h 2562"/>
                  <a:gd name="T66" fmla="*/ 1690 w 2217"/>
                  <a:gd name="T67" fmla="*/ 564 h 2562"/>
                  <a:gd name="T68" fmla="*/ 1667 w 2217"/>
                  <a:gd name="T69" fmla="*/ 542 h 2562"/>
                  <a:gd name="T70" fmla="*/ 1720 w 2217"/>
                  <a:gd name="T71" fmla="*/ 547 h 2562"/>
                  <a:gd name="T72" fmla="*/ 1994 w 2217"/>
                  <a:gd name="T73" fmla="*/ 273 h 2562"/>
                  <a:gd name="T74" fmla="*/ 1720 w 2217"/>
                  <a:gd name="T75" fmla="*/ 0 h 2562"/>
                  <a:gd name="T76" fmla="*/ 1446 w 2217"/>
                  <a:gd name="T77" fmla="*/ 273 h 2562"/>
                  <a:gd name="T78" fmla="*/ 1537 w 2217"/>
                  <a:gd name="T79" fmla="*/ 477 h 2562"/>
                  <a:gd name="T80" fmla="*/ 1529 w 2217"/>
                  <a:gd name="T81" fmla="*/ 475 h 2562"/>
                  <a:gd name="T82" fmla="*/ 672 w 2217"/>
                  <a:gd name="T83" fmla="*/ 587 h 2562"/>
                  <a:gd name="T84" fmla="*/ 642 w 2217"/>
                  <a:gd name="T85" fmla="*/ 609 h 2562"/>
                  <a:gd name="T86" fmla="*/ 602 w 2217"/>
                  <a:gd name="T87" fmla="*/ 536 h 2562"/>
                  <a:gd name="T88" fmla="*/ 465 w 2217"/>
                  <a:gd name="T89" fmla="*/ 611 h 2562"/>
                  <a:gd name="T90" fmla="*/ 403 w 2217"/>
                  <a:gd name="T91" fmla="*/ 499 h 2562"/>
                  <a:gd name="T92" fmla="*/ 0 w 2217"/>
                  <a:gd name="T93" fmla="*/ 720 h 2562"/>
                  <a:gd name="T94" fmla="*/ 306 w 2217"/>
                  <a:gd name="T95" fmla="*/ 1276 h 2562"/>
                  <a:gd name="T96" fmla="*/ 709 w 2217"/>
                  <a:gd name="T97" fmla="*/ 1055 h 2562"/>
                  <a:gd name="T98" fmla="*/ 562 w 2217"/>
                  <a:gd name="T99" fmla="*/ 672 h 2562"/>
                  <a:gd name="T100" fmla="*/ 645 w 2217"/>
                  <a:gd name="T101" fmla="*/ 823 h 2562"/>
                  <a:gd name="T102" fmla="*/ 601 w 2217"/>
                  <a:gd name="T103" fmla="*/ 847 h 2562"/>
                  <a:gd name="T104" fmla="*/ 518 w 2217"/>
                  <a:gd name="T105" fmla="*/ 696 h 2562"/>
                  <a:gd name="T106" fmla="*/ 562 w 2217"/>
                  <a:gd name="T107" fmla="*/ 672 h 2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7" h="2562">
                    <a:moveTo>
                      <a:pt x="709" y="1055"/>
                    </a:moveTo>
                    <a:cubicBezTo>
                      <a:pt x="644" y="937"/>
                      <a:pt x="644" y="937"/>
                      <a:pt x="644" y="937"/>
                    </a:cubicBezTo>
                    <a:cubicBezTo>
                      <a:pt x="781" y="862"/>
                      <a:pt x="781" y="862"/>
                      <a:pt x="781" y="862"/>
                    </a:cubicBezTo>
                    <a:cubicBezTo>
                      <a:pt x="733" y="775"/>
                      <a:pt x="733" y="775"/>
                      <a:pt x="733" y="775"/>
                    </a:cubicBezTo>
                    <a:cubicBezTo>
                      <a:pt x="742" y="774"/>
                      <a:pt x="750" y="771"/>
                      <a:pt x="758" y="767"/>
                    </a:cubicBezTo>
                    <a:cubicBezTo>
                      <a:pt x="995" y="655"/>
                      <a:pt x="1180" y="634"/>
                      <a:pt x="1304" y="639"/>
                    </a:cubicBezTo>
                    <a:cubicBezTo>
                      <a:pt x="1226" y="831"/>
                      <a:pt x="1105" y="1008"/>
                      <a:pt x="1043" y="1207"/>
                    </a:cubicBezTo>
                    <a:cubicBezTo>
                      <a:pt x="1024" y="1265"/>
                      <a:pt x="1007" y="1332"/>
                      <a:pt x="1028" y="1392"/>
                    </a:cubicBezTo>
                    <a:cubicBezTo>
                      <a:pt x="1051" y="1457"/>
                      <a:pt x="1100" y="1530"/>
                      <a:pt x="1158" y="1605"/>
                    </a:cubicBezTo>
                    <a:cubicBezTo>
                      <a:pt x="1151" y="1630"/>
                      <a:pt x="1143" y="1653"/>
                      <a:pt x="1137" y="1672"/>
                    </a:cubicBezTo>
                    <a:cubicBezTo>
                      <a:pt x="1113" y="1726"/>
                      <a:pt x="906" y="2028"/>
                      <a:pt x="727" y="2278"/>
                    </a:cubicBezTo>
                    <a:cubicBezTo>
                      <a:pt x="687" y="2334"/>
                      <a:pt x="700" y="2412"/>
                      <a:pt x="756" y="2453"/>
                    </a:cubicBezTo>
                    <a:cubicBezTo>
                      <a:pt x="776" y="2467"/>
                      <a:pt x="798" y="2474"/>
                      <a:pt x="820" y="2476"/>
                    </a:cubicBezTo>
                    <a:cubicBezTo>
                      <a:pt x="862" y="2478"/>
                      <a:pt x="904" y="2460"/>
                      <a:pt x="931" y="2424"/>
                    </a:cubicBezTo>
                    <a:cubicBezTo>
                      <a:pt x="1056" y="2249"/>
                      <a:pt x="1253" y="1970"/>
                      <a:pt x="1337" y="1825"/>
                    </a:cubicBezTo>
                    <a:cubicBezTo>
                      <a:pt x="1357" y="1850"/>
                      <a:pt x="1375" y="1874"/>
                      <a:pt x="1386" y="1892"/>
                    </a:cubicBezTo>
                    <a:cubicBezTo>
                      <a:pt x="1345" y="1975"/>
                      <a:pt x="1189" y="2187"/>
                      <a:pt x="1052" y="2356"/>
                    </a:cubicBezTo>
                    <a:cubicBezTo>
                      <a:pt x="1009" y="2410"/>
                      <a:pt x="1017" y="2489"/>
                      <a:pt x="1071" y="2532"/>
                    </a:cubicBezTo>
                    <a:cubicBezTo>
                      <a:pt x="1091" y="2549"/>
                      <a:pt x="1116" y="2558"/>
                      <a:pt x="1141" y="2560"/>
                    </a:cubicBezTo>
                    <a:cubicBezTo>
                      <a:pt x="1180" y="2562"/>
                      <a:pt x="1220" y="2546"/>
                      <a:pt x="1247" y="2514"/>
                    </a:cubicBezTo>
                    <a:cubicBezTo>
                      <a:pt x="1657" y="2008"/>
                      <a:pt x="1648" y="1915"/>
                      <a:pt x="1643" y="1870"/>
                    </a:cubicBezTo>
                    <a:cubicBezTo>
                      <a:pt x="1635" y="1795"/>
                      <a:pt x="1577" y="1722"/>
                      <a:pt x="1457" y="1576"/>
                    </a:cubicBezTo>
                    <a:cubicBezTo>
                      <a:pt x="1448" y="1566"/>
                      <a:pt x="1439" y="1555"/>
                      <a:pt x="1430" y="1544"/>
                    </a:cubicBezTo>
                    <a:cubicBezTo>
                      <a:pt x="1464" y="1475"/>
                      <a:pt x="1489" y="1374"/>
                      <a:pt x="1504" y="1335"/>
                    </a:cubicBezTo>
                    <a:cubicBezTo>
                      <a:pt x="1624" y="963"/>
                      <a:pt x="1624" y="963"/>
                      <a:pt x="1624" y="963"/>
                    </a:cubicBezTo>
                    <a:cubicBezTo>
                      <a:pt x="1632" y="1026"/>
                      <a:pt x="1641" y="1077"/>
                      <a:pt x="1668" y="1117"/>
                    </a:cubicBezTo>
                    <a:cubicBezTo>
                      <a:pt x="1682" y="1138"/>
                      <a:pt x="1711" y="1180"/>
                      <a:pt x="1828" y="1188"/>
                    </a:cubicBezTo>
                    <a:cubicBezTo>
                      <a:pt x="1894" y="1193"/>
                      <a:pt x="1990" y="1186"/>
                      <a:pt x="2128" y="1157"/>
                    </a:cubicBezTo>
                    <a:cubicBezTo>
                      <a:pt x="2182" y="1145"/>
                      <a:pt x="2217" y="1092"/>
                      <a:pt x="2206" y="1038"/>
                    </a:cubicBezTo>
                    <a:cubicBezTo>
                      <a:pt x="2194" y="984"/>
                      <a:pt x="2142" y="950"/>
                      <a:pt x="2087" y="961"/>
                    </a:cubicBezTo>
                    <a:cubicBezTo>
                      <a:pt x="1991" y="981"/>
                      <a:pt x="1881" y="990"/>
                      <a:pt x="1830" y="988"/>
                    </a:cubicBezTo>
                    <a:cubicBezTo>
                      <a:pt x="1826" y="968"/>
                      <a:pt x="1822" y="938"/>
                      <a:pt x="1819" y="914"/>
                    </a:cubicBezTo>
                    <a:cubicBezTo>
                      <a:pt x="1806" y="821"/>
                      <a:pt x="1789" y="693"/>
                      <a:pt x="1719" y="592"/>
                    </a:cubicBezTo>
                    <a:cubicBezTo>
                      <a:pt x="1711" y="580"/>
                      <a:pt x="1701" y="571"/>
                      <a:pt x="1690" y="564"/>
                    </a:cubicBezTo>
                    <a:cubicBezTo>
                      <a:pt x="1684" y="556"/>
                      <a:pt x="1676" y="549"/>
                      <a:pt x="1667" y="542"/>
                    </a:cubicBezTo>
                    <a:cubicBezTo>
                      <a:pt x="1684" y="545"/>
                      <a:pt x="1702" y="547"/>
                      <a:pt x="1720" y="547"/>
                    </a:cubicBezTo>
                    <a:cubicBezTo>
                      <a:pt x="1871" y="547"/>
                      <a:pt x="1994" y="425"/>
                      <a:pt x="1994" y="273"/>
                    </a:cubicBezTo>
                    <a:cubicBezTo>
                      <a:pt x="1994" y="122"/>
                      <a:pt x="1871" y="0"/>
                      <a:pt x="1720" y="0"/>
                    </a:cubicBezTo>
                    <a:cubicBezTo>
                      <a:pt x="1569" y="0"/>
                      <a:pt x="1446" y="122"/>
                      <a:pt x="1446" y="273"/>
                    </a:cubicBezTo>
                    <a:cubicBezTo>
                      <a:pt x="1446" y="354"/>
                      <a:pt x="1481" y="427"/>
                      <a:pt x="1537" y="477"/>
                    </a:cubicBezTo>
                    <a:cubicBezTo>
                      <a:pt x="1534" y="476"/>
                      <a:pt x="1531" y="476"/>
                      <a:pt x="1529" y="475"/>
                    </a:cubicBezTo>
                    <a:cubicBezTo>
                      <a:pt x="1433" y="444"/>
                      <a:pt x="1122" y="373"/>
                      <a:pt x="672" y="587"/>
                    </a:cubicBezTo>
                    <a:cubicBezTo>
                      <a:pt x="660" y="592"/>
                      <a:pt x="650" y="600"/>
                      <a:pt x="642" y="609"/>
                    </a:cubicBezTo>
                    <a:cubicBezTo>
                      <a:pt x="602" y="536"/>
                      <a:pt x="602" y="536"/>
                      <a:pt x="602" y="536"/>
                    </a:cubicBezTo>
                    <a:cubicBezTo>
                      <a:pt x="465" y="611"/>
                      <a:pt x="465" y="611"/>
                      <a:pt x="465" y="611"/>
                    </a:cubicBezTo>
                    <a:cubicBezTo>
                      <a:pt x="403" y="499"/>
                      <a:pt x="403" y="499"/>
                      <a:pt x="403" y="499"/>
                    </a:cubicBezTo>
                    <a:cubicBezTo>
                      <a:pt x="0" y="720"/>
                      <a:pt x="0" y="720"/>
                      <a:pt x="0" y="720"/>
                    </a:cubicBezTo>
                    <a:cubicBezTo>
                      <a:pt x="306" y="1276"/>
                      <a:pt x="306" y="1276"/>
                      <a:pt x="306" y="1276"/>
                    </a:cubicBezTo>
                    <a:lnTo>
                      <a:pt x="709" y="1055"/>
                    </a:lnTo>
                    <a:close/>
                    <a:moveTo>
                      <a:pt x="562" y="672"/>
                    </a:moveTo>
                    <a:cubicBezTo>
                      <a:pt x="645" y="823"/>
                      <a:pt x="645" y="823"/>
                      <a:pt x="645" y="823"/>
                    </a:cubicBezTo>
                    <a:cubicBezTo>
                      <a:pt x="601" y="847"/>
                      <a:pt x="601" y="847"/>
                      <a:pt x="601" y="847"/>
                    </a:cubicBezTo>
                    <a:cubicBezTo>
                      <a:pt x="518" y="696"/>
                      <a:pt x="518" y="696"/>
                      <a:pt x="518" y="696"/>
                    </a:cubicBezTo>
                    <a:lnTo>
                      <a:pt x="562" y="672"/>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nvGrpSpPr>
            <p:cNvPr id="14" name="Group 39"/>
            <p:cNvGrpSpPr/>
            <p:nvPr/>
          </p:nvGrpSpPr>
          <p:grpSpPr>
            <a:xfrm>
              <a:off x="2115408" y="4443262"/>
              <a:ext cx="1000804" cy="2784992"/>
              <a:chOff x="1827212" y="2721589"/>
              <a:chExt cx="1500735" cy="4176177"/>
            </a:xfrm>
          </p:grpSpPr>
          <p:sp>
            <p:nvSpPr>
              <p:cNvPr id="41" name="Rectangle 40"/>
              <p:cNvSpPr/>
              <p:nvPr/>
            </p:nvSpPr>
            <p:spPr>
              <a:xfrm>
                <a:off x="2511696" y="3816463"/>
                <a:ext cx="131766" cy="3081303"/>
              </a:xfrm>
              <a:prstGeom prst="rect">
                <a:avLst/>
              </a:prstGeom>
              <a:gradFill flip="none" rotWithShape="1">
                <a:gsLst>
                  <a:gs pos="0">
                    <a:schemeClr val="bg1">
                      <a:lumMod val="50000"/>
                    </a:schemeClr>
                  </a:gs>
                  <a:gs pos="25000">
                    <a:schemeClr val="bg1">
                      <a:lumMod val="75000"/>
                    </a:schemeClr>
                  </a:gs>
                  <a:gs pos="50000">
                    <a:schemeClr val="bg1">
                      <a:lumMod val="85000"/>
                    </a:schemeClr>
                  </a:gs>
                  <a:gs pos="7500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15" name="Group 41"/>
              <p:cNvGrpSpPr/>
              <p:nvPr/>
            </p:nvGrpSpPr>
            <p:grpSpPr>
              <a:xfrm>
                <a:off x="1827212" y="2817746"/>
                <a:ext cx="1500735" cy="1500735"/>
                <a:chOff x="4441277" y="2884842"/>
                <a:chExt cx="867870" cy="867870"/>
              </a:xfrm>
              <a:effectLst>
                <a:outerShdw blurRad="114300" sx="102000" sy="102000" algn="ctr" rotWithShape="0">
                  <a:prstClr val="black">
                    <a:alpha val="23000"/>
                  </a:prstClr>
                </a:outerShdw>
              </a:effectLst>
            </p:grpSpPr>
            <p:sp>
              <p:nvSpPr>
                <p:cNvPr id="46" name="Rectangle 45"/>
                <p:cNvSpPr/>
                <p:nvPr/>
              </p:nvSpPr>
              <p:spPr>
                <a:xfrm rot="2700000">
                  <a:off x="4441277" y="2884842"/>
                  <a:ext cx="867870" cy="8678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7" name="Rectangle 46"/>
                <p:cNvSpPr/>
                <p:nvPr/>
              </p:nvSpPr>
              <p:spPr>
                <a:xfrm rot="2700000">
                  <a:off x="4483130" y="2926695"/>
                  <a:ext cx="784165" cy="78416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43" name="Oval 42"/>
              <p:cNvSpPr/>
              <p:nvPr/>
            </p:nvSpPr>
            <p:spPr>
              <a:xfrm>
                <a:off x="2539479" y="4343400"/>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4" name="Oval 43"/>
              <p:cNvSpPr/>
              <p:nvPr/>
            </p:nvSpPr>
            <p:spPr>
              <a:xfrm>
                <a:off x="2539479" y="2721589"/>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5" name="Freeform 5"/>
              <p:cNvSpPr>
                <a:spLocks noEditPoints="1"/>
              </p:cNvSpPr>
              <p:nvPr/>
            </p:nvSpPr>
            <p:spPr bwMode="auto">
              <a:xfrm>
                <a:off x="2158480" y="3107820"/>
                <a:ext cx="838199" cy="967575"/>
              </a:xfrm>
              <a:custGeom>
                <a:avLst/>
                <a:gdLst>
                  <a:gd name="T0" fmla="*/ 709 w 2217"/>
                  <a:gd name="T1" fmla="*/ 1055 h 2562"/>
                  <a:gd name="T2" fmla="*/ 644 w 2217"/>
                  <a:gd name="T3" fmla="*/ 937 h 2562"/>
                  <a:gd name="T4" fmla="*/ 781 w 2217"/>
                  <a:gd name="T5" fmla="*/ 862 h 2562"/>
                  <a:gd name="T6" fmla="*/ 733 w 2217"/>
                  <a:gd name="T7" fmla="*/ 775 h 2562"/>
                  <a:gd name="T8" fmla="*/ 758 w 2217"/>
                  <a:gd name="T9" fmla="*/ 767 h 2562"/>
                  <a:gd name="T10" fmla="*/ 1304 w 2217"/>
                  <a:gd name="T11" fmla="*/ 639 h 2562"/>
                  <a:gd name="T12" fmla="*/ 1043 w 2217"/>
                  <a:gd name="T13" fmla="*/ 1207 h 2562"/>
                  <a:gd name="T14" fmla="*/ 1028 w 2217"/>
                  <a:gd name="T15" fmla="*/ 1392 h 2562"/>
                  <a:gd name="T16" fmla="*/ 1158 w 2217"/>
                  <a:gd name="T17" fmla="*/ 1605 h 2562"/>
                  <a:gd name="T18" fmla="*/ 1137 w 2217"/>
                  <a:gd name="T19" fmla="*/ 1672 h 2562"/>
                  <a:gd name="T20" fmla="*/ 727 w 2217"/>
                  <a:gd name="T21" fmla="*/ 2278 h 2562"/>
                  <a:gd name="T22" fmla="*/ 756 w 2217"/>
                  <a:gd name="T23" fmla="*/ 2453 h 2562"/>
                  <a:gd name="T24" fmla="*/ 820 w 2217"/>
                  <a:gd name="T25" fmla="*/ 2476 h 2562"/>
                  <a:gd name="T26" fmla="*/ 931 w 2217"/>
                  <a:gd name="T27" fmla="*/ 2424 h 2562"/>
                  <a:gd name="T28" fmla="*/ 1337 w 2217"/>
                  <a:gd name="T29" fmla="*/ 1825 h 2562"/>
                  <a:gd name="T30" fmla="*/ 1386 w 2217"/>
                  <a:gd name="T31" fmla="*/ 1892 h 2562"/>
                  <a:gd name="T32" fmla="*/ 1052 w 2217"/>
                  <a:gd name="T33" fmla="*/ 2356 h 2562"/>
                  <a:gd name="T34" fmla="*/ 1071 w 2217"/>
                  <a:gd name="T35" fmla="*/ 2532 h 2562"/>
                  <a:gd name="T36" fmla="*/ 1141 w 2217"/>
                  <a:gd name="T37" fmla="*/ 2560 h 2562"/>
                  <a:gd name="T38" fmla="*/ 1247 w 2217"/>
                  <a:gd name="T39" fmla="*/ 2514 h 2562"/>
                  <a:gd name="T40" fmla="*/ 1643 w 2217"/>
                  <a:gd name="T41" fmla="*/ 1870 h 2562"/>
                  <a:gd name="T42" fmla="*/ 1457 w 2217"/>
                  <a:gd name="T43" fmla="*/ 1576 h 2562"/>
                  <a:gd name="T44" fmla="*/ 1430 w 2217"/>
                  <a:gd name="T45" fmla="*/ 1544 h 2562"/>
                  <a:gd name="T46" fmla="*/ 1504 w 2217"/>
                  <a:gd name="T47" fmla="*/ 1335 h 2562"/>
                  <a:gd name="T48" fmla="*/ 1624 w 2217"/>
                  <a:gd name="T49" fmla="*/ 963 h 2562"/>
                  <a:gd name="T50" fmla="*/ 1668 w 2217"/>
                  <a:gd name="T51" fmla="*/ 1117 h 2562"/>
                  <a:gd name="T52" fmla="*/ 1828 w 2217"/>
                  <a:gd name="T53" fmla="*/ 1188 h 2562"/>
                  <a:gd name="T54" fmla="*/ 2128 w 2217"/>
                  <a:gd name="T55" fmla="*/ 1157 h 2562"/>
                  <a:gd name="T56" fmla="*/ 2206 w 2217"/>
                  <a:gd name="T57" fmla="*/ 1038 h 2562"/>
                  <a:gd name="T58" fmla="*/ 2087 w 2217"/>
                  <a:gd name="T59" fmla="*/ 961 h 2562"/>
                  <a:gd name="T60" fmla="*/ 1830 w 2217"/>
                  <a:gd name="T61" fmla="*/ 988 h 2562"/>
                  <a:gd name="T62" fmla="*/ 1819 w 2217"/>
                  <a:gd name="T63" fmla="*/ 914 h 2562"/>
                  <a:gd name="T64" fmla="*/ 1719 w 2217"/>
                  <a:gd name="T65" fmla="*/ 592 h 2562"/>
                  <a:gd name="T66" fmla="*/ 1690 w 2217"/>
                  <a:gd name="T67" fmla="*/ 564 h 2562"/>
                  <a:gd name="T68" fmla="*/ 1667 w 2217"/>
                  <a:gd name="T69" fmla="*/ 542 h 2562"/>
                  <a:gd name="T70" fmla="*/ 1720 w 2217"/>
                  <a:gd name="T71" fmla="*/ 547 h 2562"/>
                  <a:gd name="T72" fmla="*/ 1994 w 2217"/>
                  <a:gd name="T73" fmla="*/ 273 h 2562"/>
                  <a:gd name="T74" fmla="*/ 1720 w 2217"/>
                  <a:gd name="T75" fmla="*/ 0 h 2562"/>
                  <a:gd name="T76" fmla="*/ 1446 w 2217"/>
                  <a:gd name="T77" fmla="*/ 273 h 2562"/>
                  <a:gd name="T78" fmla="*/ 1537 w 2217"/>
                  <a:gd name="T79" fmla="*/ 477 h 2562"/>
                  <a:gd name="T80" fmla="*/ 1529 w 2217"/>
                  <a:gd name="T81" fmla="*/ 475 h 2562"/>
                  <a:gd name="T82" fmla="*/ 672 w 2217"/>
                  <a:gd name="T83" fmla="*/ 587 h 2562"/>
                  <a:gd name="T84" fmla="*/ 642 w 2217"/>
                  <a:gd name="T85" fmla="*/ 609 h 2562"/>
                  <a:gd name="T86" fmla="*/ 602 w 2217"/>
                  <a:gd name="T87" fmla="*/ 536 h 2562"/>
                  <a:gd name="T88" fmla="*/ 465 w 2217"/>
                  <a:gd name="T89" fmla="*/ 611 h 2562"/>
                  <a:gd name="T90" fmla="*/ 403 w 2217"/>
                  <a:gd name="T91" fmla="*/ 499 h 2562"/>
                  <a:gd name="T92" fmla="*/ 0 w 2217"/>
                  <a:gd name="T93" fmla="*/ 720 h 2562"/>
                  <a:gd name="T94" fmla="*/ 306 w 2217"/>
                  <a:gd name="T95" fmla="*/ 1276 h 2562"/>
                  <a:gd name="T96" fmla="*/ 709 w 2217"/>
                  <a:gd name="T97" fmla="*/ 1055 h 2562"/>
                  <a:gd name="T98" fmla="*/ 562 w 2217"/>
                  <a:gd name="T99" fmla="*/ 672 h 2562"/>
                  <a:gd name="T100" fmla="*/ 645 w 2217"/>
                  <a:gd name="T101" fmla="*/ 823 h 2562"/>
                  <a:gd name="T102" fmla="*/ 601 w 2217"/>
                  <a:gd name="T103" fmla="*/ 847 h 2562"/>
                  <a:gd name="T104" fmla="*/ 518 w 2217"/>
                  <a:gd name="T105" fmla="*/ 696 h 2562"/>
                  <a:gd name="T106" fmla="*/ 562 w 2217"/>
                  <a:gd name="T107" fmla="*/ 672 h 2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7" h="2562">
                    <a:moveTo>
                      <a:pt x="709" y="1055"/>
                    </a:moveTo>
                    <a:cubicBezTo>
                      <a:pt x="644" y="937"/>
                      <a:pt x="644" y="937"/>
                      <a:pt x="644" y="937"/>
                    </a:cubicBezTo>
                    <a:cubicBezTo>
                      <a:pt x="781" y="862"/>
                      <a:pt x="781" y="862"/>
                      <a:pt x="781" y="862"/>
                    </a:cubicBezTo>
                    <a:cubicBezTo>
                      <a:pt x="733" y="775"/>
                      <a:pt x="733" y="775"/>
                      <a:pt x="733" y="775"/>
                    </a:cubicBezTo>
                    <a:cubicBezTo>
                      <a:pt x="742" y="774"/>
                      <a:pt x="750" y="771"/>
                      <a:pt x="758" y="767"/>
                    </a:cubicBezTo>
                    <a:cubicBezTo>
                      <a:pt x="995" y="655"/>
                      <a:pt x="1180" y="634"/>
                      <a:pt x="1304" y="639"/>
                    </a:cubicBezTo>
                    <a:cubicBezTo>
                      <a:pt x="1226" y="831"/>
                      <a:pt x="1105" y="1008"/>
                      <a:pt x="1043" y="1207"/>
                    </a:cubicBezTo>
                    <a:cubicBezTo>
                      <a:pt x="1024" y="1265"/>
                      <a:pt x="1007" y="1332"/>
                      <a:pt x="1028" y="1392"/>
                    </a:cubicBezTo>
                    <a:cubicBezTo>
                      <a:pt x="1051" y="1457"/>
                      <a:pt x="1100" y="1530"/>
                      <a:pt x="1158" y="1605"/>
                    </a:cubicBezTo>
                    <a:cubicBezTo>
                      <a:pt x="1151" y="1630"/>
                      <a:pt x="1143" y="1653"/>
                      <a:pt x="1137" y="1672"/>
                    </a:cubicBezTo>
                    <a:cubicBezTo>
                      <a:pt x="1113" y="1726"/>
                      <a:pt x="906" y="2028"/>
                      <a:pt x="727" y="2278"/>
                    </a:cubicBezTo>
                    <a:cubicBezTo>
                      <a:pt x="687" y="2334"/>
                      <a:pt x="700" y="2412"/>
                      <a:pt x="756" y="2453"/>
                    </a:cubicBezTo>
                    <a:cubicBezTo>
                      <a:pt x="776" y="2467"/>
                      <a:pt x="798" y="2474"/>
                      <a:pt x="820" y="2476"/>
                    </a:cubicBezTo>
                    <a:cubicBezTo>
                      <a:pt x="862" y="2478"/>
                      <a:pt x="904" y="2460"/>
                      <a:pt x="931" y="2424"/>
                    </a:cubicBezTo>
                    <a:cubicBezTo>
                      <a:pt x="1056" y="2249"/>
                      <a:pt x="1253" y="1970"/>
                      <a:pt x="1337" y="1825"/>
                    </a:cubicBezTo>
                    <a:cubicBezTo>
                      <a:pt x="1357" y="1850"/>
                      <a:pt x="1375" y="1874"/>
                      <a:pt x="1386" y="1892"/>
                    </a:cubicBezTo>
                    <a:cubicBezTo>
                      <a:pt x="1345" y="1975"/>
                      <a:pt x="1189" y="2187"/>
                      <a:pt x="1052" y="2356"/>
                    </a:cubicBezTo>
                    <a:cubicBezTo>
                      <a:pt x="1009" y="2410"/>
                      <a:pt x="1017" y="2489"/>
                      <a:pt x="1071" y="2532"/>
                    </a:cubicBezTo>
                    <a:cubicBezTo>
                      <a:pt x="1091" y="2549"/>
                      <a:pt x="1116" y="2558"/>
                      <a:pt x="1141" y="2560"/>
                    </a:cubicBezTo>
                    <a:cubicBezTo>
                      <a:pt x="1180" y="2562"/>
                      <a:pt x="1220" y="2546"/>
                      <a:pt x="1247" y="2514"/>
                    </a:cubicBezTo>
                    <a:cubicBezTo>
                      <a:pt x="1657" y="2008"/>
                      <a:pt x="1648" y="1915"/>
                      <a:pt x="1643" y="1870"/>
                    </a:cubicBezTo>
                    <a:cubicBezTo>
                      <a:pt x="1635" y="1795"/>
                      <a:pt x="1577" y="1722"/>
                      <a:pt x="1457" y="1576"/>
                    </a:cubicBezTo>
                    <a:cubicBezTo>
                      <a:pt x="1448" y="1566"/>
                      <a:pt x="1439" y="1555"/>
                      <a:pt x="1430" y="1544"/>
                    </a:cubicBezTo>
                    <a:cubicBezTo>
                      <a:pt x="1464" y="1475"/>
                      <a:pt x="1489" y="1374"/>
                      <a:pt x="1504" y="1335"/>
                    </a:cubicBezTo>
                    <a:cubicBezTo>
                      <a:pt x="1624" y="963"/>
                      <a:pt x="1624" y="963"/>
                      <a:pt x="1624" y="963"/>
                    </a:cubicBezTo>
                    <a:cubicBezTo>
                      <a:pt x="1632" y="1026"/>
                      <a:pt x="1641" y="1077"/>
                      <a:pt x="1668" y="1117"/>
                    </a:cubicBezTo>
                    <a:cubicBezTo>
                      <a:pt x="1682" y="1138"/>
                      <a:pt x="1711" y="1180"/>
                      <a:pt x="1828" y="1188"/>
                    </a:cubicBezTo>
                    <a:cubicBezTo>
                      <a:pt x="1894" y="1193"/>
                      <a:pt x="1990" y="1186"/>
                      <a:pt x="2128" y="1157"/>
                    </a:cubicBezTo>
                    <a:cubicBezTo>
                      <a:pt x="2182" y="1145"/>
                      <a:pt x="2217" y="1092"/>
                      <a:pt x="2206" y="1038"/>
                    </a:cubicBezTo>
                    <a:cubicBezTo>
                      <a:pt x="2194" y="984"/>
                      <a:pt x="2142" y="950"/>
                      <a:pt x="2087" y="961"/>
                    </a:cubicBezTo>
                    <a:cubicBezTo>
                      <a:pt x="1991" y="981"/>
                      <a:pt x="1881" y="990"/>
                      <a:pt x="1830" y="988"/>
                    </a:cubicBezTo>
                    <a:cubicBezTo>
                      <a:pt x="1826" y="968"/>
                      <a:pt x="1822" y="938"/>
                      <a:pt x="1819" y="914"/>
                    </a:cubicBezTo>
                    <a:cubicBezTo>
                      <a:pt x="1806" y="821"/>
                      <a:pt x="1789" y="693"/>
                      <a:pt x="1719" y="592"/>
                    </a:cubicBezTo>
                    <a:cubicBezTo>
                      <a:pt x="1711" y="580"/>
                      <a:pt x="1701" y="571"/>
                      <a:pt x="1690" y="564"/>
                    </a:cubicBezTo>
                    <a:cubicBezTo>
                      <a:pt x="1684" y="556"/>
                      <a:pt x="1676" y="549"/>
                      <a:pt x="1667" y="542"/>
                    </a:cubicBezTo>
                    <a:cubicBezTo>
                      <a:pt x="1684" y="545"/>
                      <a:pt x="1702" y="547"/>
                      <a:pt x="1720" y="547"/>
                    </a:cubicBezTo>
                    <a:cubicBezTo>
                      <a:pt x="1871" y="547"/>
                      <a:pt x="1994" y="425"/>
                      <a:pt x="1994" y="273"/>
                    </a:cubicBezTo>
                    <a:cubicBezTo>
                      <a:pt x="1994" y="122"/>
                      <a:pt x="1871" y="0"/>
                      <a:pt x="1720" y="0"/>
                    </a:cubicBezTo>
                    <a:cubicBezTo>
                      <a:pt x="1569" y="0"/>
                      <a:pt x="1446" y="122"/>
                      <a:pt x="1446" y="273"/>
                    </a:cubicBezTo>
                    <a:cubicBezTo>
                      <a:pt x="1446" y="354"/>
                      <a:pt x="1481" y="427"/>
                      <a:pt x="1537" y="477"/>
                    </a:cubicBezTo>
                    <a:cubicBezTo>
                      <a:pt x="1534" y="476"/>
                      <a:pt x="1531" y="476"/>
                      <a:pt x="1529" y="475"/>
                    </a:cubicBezTo>
                    <a:cubicBezTo>
                      <a:pt x="1433" y="444"/>
                      <a:pt x="1122" y="373"/>
                      <a:pt x="672" y="587"/>
                    </a:cubicBezTo>
                    <a:cubicBezTo>
                      <a:pt x="660" y="592"/>
                      <a:pt x="650" y="600"/>
                      <a:pt x="642" y="609"/>
                    </a:cubicBezTo>
                    <a:cubicBezTo>
                      <a:pt x="602" y="536"/>
                      <a:pt x="602" y="536"/>
                      <a:pt x="602" y="536"/>
                    </a:cubicBezTo>
                    <a:cubicBezTo>
                      <a:pt x="465" y="611"/>
                      <a:pt x="465" y="611"/>
                      <a:pt x="465" y="611"/>
                    </a:cubicBezTo>
                    <a:cubicBezTo>
                      <a:pt x="403" y="499"/>
                      <a:pt x="403" y="499"/>
                      <a:pt x="403" y="499"/>
                    </a:cubicBezTo>
                    <a:cubicBezTo>
                      <a:pt x="0" y="720"/>
                      <a:pt x="0" y="720"/>
                      <a:pt x="0" y="720"/>
                    </a:cubicBezTo>
                    <a:cubicBezTo>
                      <a:pt x="306" y="1276"/>
                      <a:pt x="306" y="1276"/>
                      <a:pt x="306" y="1276"/>
                    </a:cubicBezTo>
                    <a:lnTo>
                      <a:pt x="709" y="1055"/>
                    </a:lnTo>
                    <a:close/>
                    <a:moveTo>
                      <a:pt x="562" y="672"/>
                    </a:moveTo>
                    <a:cubicBezTo>
                      <a:pt x="645" y="823"/>
                      <a:pt x="645" y="823"/>
                      <a:pt x="645" y="823"/>
                    </a:cubicBezTo>
                    <a:cubicBezTo>
                      <a:pt x="601" y="847"/>
                      <a:pt x="601" y="847"/>
                      <a:pt x="601" y="847"/>
                    </a:cubicBezTo>
                    <a:cubicBezTo>
                      <a:pt x="518" y="696"/>
                      <a:pt x="518" y="696"/>
                      <a:pt x="518" y="696"/>
                    </a:cubicBezTo>
                    <a:lnTo>
                      <a:pt x="562" y="672"/>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nvGrpSpPr>
            <p:cNvPr id="16" name="Group 47"/>
            <p:cNvGrpSpPr/>
            <p:nvPr/>
          </p:nvGrpSpPr>
          <p:grpSpPr>
            <a:xfrm>
              <a:off x="3334431" y="4654723"/>
              <a:ext cx="1379185" cy="3837933"/>
              <a:chOff x="1827212" y="2721589"/>
              <a:chExt cx="1500735" cy="4176177"/>
            </a:xfrm>
          </p:grpSpPr>
          <p:sp>
            <p:nvSpPr>
              <p:cNvPr id="49" name="Rectangle 48"/>
              <p:cNvSpPr/>
              <p:nvPr/>
            </p:nvSpPr>
            <p:spPr>
              <a:xfrm>
                <a:off x="2511696" y="3816463"/>
                <a:ext cx="131766" cy="3081303"/>
              </a:xfrm>
              <a:prstGeom prst="rect">
                <a:avLst/>
              </a:prstGeom>
              <a:gradFill flip="none" rotWithShape="1">
                <a:gsLst>
                  <a:gs pos="0">
                    <a:schemeClr val="bg1">
                      <a:lumMod val="50000"/>
                    </a:schemeClr>
                  </a:gs>
                  <a:gs pos="25000">
                    <a:schemeClr val="bg1">
                      <a:lumMod val="75000"/>
                    </a:schemeClr>
                  </a:gs>
                  <a:gs pos="50000">
                    <a:schemeClr val="bg1">
                      <a:lumMod val="85000"/>
                    </a:schemeClr>
                  </a:gs>
                  <a:gs pos="7500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19" name="Group 49"/>
              <p:cNvGrpSpPr/>
              <p:nvPr/>
            </p:nvGrpSpPr>
            <p:grpSpPr>
              <a:xfrm>
                <a:off x="1827212" y="2817746"/>
                <a:ext cx="1500735" cy="1500735"/>
                <a:chOff x="4441277" y="2884842"/>
                <a:chExt cx="867870" cy="867870"/>
              </a:xfrm>
              <a:effectLst>
                <a:outerShdw blurRad="114300" sx="102000" sy="102000" algn="ctr" rotWithShape="0">
                  <a:prstClr val="black">
                    <a:alpha val="23000"/>
                  </a:prstClr>
                </a:outerShdw>
              </a:effectLst>
            </p:grpSpPr>
            <p:sp>
              <p:nvSpPr>
                <p:cNvPr id="54" name="Rectangle 53"/>
                <p:cNvSpPr/>
                <p:nvPr/>
              </p:nvSpPr>
              <p:spPr>
                <a:xfrm rot="2700000">
                  <a:off x="4441277" y="2884842"/>
                  <a:ext cx="867870" cy="8678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5" name="Rectangle 54"/>
                <p:cNvSpPr/>
                <p:nvPr/>
              </p:nvSpPr>
              <p:spPr>
                <a:xfrm rot="2700000">
                  <a:off x="4483130" y="2926695"/>
                  <a:ext cx="784165" cy="78416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51" name="Oval 50"/>
              <p:cNvSpPr/>
              <p:nvPr/>
            </p:nvSpPr>
            <p:spPr>
              <a:xfrm>
                <a:off x="2539479" y="4343400"/>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2" name="Oval 51"/>
              <p:cNvSpPr/>
              <p:nvPr/>
            </p:nvSpPr>
            <p:spPr>
              <a:xfrm>
                <a:off x="2539479" y="2721589"/>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3" name="Freeform 5"/>
              <p:cNvSpPr>
                <a:spLocks noEditPoints="1"/>
              </p:cNvSpPr>
              <p:nvPr/>
            </p:nvSpPr>
            <p:spPr bwMode="auto">
              <a:xfrm>
                <a:off x="2158480" y="3107820"/>
                <a:ext cx="838199" cy="967575"/>
              </a:xfrm>
              <a:custGeom>
                <a:avLst/>
                <a:gdLst>
                  <a:gd name="T0" fmla="*/ 709 w 2217"/>
                  <a:gd name="T1" fmla="*/ 1055 h 2562"/>
                  <a:gd name="T2" fmla="*/ 644 w 2217"/>
                  <a:gd name="T3" fmla="*/ 937 h 2562"/>
                  <a:gd name="T4" fmla="*/ 781 w 2217"/>
                  <a:gd name="T5" fmla="*/ 862 h 2562"/>
                  <a:gd name="T6" fmla="*/ 733 w 2217"/>
                  <a:gd name="T7" fmla="*/ 775 h 2562"/>
                  <a:gd name="T8" fmla="*/ 758 w 2217"/>
                  <a:gd name="T9" fmla="*/ 767 h 2562"/>
                  <a:gd name="T10" fmla="*/ 1304 w 2217"/>
                  <a:gd name="T11" fmla="*/ 639 h 2562"/>
                  <a:gd name="T12" fmla="*/ 1043 w 2217"/>
                  <a:gd name="T13" fmla="*/ 1207 h 2562"/>
                  <a:gd name="T14" fmla="*/ 1028 w 2217"/>
                  <a:gd name="T15" fmla="*/ 1392 h 2562"/>
                  <a:gd name="T16" fmla="*/ 1158 w 2217"/>
                  <a:gd name="T17" fmla="*/ 1605 h 2562"/>
                  <a:gd name="T18" fmla="*/ 1137 w 2217"/>
                  <a:gd name="T19" fmla="*/ 1672 h 2562"/>
                  <a:gd name="T20" fmla="*/ 727 w 2217"/>
                  <a:gd name="T21" fmla="*/ 2278 h 2562"/>
                  <a:gd name="T22" fmla="*/ 756 w 2217"/>
                  <a:gd name="T23" fmla="*/ 2453 h 2562"/>
                  <a:gd name="T24" fmla="*/ 820 w 2217"/>
                  <a:gd name="T25" fmla="*/ 2476 h 2562"/>
                  <a:gd name="T26" fmla="*/ 931 w 2217"/>
                  <a:gd name="T27" fmla="*/ 2424 h 2562"/>
                  <a:gd name="T28" fmla="*/ 1337 w 2217"/>
                  <a:gd name="T29" fmla="*/ 1825 h 2562"/>
                  <a:gd name="T30" fmla="*/ 1386 w 2217"/>
                  <a:gd name="T31" fmla="*/ 1892 h 2562"/>
                  <a:gd name="T32" fmla="*/ 1052 w 2217"/>
                  <a:gd name="T33" fmla="*/ 2356 h 2562"/>
                  <a:gd name="T34" fmla="*/ 1071 w 2217"/>
                  <a:gd name="T35" fmla="*/ 2532 h 2562"/>
                  <a:gd name="T36" fmla="*/ 1141 w 2217"/>
                  <a:gd name="T37" fmla="*/ 2560 h 2562"/>
                  <a:gd name="T38" fmla="*/ 1247 w 2217"/>
                  <a:gd name="T39" fmla="*/ 2514 h 2562"/>
                  <a:gd name="T40" fmla="*/ 1643 w 2217"/>
                  <a:gd name="T41" fmla="*/ 1870 h 2562"/>
                  <a:gd name="T42" fmla="*/ 1457 w 2217"/>
                  <a:gd name="T43" fmla="*/ 1576 h 2562"/>
                  <a:gd name="T44" fmla="*/ 1430 w 2217"/>
                  <a:gd name="T45" fmla="*/ 1544 h 2562"/>
                  <a:gd name="T46" fmla="*/ 1504 w 2217"/>
                  <a:gd name="T47" fmla="*/ 1335 h 2562"/>
                  <a:gd name="T48" fmla="*/ 1624 w 2217"/>
                  <a:gd name="T49" fmla="*/ 963 h 2562"/>
                  <a:gd name="T50" fmla="*/ 1668 w 2217"/>
                  <a:gd name="T51" fmla="*/ 1117 h 2562"/>
                  <a:gd name="T52" fmla="*/ 1828 w 2217"/>
                  <a:gd name="T53" fmla="*/ 1188 h 2562"/>
                  <a:gd name="T54" fmla="*/ 2128 w 2217"/>
                  <a:gd name="T55" fmla="*/ 1157 h 2562"/>
                  <a:gd name="T56" fmla="*/ 2206 w 2217"/>
                  <a:gd name="T57" fmla="*/ 1038 h 2562"/>
                  <a:gd name="T58" fmla="*/ 2087 w 2217"/>
                  <a:gd name="T59" fmla="*/ 961 h 2562"/>
                  <a:gd name="T60" fmla="*/ 1830 w 2217"/>
                  <a:gd name="T61" fmla="*/ 988 h 2562"/>
                  <a:gd name="T62" fmla="*/ 1819 w 2217"/>
                  <a:gd name="T63" fmla="*/ 914 h 2562"/>
                  <a:gd name="T64" fmla="*/ 1719 w 2217"/>
                  <a:gd name="T65" fmla="*/ 592 h 2562"/>
                  <a:gd name="T66" fmla="*/ 1690 w 2217"/>
                  <a:gd name="T67" fmla="*/ 564 h 2562"/>
                  <a:gd name="T68" fmla="*/ 1667 w 2217"/>
                  <a:gd name="T69" fmla="*/ 542 h 2562"/>
                  <a:gd name="T70" fmla="*/ 1720 w 2217"/>
                  <a:gd name="T71" fmla="*/ 547 h 2562"/>
                  <a:gd name="T72" fmla="*/ 1994 w 2217"/>
                  <a:gd name="T73" fmla="*/ 273 h 2562"/>
                  <a:gd name="T74" fmla="*/ 1720 w 2217"/>
                  <a:gd name="T75" fmla="*/ 0 h 2562"/>
                  <a:gd name="T76" fmla="*/ 1446 w 2217"/>
                  <a:gd name="T77" fmla="*/ 273 h 2562"/>
                  <a:gd name="T78" fmla="*/ 1537 w 2217"/>
                  <a:gd name="T79" fmla="*/ 477 h 2562"/>
                  <a:gd name="T80" fmla="*/ 1529 w 2217"/>
                  <a:gd name="T81" fmla="*/ 475 h 2562"/>
                  <a:gd name="T82" fmla="*/ 672 w 2217"/>
                  <a:gd name="T83" fmla="*/ 587 h 2562"/>
                  <a:gd name="T84" fmla="*/ 642 w 2217"/>
                  <a:gd name="T85" fmla="*/ 609 h 2562"/>
                  <a:gd name="T86" fmla="*/ 602 w 2217"/>
                  <a:gd name="T87" fmla="*/ 536 h 2562"/>
                  <a:gd name="T88" fmla="*/ 465 w 2217"/>
                  <a:gd name="T89" fmla="*/ 611 h 2562"/>
                  <a:gd name="T90" fmla="*/ 403 w 2217"/>
                  <a:gd name="T91" fmla="*/ 499 h 2562"/>
                  <a:gd name="T92" fmla="*/ 0 w 2217"/>
                  <a:gd name="T93" fmla="*/ 720 h 2562"/>
                  <a:gd name="T94" fmla="*/ 306 w 2217"/>
                  <a:gd name="T95" fmla="*/ 1276 h 2562"/>
                  <a:gd name="T96" fmla="*/ 709 w 2217"/>
                  <a:gd name="T97" fmla="*/ 1055 h 2562"/>
                  <a:gd name="T98" fmla="*/ 562 w 2217"/>
                  <a:gd name="T99" fmla="*/ 672 h 2562"/>
                  <a:gd name="T100" fmla="*/ 645 w 2217"/>
                  <a:gd name="T101" fmla="*/ 823 h 2562"/>
                  <a:gd name="T102" fmla="*/ 601 w 2217"/>
                  <a:gd name="T103" fmla="*/ 847 h 2562"/>
                  <a:gd name="T104" fmla="*/ 518 w 2217"/>
                  <a:gd name="T105" fmla="*/ 696 h 2562"/>
                  <a:gd name="T106" fmla="*/ 562 w 2217"/>
                  <a:gd name="T107" fmla="*/ 672 h 2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7" h="2562">
                    <a:moveTo>
                      <a:pt x="709" y="1055"/>
                    </a:moveTo>
                    <a:cubicBezTo>
                      <a:pt x="644" y="937"/>
                      <a:pt x="644" y="937"/>
                      <a:pt x="644" y="937"/>
                    </a:cubicBezTo>
                    <a:cubicBezTo>
                      <a:pt x="781" y="862"/>
                      <a:pt x="781" y="862"/>
                      <a:pt x="781" y="862"/>
                    </a:cubicBezTo>
                    <a:cubicBezTo>
                      <a:pt x="733" y="775"/>
                      <a:pt x="733" y="775"/>
                      <a:pt x="733" y="775"/>
                    </a:cubicBezTo>
                    <a:cubicBezTo>
                      <a:pt x="742" y="774"/>
                      <a:pt x="750" y="771"/>
                      <a:pt x="758" y="767"/>
                    </a:cubicBezTo>
                    <a:cubicBezTo>
                      <a:pt x="995" y="655"/>
                      <a:pt x="1180" y="634"/>
                      <a:pt x="1304" y="639"/>
                    </a:cubicBezTo>
                    <a:cubicBezTo>
                      <a:pt x="1226" y="831"/>
                      <a:pt x="1105" y="1008"/>
                      <a:pt x="1043" y="1207"/>
                    </a:cubicBezTo>
                    <a:cubicBezTo>
                      <a:pt x="1024" y="1265"/>
                      <a:pt x="1007" y="1332"/>
                      <a:pt x="1028" y="1392"/>
                    </a:cubicBezTo>
                    <a:cubicBezTo>
                      <a:pt x="1051" y="1457"/>
                      <a:pt x="1100" y="1530"/>
                      <a:pt x="1158" y="1605"/>
                    </a:cubicBezTo>
                    <a:cubicBezTo>
                      <a:pt x="1151" y="1630"/>
                      <a:pt x="1143" y="1653"/>
                      <a:pt x="1137" y="1672"/>
                    </a:cubicBezTo>
                    <a:cubicBezTo>
                      <a:pt x="1113" y="1726"/>
                      <a:pt x="906" y="2028"/>
                      <a:pt x="727" y="2278"/>
                    </a:cubicBezTo>
                    <a:cubicBezTo>
                      <a:pt x="687" y="2334"/>
                      <a:pt x="700" y="2412"/>
                      <a:pt x="756" y="2453"/>
                    </a:cubicBezTo>
                    <a:cubicBezTo>
                      <a:pt x="776" y="2467"/>
                      <a:pt x="798" y="2474"/>
                      <a:pt x="820" y="2476"/>
                    </a:cubicBezTo>
                    <a:cubicBezTo>
                      <a:pt x="862" y="2478"/>
                      <a:pt x="904" y="2460"/>
                      <a:pt x="931" y="2424"/>
                    </a:cubicBezTo>
                    <a:cubicBezTo>
                      <a:pt x="1056" y="2249"/>
                      <a:pt x="1253" y="1970"/>
                      <a:pt x="1337" y="1825"/>
                    </a:cubicBezTo>
                    <a:cubicBezTo>
                      <a:pt x="1357" y="1850"/>
                      <a:pt x="1375" y="1874"/>
                      <a:pt x="1386" y="1892"/>
                    </a:cubicBezTo>
                    <a:cubicBezTo>
                      <a:pt x="1345" y="1975"/>
                      <a:pt x="1189" y="2187"/>
                      <a:pt x="1052" y="2356"/>
                    </a:cubicBezTo>
                    <a:cubicBezTo>
                      <a:pt x="1009" y="2410"/>
                      <a:pt x="1017" y="2489"/>
                      <a:pt x="1071" y="2532"/>
                    </a:cubicBezTo>
                    <a:cubicBezTo>
                      <a:pt x="1091" y="2549"/>
                      <a:pt x="1116" y="2558"/>
                      <a:pt x="1141" y="2560"/>
                    </a:cubicBezTo>
                    <a:cubicBezTo>
                      <a:pt x="1180" y="2562"/>
                      <a:pt x="1220" y="2546"/>
                      <a:pt x="1247" y="2514"/>
                    </a:cubicBezTo>
                    <a:cubicBezTo>
                      <a:pt x="1657" y="2008"/>
                      <a:pt x="1648" y="1915"/>
                      <a:pt x="1643" y="1870"/>
                    </a:cubicBezTo>
                    <a:cubicBezTo>
                      <a:pt x="1635" y="1795"/>
                      <a:pt x="1577" y="1722"/>
                      <a:pt x="1457" y="1576"/>
                    </a:cubicBezTo>
                    <a:cubicBezTo>
                      <a:pt x="1448" y="1566"/>
                      <a:pt x="1439" y="1555"/>
                      <a:pt x="1430" y="1544"/>
                    </a:cubicBezTo>
                    <a:cubicBezTo>
                      <a:pt x="1464" y="1475"/>
                      <a:pt x="1489" y="1374"/>
                      <a:pt x="1504" y="1335"/>
                    </a:cubicBezTo>
                    <a:cubicBezTo>
                      <a:pt x="1624" y="963"/>
                      <a:pt x="1624" y="963"/>
                      <a:pt x="1624" y="963"/>
                    </a:cubicBezTo>
                    <a:cubicBezTo>
                      <a:pt x="1632" y="1026"/>
                      <a:pt x="1641" y="1077"/>
                      <a:pt x="1668" y="1117"/>
                    </a:cubicBezTo>
                    <a:cubicBezTo>
                      <a:pt x="1682" y="1138"/>
                      <a:pt x="1711" y="1180"/>
                      <a:pt x="1828" y="1188"/>
                    </a:cubicBezTo>
                    <a:cubicBezTo>
                      <a:pt x="1894" y="1193"/>
                      <a:pt x="1990" y="1186"/>
                      <a:pt x="2128" y="1157"/>
                    </a:cubicBezTo>
                    <a:cubicBezTo>
                      <a:pt x="2182" y="1145"/>
                      <a:pt x="2217" y="1092"/>
                      <a:pt x="2206" y="1038"/>
                    </a:cubicBezTo>
                    <a:cubicBezTo>
                      <a:pt x="2194" y="984"/>
                      <a:pt x="2142" y="950"/>
                      <a:pt x="2087" y="961"/>
                    </a:cubicBezTo>
                    <a:cubicBezTo>
                      <a:pt x="1991" y="981"/>
                      <a:pt x="1881" y="990"/>
                      <a:pt x="1830" y="988"/>
                    </a:cubicBezTo>
                    <a:cubicBezTo>
                      <a:pt x="1826" y="968"/>
                      <a:pt x="1822" y="938"/>
                      <a:pt x="1819" y="914"/>
                    </a:cubicBezTo>
                    <a:cubicBezTo>
                      <a:pt x="1806" y="821"/>
                      <a:pt x="1789" y="693"/>
                      <a:pt x="1719" y="592"/>
                    </a:cubicBezTo>
                    <a:cubicBezTo>
                      <a:pt x="1711" y="580"/>
                      <a:pt x="1701" y="571"/>
                      <a:pt x="1690" y="564"/>
                    </a:cubicBezTo>
                    <a:cubicBezTo>
                      <a:pt x="1684" y="556"/>
                      <a:pt x="1676" y="549"/>
                      <a:pt x="1667" y="542"/>
                    </a:cubicBezTo>
                    <a:cubicBezTo>
                      <a:pt x="1684" y="545"/>
                      <a:pt x="1702" y="547"/>
                      <a:pt x="1720" y="547"/>
                    </a:cubicBezTo>
                    <a:cubicBezTo>
                      <a:pt x="1871" y="547"/>
                      <a:pt x="1994" y="425"/>
                      <a:pt x="1994" y="273"/>
                    </a:cubicBezTo>
                    <a:cubicBezTo>
                      <a:pt x="1994" y="122"/>
                      <a:pt x="1871" y="0"/>
                      <a:pt x="1720" y="0"/>
                    </a:cubicBezTo>
                    <a:cubicBezTo>
                      <a:pt x="1569" y="0"/>
                      <a:pt x="1446" y="122"/>
                      <a:pt x="1446" y="273"/>
                    </a:cubicBezTo>
                    <a:cubicBezTo>
                      <a:pt x="1446" y="354"/>
                      <a:pt x="1481" y="427"/>
                      <a:pt x="1537" y="477"/>
                    </a:cubicBezTo>
                    <a:cubicBezTo>
                      <a:pt x="1534" y="476"/>
                      <a:pt x="1531" y="476"/>
                      <a:pt x="1529" y="475"/>
                    </a:cubicBezTo>
                    <a:cubicBezTo>
                      <a:pt x="1433" y="444"/>
                      <a:pt x="1122" y="373"/>
                      <a:pt x="672" y="587"/>
                    </a:cubicBezTo>
                    <a:cubicBezTo>
                      <a:pt x="660" y="592"/>
                      <a:pt x="650" y="600"/>
                      <a:pt x="642" y="609"/>
                    </a:cubicBezTo>
                    <a:cubicBezTo>
                      <a:pt x="602" y="536"/>
                      <a:pt x="602" y="536"/>
                      <a:pt x="602" y="536"/>
                    </a:cubicBezTo>
                    <a:cubicBezTo>
                      <a:pt x="465" y="611"/>
                      <a:pt x="465" y="611"/>
                      <a:pt x="465" y="611"/>
                    </a:cubicBezTo>
                    <a:cubicBezTo>
                      <a:pt x="403" y="499"/>
                      <a:pt x="403" y="499"/>
                      <a:pt x="403" y="499"/>
                    </a:cubicBezTo>
                    <a:cubicBezTo>
                      <a:pt x="0" y="720"/>
                      <a:pt x="0" y="720"/>
                      <a:pt x="0" y="720"/>
                    </a:cubicBezTo>
                    <a:cubicBezTo>
                      <a:pt x="306" y="1276"/>
                      <a:pt x="306" y="1276"/>
                      <a:pt x="306" y="1276"/>
                    </a:cubicBezTo>
                    <a:lnTo>
                      <a:pt x="709" y="1055"/>
                    </a:lnTo>
                    <a:close/>
                    <a:moveTo>
                      <a:pt x="562" y="672"/>
                    </a:moveTo>
                    <a:cubicBezTo>
                      <a:pt x="645" y="823"/>
                      <a:pt x="645" y="823"/>
                      <a:pt x="645" y="823"/>
                    </a:cubicBezTo>
                    <a:cubicBezTo>
                      <a:pt x="601" y="847"/>
                      <a:pt x="601" y="847"/>
                      <a:pt x="601" y="847"/>
                    </a:cubicBezTo>
                    <a:cubicBezTo>
                      <a:pt x="518" y="696"/>
                      <a:pt x="518" y="696"/>
                      <a:pt x="518" y="696"/>
                    </a:cubicBezTo>
                    <a:lnTo>
                      <a:pt x="562" y="672"/>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nvGrpSpPr>
            <p:cNvPr id="20" name="Group 96"/>
            <p:cNvGrpSpPr/>
            <p:nvPr/>
          </p:nvGrpSpPr>
          <p:grpSpPr>
            <a:xfrm>
              <a:off x="1081178" y="3558507"/>
              <a:ext cx="1318746" cy="3669747"/>
              <a:chOff x="1827212" y="2721589"/>
              <a:chExt cx="1500735" cy="4176177"/>
            </a:xfrm>
          </p:grpSpPr>
          <p:sp>
            <p:nvSpPr>
              <p:cNvPr id="98" name="Rectangle 97"/>
              <p:cNvSpPr/>
              <p:nvPr/>
            </p:nvSpPr>
            <p:spPr>
              <a:xfrm>
                <a:off x="2511696" y="3816463"/>
                <a:ext cx="131766" cy="3081303"/>
              </a:xfrm>
              <a:prstGeom prst="rect">
                <a:avLst/>
              </a:prstGeom>
              <a:gradFill flip="none" rotWithShape="1">
                <a:gsLst>
                  <a:gs pos="0">
                    <a:schemeClr val="bg1">
                      <a:lumMod val="50000"/>
                    </a:schemeClr>
                  </a:gs>
                  <a:gs pos="25000">
                    <a:schemeClr val="bg1">
                      <a:lumMod val="75000"/>
                    </a:schemeClr>
                  </a:gs>
                  <a:gs pos="50000">
                    <a:schemeClr val="bg1">
                      <a:lumMod val="85000"/>
                    </a:schemeClr>
                  </a:gs>
                  <a:gs pos="7500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21" name="Group 98"/>
              <p:cNvGrpSpPr/>
              <p:nvPr/>
            </p:nvGrpSpPr>
            <p:grpSpPr>
              <a:xfrm>
                <a:off x="1827212" y="2817746"/>
                <a:ext cx="1500735" cy="1500735"/>
                <a:chOff x="4441277" y="2884842"/>
                <a:chExt cx="867870" cy="867870"/>
              </a:xfrm>
              <a:effectLst>
                <a:outerShdw blurRad="114300" sx="102000" sy="102000" algn="ctr" rotWithShape="0">
                  <a:prstClr val="black">
                    <a:alpha val="23000"/>
                  </a:prstClr>
                </a:outerShdw>
              </a:effectLst>
            </p:grpSpPr>
            <p:sp>
              <p:nvSpPr>
                <p:cNvPr id="103" name="Rectangle 102"/>
                <p:cNvSpPr/>
                <p:nvPr/>
              </p:nvSpPr>
              <p:spPr>
                <a:xfrm rot="2700000">
                  <a:off x="4441277" y="2884842"/>
                  <a:ext cx="867870" cy="8678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4" name="Rectangle 103"/>
                <p:cNvSpPr/>
                <p:nvPr/>
              </p:nvSpPr>
              <p:spPr>
                <a:xfrm rot="2700000">
                  <a:off x="4483130" y="2926695"/>
                  <a:ext cx="784165" cy="78416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100" name="Oval 99"/>
              <p:cNvSpPr/>
              <p:nvPr/>
            </p:nvSpPr>
            <p:spPr>
              <a:xfrm>
                <a:off x="2539479" y="4343400"/>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1" name="Oval 100"/>
              <p:cNvSpPr/>
              <p:nvPr/>
            </p:nvSpPr>
            <p:spPr>
              <a:xfrm>
                <a:off x="2539479" y="2721589"/>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2" name="Freeform 5"/>
              <p:cNvSpPr>
                <a:spLocks noEditPoints="1"/>
              </p:cNvSpPr>
              <p:nvPr/>
            </p:nvSpPr>
            <p:spPr bwMode="auto">
              <a:xfrm>
                <a:off x="2158480" y="3107820"/>
                <a:ext cx="838199" cy="967575"/>
              </a:xfrm>
              <a:custGeom>
                <a:avLst/>
                <a:gdLst>
                  <a:gd name="T0" fmla="*/ 709 w 2217"/>
                  <a:gd name="T1" fmla="*/ 1055 h 2562"/>
                  <a:gd name="T2" fmla="*/ 644 w 2217"/>
                  <a:gd name="T3" fmla="*/ 937 h 2562"/>
                  <a:gd name="T4" fmla="*/ 781 w 2217"/>
                  <a:gd name="T5" fmla="*/ 862 h 2562"/>
                  <a:gd name="T6" fmla="*/ 733 w 2217"/>
                  <a:gd name="T7" fmla="*/ 775 h 2562"/>
                  <a:gd name="T8" fmla="*/ 758 w 2217"/>
                  <a:gd name="T9" fmla="*/ 767 h 2562"/>
                  <a:gd name="T10" fmla="*/ 1304 w 2217"/>
                  <a:gd name="T11" fmla="*/ 639 h 2562"/>
                  <a:gd name="T12" fmla="*/ 1043 w 2217"/>
                  <a:gd name="T13" fmla="*/ 1207 h 2562"/>
                  <a:gd name="T14" fmla="*/ 1028 w 2217"/>
                  <a:gd name="T15" fmla="*/ 1392 h 2562"/>
                  <a:gd name="T16" fmla="*/ 1158 w 2217"/>
                  <a:gd name="T17" fmla="*/ 1605 h 2562"/>
                  <a:gd name="T18" fmla="*/ 1137 w 2217"/>
                  <a:gd name="T19" fmla="*/ 1672 h 2562"/>
                  <a:gd name="T20" fmla="*/ 727 w 2217"/>
                  <a:gd name="T21" fmla="*/ 2278 h 2562"/>
                  <a:gd name="T22" fmla="*/ 756 w 2217"/>
                  <a:gd name="T23" fmla="*/ 2453 h 2562"/>
                  <a:gd name="T24" fmla="*/ 820 w 2217"/>
                  <a:gd name="T25" fmla="*/ 2476 h 2562"/>
                  <a:gd name="T26" fmla="*/ 931 w 2217"/>
                  <a:gd name="T27" fmla="*/ 2424 h 2562"/>
                  <a:gd name="T28" fmla="*/ 1337 w 2217"/>
                  <a:gd name="T29" fmla="*/ 1825 h 2562"/>
                  <a:gd name="T30" fmla="*/ 1386 w 2217"/>
                  <a:gd name="T31" fmla="*/ 1892 h 2562"/>
                  <a:gd name="T32" fmla="*/ 1052 w 2217"/>
                  <a:gd name="T33" fmla="*/ 2356 h 2562"/>
                  <a:gd name="T34" fmla="*/ 1071 w 2217"/>
                  <a:gd name="T35" fmla="*/ 2532 h 2562"/>
                  <a:gd name="T36" fmla="*/ 1141 w 2217"/>
                  <a:gd name="T37" fmla="*/ 2560 h 2562"/>
                  <a:gd name="T38" fmla="*/ 1247 w 2217"/>
                  <a:gd name="T39" fmla="*/ 2514 h 2562"/>
                  <a:gd name="T40" fmla="*/ 1643 w 2217"/>
                  <a:gd name="T41" fmla="*/ 1870 h 2562"/>
                  <a:gd name="T42" fmla="*/ 1457 w 2217"/>
                  <a:gd name="T43" fmla="*/ 1576 h 2562"/>
                  <a:gd name="T44" fmla="*/ 1430 w 2217"/>
                  <a:gd name="T45" fmla="*/ 1544 h 2562"/>
                  <a:gd name="T46" fmla="*/ 1504 w 2217"/>
                  <a:gd name="T47" fmla="*/ 1335 h 2562"/>
                  <a:gd name="T48" fmla="*/ 1624 w 2217"/>
                  <a:gd name="T49" fmla="*/ 963 h 2562"/>
                  <a:gd name="T50" fmla="*/ 1668 w 2217"/>
                  <a:gd name="T51" fmla="*/ 1117 h 2562"/>
                  <a:gd name="T52" fmla="*/ 1828 w 2217"/>
                  <a:gd name="T53" fmla="*/ 1188 h 2562"/>
                  <a:gd name="T54" fmla="*/ 2128 w 2217"/>
                  <a:gd name="T55" fmla="*/ 1157 h 2562"/>
                  <a:gd name="T56" fmla="*/ 2206 w 2217"/>
                  <a:gd name="T57" fmla="*/ 1038 h 2562"/>
                  <a:gd name="T58" fmla="*/ 2087 w 2217"/>
                  <a:gd name="T59" fmla="*/ 961 h 2562"/>
                  <a:gd name="T60" fmla="*/ 1830 w 2217"/>
                  <a:gd name="T61" fmla="*/ 988 h 2562"/>
                  <a:gd name="T62" fmla="*/ 1819 w 2217"/>
                  <a:gd name="T63" fmla="*/ 914 h 2562"/>
                  <a:gd name="T64" fmla="*/ 1719 w 2217"/>
                  <a:gd name="T65" fmla="*/ 592 h 2562"/>
                  <a:gd name="T66" fmla="*/ 1690 w 2217"/>
                  <a:gd name="T67" fmla="*/ 564 h 2562"/>
                  <a:gd name="T68" fmla="*/ 1667 w 2217"/>
                  <a:gd name="T69" fmla="*/ 542 h 2562"/>
                  <a:gd name="T70" fmla="*/ 1720 w 2217"/>
                  <a:gd name="T71" fmla="*/ 547 h 2562"/>
                  <a:gd name="T72" fmla="*/ 1994 w 2217"/>
                  <a:gd name="T73" fmla="*/ 273 h 2562"/>
                  <a:gd name="T74" fmla="*/ 1720 w 2217"/>
                  <a:gd name="T75" fmla="*/ 0 h 2562"/>
                  <a:gd name="T76" fmla="*/ 1446 w 2217"/>
                  <a:gd name="T77" fmla="*/ 273 h 2562"/>
                  <a:gd name="T78" fmla="*/ 1537 w 2217"/>
                  <a:gd name="T79" fmla="*/ 477 h 2562"/>
                  <a:gd name="T80" fmla="*/ 1529 w 2217"/>
                  <a:gd name="T81" fmla="*/ 475 h 2562"/>
                  <a:gd name="T82" fmla="*/ 672 w 2217"/>
                  <a:gd name="T83" fmla="*/ 587 h 2562"/>
                  <a:gd name="T84" fmla="*/ 642 w 2217"/>
                  <a:gd name="T85" fmla="*/ 609 h 2562"/>
                  <a:gd name="T86" fmla="*/ 602 w 2217"/>
                  <a:gd name="T87" fmla="*/ 536 h 2562"/>
                  <a:gd name="T88" fmla="*/ 465 w 2217"/>
                  <a:gd name="T89" fmla="*/ 611 h 2562"/>
                  <a:gd name="T90" fmla="*/ 403 w 2217"/>
                  <a:gd name="T91" fmla="*/ 499 h 2562"/>
                  <a:gd name="T92" fmla="*/ 0 w 2217"/>
                  <a:gd name="T93" fmla="*/ 720 h 2562"/>
                  <a:gd name="T94" fmla="*/ 306 w 2217"/>
                  <a:gd name="T95" fmla="*/ 1276 h 2562"/>
                  <a:gd name="T96" fmla="*/ 709 w 2217"/>
                  <a:gd name="T97" fmla="*/ 1055 h 2562"/>
                  <a:gd name="T98" fmla="*/ 562 w 2217"/>
                  <a:gd name="T99" fmla="*/ 672 h 2562"/>
                  <a:gd name="T100" fmla="*/ 645 w 2217"/>
                  <a:gd name="T101" fmla="*/ 823 h 2562"/>
                  <a:gd name="T102" fmla="*/ 601 w 2217"/>
                  <a:gd name="T103" fmla="*/ 847 h 2562"/>
                  <a:gd name="T104" fmla="*/ 518 w 2217"/>
                  <a:gd name="T105" fmla="*/ 696 h 2562"/>
                  <a:gd name="T106" fmla="*/ 562 w 2217"/>
                  <a:gd name="T107" fmla="*/ 672 h 2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7" h="2562">
                    <a:moveTo>
                      <a:pt x="709" y="1055"/>
                    </a:moveTo>
                    <a:cubicBezTo>
                      <a:pt x="644" y="937"/>
                      <a:pt x="644" y="937"/>
                      <a:pt x="644" y="937"/>
                    </a:cubicBezTo>
                    <a:cubicBezTo>
                      <a:pt x="781" y="862"/>
                      <a:pt x="781" y="862"/>
                      <a:pt x="781" y="862"/>
                    </a:cubicBezTo>
                    <a:cubicBezTo>
                      <a:pt x="733" y="775"/>
                      <a:pt x="733" y="775"/>
                      <a:pt x="733" y="775"/>
                    </a:cubicBezTo>
                    <a:cubicBezTo>
                      <a:pt x="742" y="774"/>
                      <a:pt x="750" y="771"/>
                      <a:pt x="758" y="767"/>
                    </a:cubicBezTo>
                    <a:cubicBezTo>
                      <a:pt x="995" y="655"/>
                      <a:pt x="1180" y="634"/>
                      <a:pt x="1304" y="639"/>
                    </a:cubicBezTo>
                    <a:cubicBezTo>
                      <a:pt x="1226" y="831"/>
                      <a:pt x="1105" y="1008"/>
                      <a:pt x="1043" y="1207"/>
                    </a:cubicBezTo>
                    <a:cubicBezTo>
                      <a:pt x="1024" y="1265"/>
                      <a:pt x="1007" y="1332"/>
                      <a:pt x="1028" y="1392"/>
                    </a:cubicBezTo>
                    <a:cubicBezTo>
                      <a:pt x="1051" y="1457"/>
                      <a:pt x="1100" y="1530"/>
                      <a:pt x="1158" y="1605"/>
                    </a:cubicBezTo>
                    <a:cubicBezTo>
                      <a:pt x="1151" y="1630"/>
                      <a:pt x="1143" y="1653"/>
                      <a:pt x="1137" y="1672"/>
                    </a:cubicBezTo>
                    <a:cubicBezTo>
                      <a:pt x="1113" y="1726"/>
                      <a:pt x="906" y="2028"/>
                      <a:pt x="727" y="2278"/>
                    </a:cubicBezTo>
                    <a:cubicBezTo>
                      <a:pt x="687" y="2334"/>
                      <a:pt x="700" y="2412"/>
                      <a:pt x="756" y="2453"/>
                    </a:cubicBezTo>
                    <a:cubicBezTo>
                      <a:pt x="776" y="2467"/>
                      <a:pt x="798" y="2474"/>
                      <a:pt x="820" y="2476"/>
                    </a:cubicBezTo>
                    <a:cubicBezTo>
                      <a:pt x="862" y="2478"/>
                      <a:pt x="904" y="2460"/>
                      <a:pt x="931" y="2424"/>
                    </a:cubicBezTo>
                    <a:cubicBezTo>
                      <a:pt x="1056" y="2249"/>
                      <a:pt x="1253" y="1970"/>
                      <a:pt x="1337" y="1825"/>
                    </a:cubicBezTo>
                    <a:cubicBezTo>
                      <a:pt x="1357" y="1850"/>
                      <a:pt x="1375" y="1874"/>
                      <a:pt x="1386" y="1892"/>
                    </a:cubicBezTo>
                    <a:cubicBezTo>
                      <a:pt x="1345" y="1975"/>
                      <a:pt x="1189" y="2187"/>
                      <a:pt x="1052" y="2356"/>
                    </a:cubicBezTo>
                    <a:cubicBezTo>
                      <a:pt x="1009" y="2410"/>
                      <a:pt x="1017" y="2489"/>
                      <a:pt x="1071" y="2532"/>
                    </a:cubicBezTo>
                    <a:cubicBezTo>
                      <a:pt x="1091" y="2549"/>
                      <a:pt x="1116" y="2558"/>
                      <a:pt x="1141" y="2560"/>
                    </a:cubicBezTo>
                    <a:cubicBezTo>
                      <a:pt x="1180" y="2562"/>
                      <a:pt x="1220" y="2546"/>
                      <a:pt x="1247" y="2514"/>
                    </a:cubicBezTo>
                    <a:cubicBezTo>
                      <a:pt x="1657" y="2008"/>
                      <a:pt x="1648" y="1915"/>
                      <a:pt x="1643" y="1870"/>
                    </a:cubicBezTo>
                    <a:cubicBezTo>
                      <a:pt x="1635" y="1795"/>
                      <a:pt x="1577" y="1722"/>
                      <a:pt x="1457" y="1576"/>
                    </a:cubicBezTo>
                    <a:cubicBezTo>
                      <a:pt x="1448" y="1566"/>
                      <a:pt x="1439" y="1555"/>
                      <a:pt x="1430" y="1544"/>
                    </a:cubicBezTo>
                    <a:cubicBezTo>
                      <a:pt x="1464" y="1475"/>
                      <a:pt x="1489" y="1374"/>
                      <a:pt x="1504" y="1335"/>
                    </a:cubicBezTo>
                    <a:cubicBezTo>
                      <a:pt x="1624" y="963"/>
                      <a:pt x="1624" y="963"/>
                      <a:pt x="1624" y="963"/>
                    </a:cubicBezTo>
                    <a:cubicBezTo>
                      <a:pt x="1632" y="1026"/>
                      <a:pt x="1641" y="1077"/>
                      <a:pt x="1668" y="1117"/>
                    </a:cubicBezTo>
                    <a:cubicBezTo>
                      <a:pt x="1682" y="1138"/>
                      <a:pt x="1711" y="1180"/>
                      <a:pt x="1828" y="1188"/>
                    </a:cubicBezTo>
                    <a:cubicBezTo>
                      <a:pt x="1894" y="1193"/>
                      <a:pt x="1990" y="1186"/>
                      <a:pt x="2128" y="1157"/>
                    </a:cubicBezTo>
                    <a:cubicBezTo>
                      <a:pt x="2182" y="1145"/>
                      <a:pt x="2217" y="1092"/>
                      <a:pt x="2206" y="1038"/>
                    </a:cubicBezTo>
                    <a:cubicBezTo>
                      <a:pt x="2194" y="984"/>
                      <a:pt x="2142" y="950"/>
                      <a:pt x="2087" y="961"/>
                    </a:cubicBezTo>
                    <a:cubicBezTo>
                      <a:pt x="1991" y="981"/>
                      <a:pt x="1881" y="990"/>
                      <a:pt x="1830" y="988"/>
                    </a:cubicBezTo>
                    <a:cubicBezTo>
                      <a:pt x="1826" y="968"/>
                      <a:pt x="1822" y="938"/>
                      <a:pt x="1819" y="914"/>
                    </a:cubicBezTo>
                    <a:cubicBezTo>
                      <a:pt x="1806" y="821"/>
                      <a:pt x="1789" y="693"/>
                      <a:pt x="1719" y="592"/>
                    </a:cubicBezTo>
                    <a:cubicBezTo>
                      <a:pt x="1711" y="580"/>
                      <a:pt x="1701" y="571"/>
                      <a:pt x="1690" y="564"/>
                    </a:cubicBezTo>
                    <a:cubicBezTo>
                      <a:pt x="1684" y="556"/>
                      <a:pt x="1676" y="549"/>
                      <a:pt x="1667" y="542"/>
                    </a:cubicBezTo>
                    <a:cubicBezTo>
                      <a:pt x="1684" y="545"/>
                      <a:pt x="1702" y="547"/>
                      <a:pt x="1720" y="547"/>
                    </a:cubicBezTo>
                    <a:cubicBezTo>
                      <a:pt x="1871" y="547"/>
                      <a:pt x="1994" y="425"/>
                      <a:pt x="1994" y="273"/>
                    </a:cubicBezTo>
                    <a:cubicBezTo>
                      <a:pt x="1994" y="122"/>
                      <a:pt x="1871" y="0"/>
                      <a:pt x="1720" y="0"/>
                    </a:cubicBezTo>
                    <a:cubicBezTo>
                      <a:pt x="1569" y="0"/>
                      <a:pt x="1446" y="122"/>
                      <a:pt x="1446" y="273"/>
                    </a:cubicBezTo>
                    <a:cubicBezTo>
                      <a:pt x="1446" y="354"/>
                      <a:pt x="1481" y="427"/>
                      <a:pt x="1537" y="477"/>
                    </a:cubicBezTo>
                    <a:cubicBezTo>
                      <a:pt x="1534" y="476"/>
                      <a:pt x="1531" y="476"/>
                      <a:pt x="1529" y="475"/>
                    </a:cubicBezTo>
                    <a:cubicBezTo>
                      <a:pt x="1433" y="444"/>
                      <a:pt x="1122" y="373"/>
                      <a:pt x="672" y="587"/>
                    </a:cubicBezTo>
                    <a:cubicBezTo>
                      <a:pt x="660" y="592"/>
                      <a:pt x="650" y="600"/>
                      <a:pt x="642" y="609"/>
                    </a:cubicBezTo>
                    <a:cubicBezTo>
                      <a:pt x="602" y="536"/>
                      <a:pt x="602" y="536"/>
                      <a:pt x="602" y="536"/>
                    </a:cubicBezTo>
                    <a:cubicBezTo>
                      <a:pt x="465" y="611"/>
                      <a:pt x="465" y="611"/>
                      <a:pt x="465" y="611"/>
                    </a:cubicBezTo>
                    <a:cubicBezTo>
                      <a:pt x="403" y="499"/>
                      <a:pt x="403" y="499"/>
                      <a:pt x="403" y="499"/>
                    </a:cubicBezTo>
                    <a:cubicBezTo>
                      <a:pt x="0" y="720"/>
                      <a:pt x="0" y="720"/>
                      <a:pt x="0" y="720"/>
                    </a:cubicBezTo>
                    <a:cubicBezTo>
                      <a:pt x="306" y="1276"/>
                      <a:pt x="306" y="1276"/>
                      <a:pt x="306" y="1276"/>
                    </a:cubicBezTo>
                    <a:lnTo>
                      <a:pt x="709" y="1055"/>
                    </a:lnTo>
                    <a:close/>
                    <a:moveTo>
                      <a:pt x="562" y="672"/>
                    </a:moveTo>
                    <a:cubicBezTo>
                      <a:pt x="645" y="823"/>
                      <a:pt x="645" y="823"/>
                      <a:pt x="645" y="823"/>
                    </a:cubicBezTo>
                    <a:cubicBezTo>
                      <a:pt x="601" y="847"/>
                      <a:pt x="601" y="847"/>
                      <a:pt x="601" y="847"/>
                    </a:cubicBezTo>
                    <a:cubicBezTo>
                      <a:pt x="518" y="696"/>
                      <a:pt x="518" y="696"/>
                      <a:pt x="518" y="696"/>
                    </a:cubicBezTo>
                    <a:lnTo>
                      <a:pt x="562" y="672"/>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sp>
        <p:nvSpPr>
          <p:cNvPr id="180" name="TextBox 179"/>
          <p:cNvSpPr txBox="1"/>
          <p:nvPr/>
        </p:nvSpPr>
        <p:spPr>
          <a:xfrm>
            <a:off x="6889340" y="806901"/>
            <a:ext cx="5060412" cy="4770537"/>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lumMod val="75000"/>
                    <a:lumOff val="25000"/>
                  </a:srgbClr>
                </a:solidFill>
                <a:effectLst/>
                <a:uLnTx/>
                <a:uFillTx/>
                <a:latin typeface="Arial" panose="020B0604020202020204" pitchFamily="34" charset="0"/>
                <a:ea typeface="+mn-ea"/>
                <a:cs typeface="Arial" panose="020B0604020202020204" pitchFamily="34" charset="0"/>
              </a:rPr>
              <a:t>Microsoft Azure ML Studio</a:t>
            </a:r>
          </a:p>
          <a:p>
            <a:pPr lvl="0" defTabSz="914377"/>
            <a:r>
              <a:rPr lang="en-US" sz="1600" kern="0" dirty="0">
                <a:solidFill>
                  <a:srgbClr val="000000">
                    <a:lumMod val="75000"/>
                    <a:lumOff val="25000"/>
                  </a:srgbClr>
                </a:solidFill>
                <a:latin typeface="Arial" panose="020B0604020202020204" pitchFamily="34" charset="0"/>
                <a:cs typeface="Arial" panose="020B0604020202020204" pitchFamily="34" charset="0"/>
                <a:hlinkClick r:id="rId2"/>
              </a:rPr>
              <a:t>https://azure.microsoft.com/en-us/services/machine-learning-studio/</a:t>
            </a:r>
            <a:endParaRPr lang="en-US" sz="1600" kern="0" dirty="0">
              <a:solidFill>
                <a:srgbClr val="000000">
                  <a:lumMod val="75000"/>
                  <a:lumOff val="25000"/>
                </a:srgbClr>
              </a:solidFill>
              <a:latin typeface="Arial" panose="020B0604020202020204" pitchFamily="34" charset="0"/>
              <a:cs typeface="Arial" panose="020B0604020202020204" pitchFamily="34" charset="0"/>
            </a:endParaRPr>
          </a:p>
          <a:p>
            <a:pPr lvl="0" defTabSz="914377"/>
            <a:endParaRPr kumimoji="0" lang="en-US" sz="1600" b="0" i="0" u="none" strike="noStrike" kern="0" cap="none" spc="0" normalizeH="0" baseline="0" noProof="0" dirty="0">
              <a:ln>
                <a:noFill/>
              </a:ln>
              <a:solidFill>
                <a:srgbClr val="000000">
                  <a:lumMod val="75000"/>
                  <a:lumOff val="25000"/>
                </a:srgbClr>
              </a:solidFill>
              <a:effectLst/>
              <a:uLnTx/>
              <a:uFillTx/>
              <a:latin typeface="Arial" panose="020B0604020202020204" pitchFamily="34" charset="0"/>
              <a:ea typeface="+mn-ea"/>
              <a:cs typeface="Arial" panose="020B060402020202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mn-ea"/>
                <a:cs typeface="Arial" panose="020B0604020202020204" pitchFamily="34" charset="0"/>
              </a:rPr>
              <a:t>Amazon </a:t>
            </a:r>
            <a:r>
              <a:rPr lang="en-US" sz="1600" b="1" kern="0" dirty="0">
                <a:solidFill>
                  <a:srgbClr val="000000">
                    <a:lumMod val="95000"/>
                    <a:lumOff val="5000"/>
                  </a:srgbClr>
                </a:solidFill>
                <a:latin typeface="Arial" panose="020B0604020202020204" pitchFamily="34" charset="0"/>
                <a:cs typeface="Arial" panose="020B0604020202020204" pitchFamily="34" charset="0"/>
              </a:rPr>
              <a:t>Machine Learning</a:t>
            </a:r>
            <a:endParaRPr kumimoji="0" lang="en-US"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mn-ea"/>
              <a:cs typeface="Arial" panose="020B0604020202020204" pitchFamily="34" charset="0"/>
            </a:endParaRPr>
          </a:p>
          <a:p>
            <a:pPr lvl="0" defTabSz="914377"/>
            <a:r>
              <a:rPr lang="en-US" sz="1600" dirty="0">
                <a:solidFill>
                  <a:srgbClr val="000000">
                    <a:lumMod val="75000"/>
                    <a:lumOff val="25000"/>
                  </a:srgbClr>
                </a:solidFill>
                <a:latin typeface="Arial" panose="020B0604020202020204" pitchFamily="34" charset="0"/>
                <a:cs typeface="Arial" panose="020B0604020202020204" pitchFamily="34" charset="0"/>
                <a:hlinkClick r:id="rId3"/>
              </a:rPr>
              <a:t>https://aws.amazon.com/aml/</a:t>
            </a:r>
            <a:r>
              <a:rPr lang="en-US" sz="1600" dirty="0">
                <a:solidFill>
                  <a:srgbClr val="000000">
                    <a:lumMod val="75000"/>
                    <a:lumOff val="25000"/>
                  </a:srgbClr>
                </a:solidFill>
                <a:latin typeface="Arial" panose="020B0604020202020204" pitchFamily="34" charset="0"/>
                <a:cs typeface="Arial" panose="020B0604020202020204" pitchFamily="34" charset="0"/>
              </a:rPr>
              <a:t> </a:t>
            </a:r>
            <a:endParaRPr kumimoji="0" lang="en-US" sz="1600"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ea typeface="+mn-ea"/>
              <a:cs typeface="Arial" panose="020B060402020202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0000">
                  <a:lumMod val="75000"/>
                  <a:lumOff val="25000"/>
                </a:srgbClr>
              </a:solidFill>
              <a:effectLst/>
              <a:uLnTx/>
              <a:uFillTx/>
              <a:latin typeface="Arial" panose="020B0604020202020204" pitchFamily="34" charset="0"/>
              <a:ea typeface="+mn-ea"/>
              <a:cs typeface="Arial" panose="020B060402020202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lang="en-US" sz="1600" b="1" kern="0" dirty="0">
                <a:solidFill>
                  <a:srgbClr val="41393B">
                    <a:lumMod val="50000"/>
                  </a:srgbClr>
                </a:solidFill>
                <a:latin typeface="Arial" panose="020B0604020202020204" pitchFamily="34" charset="0"/>
                <a:cs typeface="Arial" panose="020B0604020202020204" pitchFamily="34" charset="0"/>
              </a:rPr>
              <a:t>SAP Leonardo Machine Learning</a:t>
            </a:r>
            <a:endParaRPr kumimoji="0" lang="en-US" sz="1600" b="1" i="0" u="none" strike="noStrike" kern="0" cap="none" spc="0" normalizeH="0" baseline="0" noProof="0" dirty="0">
              <a:ln>
                <a:noFill/>
              </a:ln>
              <a:solidFill>
                <a:srgbClr val="41393B">
                  <a:lumMod val="50000"/>
                </a:srgbClr>
              </a:solidFill>
              <a:effectLst/>
              <a:uLnTx/>
              <a:uFillTx/>
              <a:latin typeface="Arial" panose="020B0604020202020204" pitchFamily="34" charset="0"/>
              <a:ea typeface="+mn-ea"/>
              <a:cs typeface="Arial" panose="020B0604020202020204" pitchFamily="34" charset="0"/>
            </a:endParaRPr>
          </a:p>
          <a:p>
            <a:pPr lvl="0" defTabSz="914377"/>
            <a:r>
              <a:rPr lang="en-US" sz="1600" kern="0" dirty="0">
                <a:solidFill>
                  <a:srgbClr val="41393B">
                    <a:lumMod val="50000"/>
                  </a:srgbClr>
                </a:solidFill>
                <a:latin typeface="Arial" panose="020B0604020202020204" pitchFamily="34" charset="0"/>
                <a:cs typeface="Arial" panose="020B0604020202020204" pitchFamily="34" charset="0"/>
                <a:hlinkClick r:id="rId4"/>
              </a:rPr>
              <a:t>https://www.sap.com/india/products/leonardo/machine-learning.html</a:t>
            </a:r>
            <a:r>
              <a:rPr lang="en-US" sz="1600" kern="0" dirty="0">
                <a:solidFill>
                  <a:srgbClr val="41393B">
                    <a:lumMod val="50000"/>
                  </a:srgbClr>
                </a:solidFill>
                <a:latin typeface="Arial" panose="020B0604020202020204" pitchFamily="34" charset="0"/>
                <a:cs typeface="Arial" panose="020B0604020202020204" pitchFamily="34" charset="0"/>
              </a:rPr>
              <a:t> </a:t>
            </a:r>
            <a:endParaRPr kumimoji="0" lang="en-US" sz="1600" b="0" i="0" u="none" strike="noStrike" kern="0" cap="none" spc="0" normalizeH="0" baseline="0" noProof="0" dirty="0">
              <a:ln>
                <a:noFill/>
              </a:ln>
              <a:solidFill>
                <a:srgbClr val="41393B">
                  <a:lumMod val="50000"/>
                </a:srgbClr>
              </a:solidFill>
              <a:effectLst/>
              <a:uLnTx/>
              <a:uFillTx/>
              <a:latin typeface="Arial" panose="020B0604020202020204" pitchFamily="34" charset="0"/>
              <a:ea typeface="+mn-ea"/>
              <a:cs typeface="Arial" panose="020B060402020202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41393B">
                  <a:lumMod val="50000"/>
                </a:srgbClr>
              </a:solidFill>
              <a:effectLst/>
              <a:uLnTx/>
              <a:uFillTx/>
              <a:latin typeface="Arial" panose="020B0604020202020204" pitchFamily="34" charset="0"/>
              <a:ea typeface="+mn-ea"/>
              <a:cs typeface="Arial" panose="020B060402020202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lang="en-US" sz="1600" b="1" kern="0" dirty="0">
                <a:solidFill>
                  <a:srgbClr val="41393B">
                    <a:lumMod val="50000"/>
                  </a:srgbClr>
                </a:solidFill>
                <a:latin typeface="Arial" panose="020B0604020202020204" pitchFamily="34" charset="0"/>
                <a:cs typeface="Arial" panose="020B0604020202020204" pitchFamily="34" charset="0"/>
              </a:rPr>
              <a:t>Google ML Platform</a:t>
            </a:r>
          </a:p>
          <a:p>
            <a:pPr lvl="0" defTabSz="914377"/>
            <a:r>
              <a:rPr lang="en-US" sz="1600" kern="0" dirty="0">
                <a:solidFill>
                  <a:srgbClr val="41393B">
                    <a:lumMod val="50000"/>
                  </a:srgbClr>
                </a:solidFill>
                <a:latin typeface="Arial" panose="020B0604020202020204" pitchFamily="34" charset="0"/>
                <a:cs typeface="Arial" panose="020B0604020202020204" pitchFamily="34" charset="0"/>
                <a:hlinkClick r:id="rId5"/>
              </a:rPr>
              <a:t>https://cloud.google.com/products/machine-learning/</a:t>
            </a:r>
            <a:r>
              <a:rPr lang="en-US" sz="1600" kern="0" dirty="0">
                <a:solidFill>
                  <a:srgbClr val="41393B">
                    <a:lumMod val="50000"/>
                  </a:srgbClr>
                </a:solidFill>
                <a:latin typeface="Arial" panose="020B0604020202020204" pitchFamily="34" charset="0"/>
                <a:cs typeface="Arial" panose="020B0604020202020204" pitchFamily="34" charset="0"/>
              </a:rPr>
              <a:t> </a:t>
            </a:r>
            <a:endParaRPr kumimoji="0" lang="en-US" sz="1600" b="0" i="0" u="none" strike="noStrike" kern="0" cap="none" spc="0" normalizeH="0" baseline="0" noProof="0" dirty="0">
              <a:ln>
                <a:noFill/>
              </a:ln>
              <a:solidFill>
                <a:srgbClr val="41393B">
                  <a:lumMod val="50000"/>
                </a:srgbClr>
              </a:solidFill>
              <a:effectLst/>
              <a:uLnTx/>
              <a:uFillTx/>
              <a:latin typeface="Arial" panose="020B0604020202020204" pitchFamily="34" charset="0"/>
              <a:ea typeface="+mn-ea"/>
              <a:cs typeface="Arial" panose="020B060402020202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41393B">
                  <a:lumMod val="50000"/>
                </a:srgbClr>
              </a:solidFill>
              <a:effectLst/>
              <a:uLnTx/>
              <a:uFillTx/>
              <a:latin typeface="Arial" panose="020B0604020202020204" pitchFamily="34" charset="0"/>
              <a:ea typeface="+mn-ea"/>
              <a:cs typeface="Arial" panose="020B060402020202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1393B">
                    <a:lumMod val="50000"/>
                  </a:srgbClr>
                </a:solidFill>
                <a:effectLst/>
                <a:uLnTx/>
                <a:uFillTx/>
                <a:latin typeface="Arial" panose="020B0604020202020204" pitchFamily="34" charset="0"/>
                <a:ea typeface="+mn-ea"/>
                <a:cs typeface="Arial" panose="020B0604020202020204" pitchFamily="34" charset="0"/>
              </a:rPr>
              <a:t>IBM Machine Learning</a:t>
            </a:r>
          </a:p>
          <a:p>
            <a:pPr lvl="0" defTabSz="914377"/>
            <a:r>
              <a:rPr lang="en-US" sz="1600" kern="0" dirty="0">
                <a:solidFill>
                  <a:srgbClr val="41393B">
                    <a:lumMod val="50000"/>
                  </a:srgbClr>
                </a:solidFill>
                <a:latin typeface="Arial" panose="020B0604020202020204" pitchFamily="34" charset="0"/>
                <a:cs typeface="Arial" panose="020B0604020202020204" pitchFamily="34" charset="0"/>
                <a:hlinkClick r:id="rId6"/>
              </a:rPr>
              <a:t>https://www.ibm.com/analytics/data-science/machine-learning</a:t>
            </a:r>
            <a:r>
              <a:rPr lang="en-US" sz="1600" kern="0" dirty="0">
                <a:solidFill>
                  <a:srgbClr val="41393B">
                    <a:lumMod val="50000"/>
                  </a:srgbClr>
                </a:solidFill>
                <a:latin typeface="Arial" panose="020B0604020202020204" pitchFamily="34" charset="0"/>
                <a:cs typeface="Arial" panose="020B0604020202020204" pitchFamily="34" charset="0"/>
              </a:rPr>
              <a:t> </a:t>
            </a:r>
          </a:p>
          <a:p>
            <a:pPr lvl="0" defTabSz="914377"/>
            <a:endParaRPr kumimoji="0" lang="en-US" sz="1600" b="0" i="0" u="none" strike="noStrike" kern="0" cap="none" spc="0" normalizeH="0" baseline="0" noProof="0" dirty="0">
              <a:ln>
                <a:noFill/>
              </a:ln>
              <a:solidFill>
                <a:srgbClr val="41393B">
                  <a:lumMod val="50000"/>
                </a:srgbClr>
              </a:solidFill>
              <a:effectLst/>
              <a:uLnTx/>
              <a:uFillTx/>
              <a:latin typeface="Arial" panose="020B0604020202020204" pitchFamily="34" charset="0"/>
              <a:ea typeface="+mn-ea"/>
              <a:cs typeface="Arial" panose="020B0604020202020204" pitchFamily="34" charset="0"/>
            </a:endParaRPr>
          </a:p>
          <a:p>
            <a:pPr lvl="0" defTabSz="914377"/>
            <a:endParaRPr kumimoji="0" lang="en-US" sz="1600" b="0" i="0" u="none" strike="noStrike" kern="0" cap="none" spc="0" normalizeH="0" baseline="0" noProof="0" dirty="0">
              <a:ln>
                <a:noFill/>
              </a:ln>
              <a:solidFill>
                <a:srgbClr val="41393B">
                  <a:lumMod val="50000"/>
                </a:srgbClr>
              </a:solidFill>
              <a:effectLst/>
              <a:uLnTx/>
              <a:uFillTx/>
              <a:latin typeface="Arial" panose="020B0604020202020204" pitchFamily="34" charset="0"/>
              <a:ea typeface="+mn-ea"/>
              <a:cs typeface="Arial" panose="020B0604020202020204" pitchFamily="34" charset="0"/>
            </a:endParaRPr>
          </a:p>
        </p:txBody>
      </p:sp>
      <p:sp>
        <p:nvSpPr>
          <p:cNvPr id="23" name="Footer Placeholder 22">
            <a:extLst>
              <a:ext uri="{FF2B5EF4-FFF2-40B4-BE49-F238E27FC236}">
                <a16:creationId xmlns:a16="http://schemas.microsoft.com/office/drawing/2014/main" id="{5FAFD598-1E1B-434A-A221-770868030F0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tint val="75000"/>
                  </a:srgbClr>
                </a:solidFill>
                <a:effectLst/>
                <a:uLnTx/>
                <a:uFillTx/>
                <a:latin typeface="Calibri"/>
                <a:ea typeface="+mn-ea"/>
                <a:cs typeface="+mn-cs"/>
              </a:rPr>
              <a:t>Anshu Pandey</a:t>
            </a:r>
          </a:p>
        </p:txBody>
      </p:sp>
    </p:spTree>
    <p:extLst>
      <p:ext uri="{BB962C8B-B14F-4D97-AF65-F5344CB8AC3E}">
        <p14:creationId xmlns:p14="http://schemas.microsoft.com/office/powerpoint/2010/main" val="2286736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61"/>
          <p:cNvSpPr/>
          <p:nvPr/>
        </p:nvSpPr>
        <p:spPr>
          <a:xfrm>
            <a:off x="4648200" y="1393244"/>
            <a:ext cx="3799490" cy="4887310"/>
          </a:xfrm>
          <a:custGeom>
            <a:avLst/>
            <a:gdLst>
              <a:gd name="connsiteX0" fmla="*/ 63062 w 3799490"/>
              <a:gd name="connsiteY0" fmla="*/ 1497724 h 4887310"/>
              <a:gd name="connsiteX1" fmla="*/ 141890 w 3799490"/>
              <a:gd name="connsiteY1" fmla="*/ 1481959 h 4887310"/>
              <a:gd name="connsiteX2" fmla="*/ 252248 w 3799490"/>
              <a:gd name="connsiteY2" fmla="*/ 1355834 h 4887310"/>
              <a:gd name="connsiteX3" fmla="*/ 299545 w 3799490"/>
              <a:gd name="connsiteY3" fmla="*/ 1261241 h 4887310"/>
              <a:gd name="connsiteX4" fmla="*/ 315310 w 3799490"/>
              <a:gd name="connsiteY4" fmla="*/ 1198179 h 4887310"/>
              <a:gd name="connsiteX5" fmla="*/ 346841 w 3799490"/>
              <a:gd name="connsiteY5" fmla="*/ 1072055 h 4887310"/>
              <a:gd name="connsiteX6" fmla="*/ 409903 w 3799490"/>
              <a:gd name="connsiteY6" fmla="*/ 993227 h 4887310"/>
              <a:gd name="connsiteX7" fmla="*/ 441434 w 3799490"/>
              <a:gd name="connsiteY7" fmla="*/ 945931 h 4887310"/>
              <a:gd name="connsiteX8" fmla="*/ 488731 w 3799490"/>
              <a:gd name="connsiteY8" fmla="*/ 930165 h 4887310"/>
              <a:gd name="connsiteX9" fmla="*/ 536027 w 3799490"/>
              <a:gd name="connsiteY9" fmla="*/ 898634 h 4887310"/>
              <a:gd name="connsiteX10" fmla="*/ 662152 w 3799490"/>
              <a:gd name="connsiteY10" fmla="*/ 867103 h 4887310"/>
              <a:gd name="connsiteX11" fmla="*/ 756745 w 3799490"/>
              <a:gd name="connsiteY11" fmla="*/ 835572 h 4887310"/>
              <a:gd name="connsiteX12" fmla="*/ 804041 w 3799490"/>
              <a:gd name="connsiteY12" fmla="*/ 819807 h 4887310"/>
              <a:gd name="connsiteX13" fmla="*/ 914400 w 3799490"/>
              <a:gd name="connsiteY13" fmla="*/ 756745 h 4887310"/>
              <a:gd name="connsiteX14" fmla="*/ 1024759 w 3799490"/>
              <a:gd name="connsiteY14" fmla="*/ 725214 h 4887310"/>
              <a:gd name="connsiteX15" fmla="*/ 1072055 w 3799490"/>
              <a:gd name="connsiteY15" fmla="*/ 693683 h 4887310"/>
              <a:gd name="connsiteX16" fmla="*/ 1182414 w 3799490"/>
              <a:gd name="connsiteY16" fmla="*/ 630621 h 4887310"/>
              <a:gd name="connsiteX17" fmla="*/ 1308538 w 3799490"/>
              <a:gd name="connsiteY17" fmla="*/ 488731 h 4887310"/>
              <a:gd name="connsiteX18" fmla="*/ 1387365 w 3799490"/>
              <a:gd name="connsiteY18" fmla="*/ 394138 h 4887310"/>
              <a:gd name="connsiteX19" fmla="*/ 1434662 w 3799490"/>
              <a:gd name="connsiteY19" fmla="*/ 299545 h 4887310"/>
              <a:gd name="connsiteX20" fmla="*/ 1481959 w 3799490"/>
              <a:gd name="connsiteY20" fmla="*/ 204952 h 4887310"/>
              <a:gd name="connsiteX21" fmla="*/ 1529255 w 3799490"/>
              <a:gd name="connsiteY21" fmla="*/ 173421 h 4887310"/>
              <a:gd name="connsiteX22" fmla="*/ 1671145 w 3799490"/>
              <a:gd name="connsiteY22" fmla="*/ 189186 h 4887310"/>
              <a:gd name="connsiteX23" fmla="*/ 1686910 w 3799490"/>
              <a:gd name="connsiteY23" fmla="*/ 236483 h 4887310"/>
              <a:gd name="connsiteX24" fmla="*/ 1702676 w 3799490"/>
              <a:gd name="connsiteY24" fmla="*/ 362607 h 4887310"/>
              <a:gd name="connsiteX25" fmla="*/ 1781503 w 3799490"/>
              <a:gd name="connsiteY25" fmla="*/ 346841 h 4887310"/>
              <a:gd name="connsiteX26" fmla="*/ 1923393 w 3799490"/>
              <a:gd name="connsiteY26" fmla="*/ 236483 h 4887310"/>
              <a:gd name="connsiteX27" fmla="*/ 2002221 w 3799490"/>
              <a:gd name="connsiteY27" fmla="*/ 157655 h 4887310"/>
              <a:gd name="connsiteX28" fmla="*/ 2049517 w 3799490"/>
              <a:gd name="connsiteY28" fmla="*/ 78827 h 4887310"/>
              <a:gd name="connsiteX29" fmla="*/ 2112579 w 3799490"/>
              <a:gd name="connsiteY29" fmla="*/ 0 h 4887310"/>
              <a:gd name="connsiteX30" fmla="*/ 2270234 w 3799490"/>
              <a:gd name="connsiteY30" fmla="*/ 15765 h 4887310"/>
              <a:gd name="connsiteX31" fmla="*/ 2364827 w 3799490"/>
              <a:gd name="connsiteY31" fmla="*/ 110359 h 4887310"/>
              <a:gd name="connsiteX32" fmla="*/ 2396359 w 3799490"/>
              <a:gd name="connsiteY32" fmla="*/ 141890 h 4887310"/>
              <a:gd name="connsiteX33" fmla="*/ 2443655 w 3799490"/>
              <a:gd name="connsiteY33" fmla="*/ 157655 h 4887310"/>
              <a:gd name="connsiteX34" fmla="*/ 2538248 w 3799490"/>
              <a:gd name="connsiteY34" fmla="*/ 220717 h 4887310"/>
              <a:gd name="connsiteX35" fmla="*/ 2632841 w 3799490"/>
              <a:gd name="connsiteY35" fmla="*/ 236483 h 4887310"/>
              <a:gd name="connsiteX36" fmla="*/ 2743200 w 3799490"/>
              <a:gd name="connsiteY36" fmla="*/ 268014 h 4887310"/>
              <a:gd name="connsiteX37" fmla="*/ 2806262 w 3799490"/>
              <a:gd name="connsiteY37" fmla="*/ 331076 h 4887310"/>
              <a:gd name="connsiteX38" fmla="*/ 2932386 w 3799490"/>
              <a:gd name="connsiteY38" fmla="*/ 394138 h 4887310"/>
              <a:gd name="connsiteX39" fmla="*/ 2948152 w 3799490"/>
              <a:gd name="connsiteY39" fmla="*/ 441434 h 4887310"/>
              <a:gd name="connsiteX40" fmla="*/ 3026979 w 3799490"/>
              <a:gd name="connsiteY40" fmla="*/ 536027 h 4887310"/>
              <a:gd name="connsiteX41" fmla="*/ 3042745 w 3799490"/>
              <a:gd name="connsiteY41" fmla="*/ 583324 h 4887310"/>
              <a:gd name="connsiteX42" fmla="*/ 3121572 w 3799490"/>
              <a:gd name="connsiteY42" fmla="*/ 740979 h 4887310"/>
              <a:gd name="connsiteX43" fmla="*/ 3168869 w 3799490"/>
              <a:gd name="connsiteY43" fmla="*/ 772510 h 4887310"/>
              <a:gd name="connsiteX44" fmla="*/ 3247696 w 3799490"/>
              <a:gd name="connsiteY44" fmla="*/ 867103 h 4887310"/>
              <a:gd name="connsiteX45" fmla="*/ 3279227 w 3799490"/>
              <a:gd name="connsiteY45" fmla="*/ 961696 h 4887310"/>
              <a:gd name="connsiteX46" fmla="*/ 3294993 w 3799490"/>
              <a:gd name="connsiteY46" fmla="*/ 1008993 h 4887310"/>
              <a:gd name="connsiteX47" fmla="*/ 3358055 w 3799490"/>
              <a:gd name="connsiteY47" fmla="*/ 1103586 h 4887310"/>
              <a:gd name="connsiteX48" fmla="*/ 3373821 w 3799490"/>
              <a:gd name="connsiteY48" fmla="*/ 1150883 h 4887310"/>
              <a:gd name="connsiteX49" fmla="*/ 3468414 w 3799490"/>
              <a:gd name="connsiteY49" fmla="*/ 1245476 h 4887310"/>
              <a:gd name="connsiteX50" fmla="*/ 3499945 w 3799490"/>
              <a:gd name="connsiteY50" fmla="*/ 1355834 h 4887310"/>
              <a:gd name="connsiteX51" fmla="*/ 3531476 w 3799490"/>
              <a:gd name="connsiteY51" fmla="*/ 1513490 h 4887310"/>
              <a:gd name="connsiteX52" fmla="*/ 3563007 w 3799490"/>
              <a:gd name="connsiteY52" fmla="*/ 1560786 h 4887310"/>
              <a:gd name="connsiteX53" fmla="*/ 3594538 w 3799490"/>
              <a:gd name="connsiteY53" fmla="*/ 1623848 h 4887310"/>
              <a:gd name="connsiteX54" fmla="*/ 3641834 w 3799490"/>
              <a:gd name="connsiteY54" fmla="*/ 1765738 h 4887310"/>
              <a:gd name="connsiteX55" fmla="*/ 3657600 w 3799490"/>
              <a:gd name="connsiteY55" fmla="*/ 1813034 h 4887310"/>
              <a:gd name="connsiteX56" fmla="*/ 3720662 w 3799490"/>
              <a:gd name="connsiteY56" fmla="*/ 1923393 h 4887310"/>
              <a:gd name="connsiteX57" fmla="*/ 3736427 w 3799490"/>
              <a:gd name="connsiteY57" fmla="*/ 1970690 h 4887310"/>
              <a:gd name="connsiteX58" fmla="*/ 3767959 w 3799490"/>
              <a:gd name="connsiteY58" fmla="*/ 2238703 h 4887310"/>
              <a:gd name="connsiteX59" fmla="*/ 3783724 w 3799490"/>
              <a:gd name="connsiteY59" fmla="*/ 2286000 h 4887310"/>
              <a:gd name="connsiteX60" fmla="*/ 3799490 w 3799490"/>
              <a:gd name="connsiteY60" fmla="*/ 2364827 h 4887310"/>
              <a:gd name="connsiteX61" fmla="*/ 3783724 w 3799490"/>
              <a:gd name="connsiteY61" fmla="*/ 2900855 h 4887310"/>
              <a:gd name="connsiteX62" fmla="*/ 3752193 w 3799490"/>
              <a:gd name="connsiteY62" fmla="*/ 3090041 h 4887310"/>
              <a:gd name="connsiteX63" fmla="*/ 3689131 w 3799490"/>
              <a:gd name="connsiteY63" fmla="*/ 3421117 h 4887310"/>
              <a:gd name="connsiteX64" fmla="*/ 3626069 w 3799490"/>
              <a:gd name="connsiteY64" fmla="*/ 3452648 h 4887310"/>
              <a:gd name="connsiteX65" fmla="*/ 3326524 w 3799490"/>
              <a:gd name="connsiteY65" fmla="*/ 3436883 h 4887310"/>
              <a:gd name="connsiteX66" fmla="*/ 3294993 w 3799490"/>
              <a:gd name="connsiteY66" fmla="*/ 3389586 h 4887310"/>
              <a:gd name="connsiteX67" fmla="*/ 3247696 w 3799490"/>
              <a:gd name="connsiteY67" fmla="*/ 3358055 h 4887310"/>
              <a:gd name="connsiteX68" fmla="*/ 3168869 w 3799490"/>
              <a:gd name="connsiteY68" fmla="*/ 3373821 h 4887310"/>
              <a:gd name="connsiteX69" fmla="*/ 3137338 w 3799490"/>
              <a:gd name="connsiteY69" fmla="*/ 3421117 h 4887310"/>
              <a:gd name="connsiteX70" fmla="*/ 3105807 w 3799490"/>
              <a:gd name="connsiteY70" fmla="*/ 3641834 h 4887310"/>
              <a:gd name="connsiteX71" fmla="*/ 3074276 w 3799490"/>
              <a:gd name="connsiteY71" fmla="*/ 3689131 h 4887310"/>
              <a:gd name="connsiteX72" fmla="*/ 3026979 w 3799490"/>
              <a:gd name="connsiteY72" fmla="*/ 3799490 h 4887310"/>
              <a:gd name="connsiteX73" fmla="*/ 2995448 w 3799490"/>
              <a:gd name="connsiteY73" fmla="*/ 3846786 h 4887310"/>
              <a:gd name="connsiteX74" fmla="*/ 2963917 w 3799490"/>
              <a:gd name="connsiteY74" fmla="*/ 4272455 h 4887310"/>
              <a:gd name="connsiteX75" fmla="*/ 2885090 w 3799490"/>
              <a:gd name="connsiteY75" fmla="*/ 4398579 h 4887310"/>
              <a:gd name="connsiteX76" fmla="*/ 2869324 w 3799490"/>
              <a:gd name="connsiteY76" fmla="*/ 4445876 h 4887310"/>
              <a:gd name="connsiteX77" fmla="*/ 2853559 w 3799490"/>
              <a:gd name="connsiteY77" fmla="*/ 4508938 h 4887310"/>
              <a:gd name="connsiteX78" fmla="*/ 2822027 w 3799490"/>
              <a:gd name="connsiteY78" fmla="*/ 4540469 h 4887310"/>
              <a:gd name="connsiteX79" fmla="*/ 2790496 w 3799490"/>
              <a:gd name="connsiteY79" fmla="*/ 4587765 h 4887310"/>
              <a:gd name="connsiteX80" fmla="*/ 2648607 w 3799490"/>
              <a:gd name="connsiteY80" fmla="*/ 4666593 h 4887310"/>
              <a:gd name="connsiteX81" fmla="*/ 2601310 w 3799490"/>
              <a:gd name="connsiteY81" fmla="*/ 4698124 h 4887310"/>
              <a:gd name="connsiteX82" fmla="*/ 2459421 w 3799490"/>
              <a:gd name="connsiteY82" fmla="*/ 4729655 h 4887310"/>
              <a:gd name="connsiteX83" fmla="*/ 2412124 w 3799490"/>
              <a:gd name="connsiteY83" fmla="*/ 4761186 h 4887310"/>
              <a:gd name="connsiteX84" fmla="*/ 2349062 w 3799490"/>
              <a:gd name="connsiteY84" fmla="*/ 4887310 h 4887310"/>
              <a:gd name="connsiteX85" fmla="*/ 2270234 w 3799490"/>
              <a:gd name="connsiteY85" fmla="*/ 4871545 h 4887310"/>
              <a:gd name="connsiteX86" fmla="*/ 2191407 w 3799490"/>
              <a:gd name="connsiteY86" fmla="*/ 4792717 h 4887310"/>
              <a:gd name="connsiteX87" fmla="*/ 1639614 w 3799490"/>
              <a:gd name="connsiteY87" fmla="*/ 4776952 h 4887310"/>
              <a:gd name="connsiteX88" fmla="*/ 1418896 w 3799490"/>
              <a:gd name="connsiteY88" fmla="*/ 4729655 h 4887310"/>
              <a:gd name="connsiteX89" fmla="*/ 1387365 w 3799490"/>
              <a:gd name="connsiteY89" fmla="*/ 4682359 h 4887310"/>
              <a:gd name="connsiteX90" fmla="*/ 1340069 w 3799490"/>
              <a:gd name="connsiteY90" fmla="*/ 4587765 h 4887310"/>
              <a:gd name="connsiteX91" fmla="*/ 1292772 w 3799490"/>
              <a:gd name="connsiteY91" fmla="*/ 4572000 h 4887310"/>
              <a:gd name="connsiteX92" fmla="*/ 1261241 w 3799490"/>
              <a:gd name="connsiteY92" fmla="*/ 4524703 h 4887310"/>
              <a:gd name="connsiteX93" fmla="*/ 1213945 w 3799490"/>
              <a:gd name="connsiteY93" fmla="*/ 4493172 h 4887310"/>
              <a:gd name="connsiteX94" fmla="*/ 1198179 w 3799490"/>
              <a:gd name="connsiteY94" fmla="*/ 4445876 h 4887310"/>
              <a:gd name="connsiteX95" fmla="*/ 1166648 w 3799490"/>
              <a:gd name="connsiteY95" fmla="*/ 4398579 h 4887310"/>
              <a:gd name="connsiteX96" fmla="*/ 1135117 w 3799490"/>
              <a:gd name="connsiteY96" fmla="*/ 4335517 h 4887310"/>
              <a:gd name="connsiteX97" fmla="*/ 1119352 w 3799490"/>
              <a:gd name="connsiteY97" fmla="*/ 4099034 h 4887310"/>
              <a:gd name="connsiteX98" fmla="*/ 1087821 w 3799490"/>
              <a:gd name="connsiteY98" fmla="*/ 4004441 h 4887310"/>
              <a:gd name="connsiteX99" fmla="*/ 1040524 w 3799490"/>
              <a:gd name="connsiteY99" fmla="*/ 3909848 h 4887310"/>
              <a:gd name="connsiteX100" fmla="*/ 993227 w 3799490"/>
              <a:gd name="connsiteY100" fmla="*/ 3815255 h 4887310"/>
              <a:gd name="connsiteX101" fmla="*/ 977462 w 3799490"/>
              <a:gd name="connsiteY101" fmla="*/ 3767959 h 4887310"/>
              <a:gd name="connsiteX102" fmla="*/ 898634 w 3799490"/>
              <a:gd name="connsiteY102" fmla="*/ 3689131 h 4887310"/>
              <a:gd name="connsiteX103" fmla="*/ 851338 w 3799490"/>
              <a:gd name="connsiteY103" fmla="*/ 3641834 h 4887310"/>
              <a:gd name="connsiteX104" fmla="*/ 788276 w 3799490"/>
              <a:gd name="connsiteY104" fmla="*/ 3547241 h 4887310"/>
              <a:gd name="connsiteX105" fmla="*/ 693683 w 3799490"/>
              <a:gd name="connsiteY105" fmla="*/ 3452648 h 4887310"/>
              <a:gd name="connsiteX106" fmla="*/ 646386 w 3799490"/>
              <a:gd name="connsiteY106" fmla="*/ 3405352 h 4887310"/>
              <a:gd name="connsiteX107" fmla="*/ 630621 w 3799490"/>
              <a:gd name="connsiteY107" fmla="*/ 3326524 h 4887310"/>
              <a:gd name="connsiteX108" fmla="*/ 599090 w 3799490"/>
              <a:gd name="connsiteY108" fmla="*/ 3231931 h 4887310"/>
              <a:gd name="connsiteX109" fmla="*/ 583324 w 3799490"/>
              <a:gd name="connsiteY109" fmla="*/ 3153103 h 4887310"/>
              <a:gd name="connsiteX110" fmla="*/ 457200 w 3799490"/>
              <a:gd name="connsiteY110" fmla="*/ 3137338 h 4887310"/>
              <a:gd name="connsiteX111" fmla="*/ 378372 w 3799490"/>
              <a:gd name="connsiteY111" fmla="*/ 3121572 h 4887310"/>
              <a:gd name="connsiteX112" fmla="*/ 283779 w 3799490"/>
              <a:gd name="connsiteY112" fmla="*/ 3090041 h 4887310"/>
              <a:gd name="connsiteX113" fmla="*/ 268014 w 3799490"/>
              <a:gd name="connsiteY113" fmla="*/ 3042745 h 4887310"/>
              <a:gd name="connsiteX114" fmla="*/ 236483 w 3799490"/>
              <a:gd name="connsiteY114" fmla="*/ 2995448 h 4887310"/>
              <a:gd name="connsiteX115" fmla="*/ 220717 w 3799490"/>
              <a:gd name="connsiteY115" fmla="*/ 2916621 h 4887310"/>
              <a:gd name="connsiteX116" fmla="*/ 236483 w 3799490"/>
              <a:gd name="connsiteY116" fmla="*/ 2585545 h 4887310"/>
              <a:gd name="connsiteX117" fmla="*/ 252248 w 3799490"/>
              <a:gd name="connsiteY117" fmla="*/ 2538248 h 4887310"/>
              <a:gd name="connsiteX118" fmla="*/ 283779 w 3799490"/>
              <a:gd name="connsiteY118" fmla="*/ 2412124 h 4887310"/>
              <a:gd name="connsiteX119" fmla="*/ 268014 w 3799490"/>
              <a:gd name="connsiteY119" fmla="*/ 2049517 h 4887310"/>
              <a:gd name="connsiteX120" fmla="*/ 236483 w 3799490"/>
              <a:gd name="connsiteY120" fmla="*/ 2002221 h 4887310"/>
              <a:gd name="connsiteX121" fmla="*/ 141890 w 3799490"/>
              <a:gd name="connsiteY121" fmla="*/ 1907627 h 4887310"/>
              <a:gd name="connsiteX122" fmla="*/ 94593 w 3799490"/>
              <a:gd name="connsiteY122" fmla="*/ 1860331 h 4887310"/>
              <a:gd name="connsiteX123" fmla="*/ 47296 w 3799490"/>
              <a:gd name="connsiteY123" fmla="*/ 1813034 h 4887310"/>
              <a:gd name="connsiteX124" fmla="*/ 15765 w 3799490"/>
              <a:gd name="connsiteY124" fmla="*/ 1718441 h 4887310"/>
              <a:gd name="connsiteX125" fmla="*/ 0 w 3799490"/>
              <a:gd name="connsiteY125" fmla="*/ 1671145 h 4887310"/>
              <a:gd name="connsiteX126" fmla="*/ 15765 w 3799490"/>
              <a:gd name="connsiteY126" fmla="*/ 1576552 h 4887310"/>
              <a:gd name="connsiteX127" fmla="*/ 47296 w 3799490"/>
              <a:gd name="connsiteY127" fmla="*/ 1529255 h 4887310"/>
              <a:gd name="connsiteX128" fmla="*/ 63062 w 3799490"/>
              <a:gd name="connsiteY128" fmla="*/ 1497724 h 488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3799490" h="4887310">
                <a:moveTo>
                  <a:pt x="63062" y="1497724"/>
                </a:moveTo>
                <a:cubicBezTo>
                  <a:pt x="78828" y="1489841"/>
                  <a:pt x="118912" y="1495746"/>
                  <a:pt x="141890" y="1481959"/>
                </a:cubicBezTo>
                <a:cubicBezTo>
                  <a:pt x="171244" y="1464346"/>
                  <a:pt x="232163" y="1396004"/>
                  <a:pt x="252248" y="1355834"/>
                </a:cubicBezTo>
                <a:cubicBezTo>
                  <a:pt x="317521" y="1225290"/>
                  <a:pt x="209181" y="1396789"/>
                  <a:pt x="299545" y="1261241"/>
                </a:cubicBezTo>
                <a:cubicBezTo>
                  <a:pt x="304800" y="1240220"/>
                  <a:pt x="310610" y="1219331"/>
                  <a:pt x="315310" y="1198179"/>
                </a:cubicBezTo>
                <a:cubicBezTo>
                  <a:pt x="322504" y="1165806"/>
                  <a:pt x="329940" y="1105857"/>
                  <a:pt x="346841" y="1072055"/>
                </a:cubicBezTo>
                <a:cubicBezTo>
                  <a:pt x="379187" y="1007363"/>
                  <a:pt x="370803" y="1042102"/>
                  <a:pt x="409903" y="993227"/>
                </a:cubicBezTo>
                <a:cubicBezTo>
                  <a:pt x="421739" y="978431"/>
                  <a:pt x="426638" y="957767"/>
                  <a:pt x="441434" y="945931"/>
                </a:cubicBezTo>
                <a:cubicBezTo>
                  <a:pt x="454411" y="935550"/>
                  <a:pt x="473867" y="937597"/>
                  <a:pt x="488731" y="930165"/>
                </a:cubicBezTo>
                <a:cubicBezTo>
                  <a:pt x="505678" y="921691"/>
                  <a:pt x="518220" y="905109"/>
                  <a:pt x="536027" y="898634"/>
                </a:cubicBezTo>
                <a:cubicBezTo>
                  <a:pt x="576753" y="883824"/>
                  <a:pt x="621040" y="880807"/>
                  <a:pt x="662152" y="867103"/>
                </a:cubicBezTo>
                <a:lnTo>
                  <a:pt x="756745" y="835572"/>
                </a:lnTo>
                <a:lnTo>
                  <a:pt x="804041" y="819807"/>
                </a:lnTo>
                <a:cubicBezTo>
                  <a:pt x="851542" y="788140"/>
                  <a:pt x="858393" y="780749"/>
                  <a:pt x="914400" y="756745"/>
                </a:cubicBezTo>
                <a:cubicBezTo>
                  <a:pt x="946071" y="743172"/>
                  <a:pt x="992749" y="733216"/>
                  <a:pt x="1024759" y="725214"/>
                </a:cubicBezTo>
                <a:cubicBezTo>
                  <a:pt x="1040524" y="714704"/>
                  <a:pt x="1055604" y="703084"/>
                  <a:pt x="1072055" y="693683"/>
                </a:cubicBezTo>
                <a:cubicBezTo>
                  <a:pt x="1112021" y="670845"/>
                  <a:pt x="1147846" y="661348"/>
                  <a:pt x="1182414" y="630621"/>
                </a:cubicBezTo>
                <a:cubicBezTo>
                  <a:pt x="1379512" y="455422"/>
                  <a:pt x="1214409" y="601687"/>
                  <a:pt x="1308538" y="488731"/>
                </a:cubicBezTo>
                <a:cubicBezTo>
                  <a:pt x="1352119" y="436433"/>
                  <a:pt x="1358009" y="452849"/>
                  <a:pt x="1387365" y="394138"/>
                </a:cubicBezTo>
                <a:cubicBezTo>
                  <a:pt x="1452637" y="263595"/>
                  <a:pt x="1344300" y="435087"/>
                  <a:pt x="1434662" y="299545"/>
                </a:cubicBezTo>
                <a:cubicBezTo>
                  <a:pt x="1447485" y="261075"/>
                  <a:pt x="1451394" y="235516"/>
                  <a:pt x="1481959" y="204952"/>
                </a:cubicBezTo>
                <a:cubicBezTo>
                  <a:pt x="1495357" y="191554"/>
                  <a:pt x="1513490" y="183931"/>
                  <a:pt x="1529255" y="173421"/>
                </a:cubicBezTo>
                <a:cubicBezTo>
                  <a:pt x="1576552" y="178676"/>
                  <a:pt x="1626961" y="171512"/>
                  <a:pt x="1671145" y="189186"/>
                </a:cubicBezTo>
                <a:cubicBezTo>
                  <a:pt x="1686575" y="195358"/>
                  <a:pt x="1683937" y="220133"/>
                  <a:pt x="1686910" y="236483"/>
                </a:cubicBezTo>
                <a:cubicBezTo>
                  <a:pt x="1694489" y="278168"/>
                  <a:pt x="1697421" y="320566"/>
                  <a:pt x="1702676" y="362607"/>
                </a:cubicBezTo>
                <a:cubicBezTo>
                  <a:pt x="1728952" y="357352"/>
                  <a:pt x="1757109" y="357929"/>
                  <a:pt x="1781503" y="346841"/>
                </a:cubicBezTo>
                <a:cubicBezTo>
                  <a:pt x="1828662" y="325405"/>
                  <a:pt x="1888122" y="278808"/>
                  <a:pt x="1923393" y="236483"/>
                </a:cubicBezTo>
                <a:cubicBezTo>
                  <a:pt x="1989084" y="157654"/>
                  <a:pt x="1915508" y="215463"/>
                  <a:pt x="2002221" y="157655"/>
                </a:cubicBezTo>
                <a:cubicBezTo>
                  <a:pt x="2046878" y="23681"/>
                  <a:pt x="1984597" y="187026"/>
                  <a:pt x="2049517" y="78827"/>
                </a:cubicBezTo>
                <a:cubicBezTo>
                  <a:pt x="2100283" y="-5783"/>
                  <a:pt x="2018381" y="62799"/>
                  <a:pt x="2112579" y="0"/>
                </a:cubicBezTo>
                <a:cubicBezTo>
                  <a:pt x="2165131" y="5255"/>
                  <a:pt x="2221848" y="-5404"/>
                  <a:pt x="2270234" y="15765"/>
                </a:cubicBezTo>
                <a:cubicBezTo>
                  <a:pt x="2311087" y="33638"/>
                  <a:pt x="2333296" y="78828"/>
                  <a:pt x="2364827" y="110359"/>
                </a:cubicBezTo>
                <a:cubicBezTo>
                  <a:pt x="2375338" y="120870"/>
                  <a:pt x="2382258" y="137190"/>
                  <a:pt x="2396359" y="141890"/>
                </a:cubicBezTo>
                <a:lnTo>
                  <a:pt x="2443655" y="157655"/>
                </a:lnTo>
                <a:cubicBezTo>
                  <a:pt x="2475186" y="178676"/>
                  <a:pt x="2500868" y="214487"/>
                  <a:pt x="2538248" y="220717"/>
                </a:cubicBezTo>
                <a:cubicBezTo>
                  <a:pt x="2569779" y="225972"/>
                  <a:pt x="2601496" y="230214"/>
                  <a:pt x="2632841" y="236483"/>
                </a:cubicBezTo>
                <a:cubicBezTo>
                  <a:pt x="2682337" y="246382"/>
                  <a:pt x="2698117" y="252986"/>
                  <a:pt x="2743200" y="268014"/>
                </a:cubicBezTo>
                <a:cubicBezTo>
                  <a:pt x="2773228" y="358100"/>
                  <a:pt x="2734191" y="283030"/>
                  <a:pt x="2806262" y="331076"/>
                </a:cubicBezTo>
                <a:cubicBezTo>
                  <a:pt x="2919824" y="406783"/>
                  <a:pt x="2774828" y="362625"/>
                  <a:pt x="2932386" y="394138"/>
                </a:cubicBezTo>
                <a:cubicBezTo>
                  <a:pt x="2937641" y="409903"/>
                  <a:pt x="2938934" y="427607"/>
                  <a:pt x="2948152" y="441434"/>
                </a:cubicBezTo>
                <a:cubicBezTo>
                  <a:pt x="3017882" y="546030"/>
                  <a:pt x="2975401" y="432872"/>
                  <a:pt x="3026979" y="536027"/>
                </a:cubicBezTo>
                <a:cubicBezTo>
                  <a:pt x="3034411" y="550891"/>
                  <a:pt x="3038180" y="567345"/>
                  <a:pt x="3042745" y="583324"/>
                </a:cubicBezTo>
                <a:cubicBezTo>
                  <a:pt x="3059479" y="641895"/>
                  <a:pt x="3060870" y="700511"/>
                  <a:pt x="3121572" y="740979"/>
                </a:cubicBezTo>
                <a:cubicBezTo>
                  <a:pt x="3137338" y="751489"/>
                  <a:pt x="3154313" y="760380"/>
                  <a:pt x="3168869" y="772510"/>
                </a:cubicBezTo>
                <a:cubicBezTo>
                  <a:pt x="3195074" y="794348"/>
                  <a:pt x="3233107" y="834278"/>
                  <a:pt x="3247696" y="867103"/>
                </a:cubicBezTo>
                <a:cubicBezTo>
                  <a:pt x="3261195" y="897475"/>
                  <a:pt x="3268717" y="930165"/>
                  <a:pt x="3279227" y="961696"/>
                </a:cubicBezTo>
                <a:cubicBezTo>
                  <a:pt x="3284482" y="977462"/>
                  <a:pt x="3285775" y="995166"/>
                  <a:pt x="3294993" y="1008993"/>
                </a:cubicBezTo>
                <a:cubicBezTo>
                  <a:pt x="3316014" y="1040524"/>
                  <a:pt x="3346071" y="1067635"/>
                  <a:pt x="3358055" y="1103586"/>
                </a:cubicBezTo>
                <a:cubicBezTo>
                  <a:pt x="3363310" y="1119352"/>
                  <a:pt x="3363618" y="1137765"/>
                  <a:pt x="3373821" y="1150883"/>
                </a:cubicBezTo>
                <a:cubicBezTo>
                  <a:pt x="3401198" y="1186081"/>
                  <a:pt x="3468414" y="1245476"/>
                  <a:pt x="3468414" y="1245476"/>
                </a:cubicBezTo>
                <a:cubicBezTo>
                  <a:pt x="3483438" y="1290549"/>
                  <a:pt x="3490048" y="1306350"/>
                  <a:pt x="3499945" y="1355834"/>
                </a:cubicBezTo>
                <a:cubicBezTo>
                  <a:pt x="3504836" y="1380291"/>
                  <a:pt x="3517742" y="1481445"/>
                  <a:pt x="3531476" y="1513490"/>
                </a:cubicBezTo>
                <a:cubicBezTo>
                  <a:pt x="3538940" y="1530906"/>
                  <a:pt x="3553606" y="1544335"/>
                  <a:pt x="3563007" y="1560786"/>
                </a:cubicBezTo>
                <a:cubicBezTo>
                  <a:pt x="3574667" y="1581191"/>
                  <a:pt x="3585810" y="1602027"/>
                  <a:pt x="3594538" y="1623848"/>
                </a:cubicBezTo>
                <a:cubicBezTo>
                  <a:pt x="3594551" y="1623881"/>
                  <a:pt x="3633946" y="1742073"/>
                  <a:pt x="3641834" y="1765738"/>
                </a:cubicBezTo>
                <a:cubicBezTo>
                  <a:pt x="3647089" y="1781503"/>
                  <a:pt x="3650168" y="1798170"/>
                  <a:pt x="3657600" y="1813034"/>
                </a:cubicBezTo>
                <a:cubicBezTo>
                  <a:pt x="3697605" y="1893044"/>
                  <a:pt x="3676095" y="1856541"/>
                  <a:pt x="3720662" y="1923393"/>
                </a:cubicBezTo>
                <a:cubicBezTo>
                  <a:pt x="3725917" y="1939159"/>
                  <a:pt x="3733454" y="1954340"/>
                  <a:pt x="3736427" y="1970690"/>
                </a:cubicBezTo>
                <a:cubicBezTo>
                  <a:pt x="3758969" y="2094673"/>
                  <a:pt x="3746533" y="2110146"/>
                  <a:pt x="3767959" y="2238703"/>
                </a:cubicBezTo>
                <a:cubicBezTo>
                  <a:pt x="3770691" y="2255095"/>
                  <a:pt x="3779693" y="2269878"/>
                  <a:pt x="3783724" y="2286000"/>
                </a:cubicBezTo>
                <a:cubicBezTo>
                  <a:pt x="3790223" y="2311996"/>
                  <a:pt x="3794235" y="2338551"/>
                  <a:pt x="3799490" y="2364827"/>
                </a:cubicBezTo>
                <a:cubicBezTo>
                  <a:pt x="3794235" y="2543503"/>
                  <a:pt x="3792029" y="2722295"/>
                  <a:pt x="3783724" y="2900855"/>
                </a:cubicBezTo>
                <a:cubicBezTo>
                  <a:pt x="3778015" y="3023588"/>
                  <a:pt x="3778855" y="3010057"/>
                  <a:pt x="3752193" y="3090041"/>
                </a:cubicBezTo>
                <a:cubicBezTo>
                  <a:pt x="3731063" y="3512631"/>
                  <a:pt x="3836978" y="3357754"/>
                  <a:pt x="3689131" y="3421117"/>
                </a:cubicBezTo>
                <a:cubicBezTo>
                  <a:pt x="3667529" y="3430375"/>
                  <a:pt x="3647090" y="3442138"/>
                  <a:pt x="3626069" y="3452648"/>
                </a:cubicBezTo>
                <a:cubicBezTo>
                  <a:pt x="3526221" y="3447393"/>
                  <a:pt x="3424745" y="3455592"/>
                  <a:pt x="3326524" y="3436883"/>
                </a:cubicBezTo>
                <a:cubicBezTo>
                  <a:pt x="3307911" y="3433338"/>
                  <a:pt x="3308391" y="3402984"/>
                  <a:pt x="3294993" y="3389586"/>
                </a:cubicBezTo>
                <a:cubicBezTo>
                  <a:pt x="3281595" y="3376188"/>
                  <a:pt x="3263462" y="3368565"/>
                  <a:pt x="3247696" y="3358055"/>
                </a:cubicBezTo>
                <a:cubicBezTo>
                  <a:pt x="3221420" y="3363310"/>
                  <a:pt x="3192134" y="3360526"/>
                  <a:pt x="3168869" y="3373821"/>
                </a:cubicBezTo>
                <a:cubicBezTo>
                  <a:pt x="3152418" y="3383222"/>
                  <a:pt x="3143330" y="3403142"/>
                  <a:pt x="3137338" y="3421117"/>
                </a:cubicBezTo>
                <a:cubicBezTo>
                  <a:pt x="3120132" y="3472736"/>
                  <a:pt x="3118214" y="3596342"/>
                  <a:pt x="3105807" y="3641834"/>
                </a:cubicBezTo>
                <a:cubicBezTo>
                  <a:pt x="3100822" y="3660114"/>
                  <a:pt x="3083677" y="3672680"/>
                  <a:pt x="3074276" y="3689131"/>
                </a:cubicBezTo>
                <a:cubicBezTo>
                  <a:pt x="2943043" y="3918790"/>
                  <a:pt x="3115423" y="3622605"/>
                  <a:pt x="3026979" y="3799490"/>
                </a:cubicBezTo>
                <a:cubicBezTo>
                  <a:pt x="3018505" y="3816437"/>
                  <a:pt x="3005958" y="3831021"/>
                  <a:pt x="2995448" y="3846786"/>
                </a:cubicBezTo>
                <a:cubicBezTo>
                  <a:pt x="2934749" y="4028892"/>
                  <a:pt x="3018487" y="3763136"/>
                  <a:pt x="2963917" y="4272455"/>
                </a:cubicBezTo>
                <a:cubicBezTo>
                  <a:pt x="2960310" y="4306118"/>
                  <a:pt x="2902129" y="4375860"/>
                  <a:pt x="2885090" y="4398579"/>
                </a:cubicBezTo>
                <a:cubicBezTo>
                  <a:pt x="2879835" y="4414345"/>
                  <a:pt x="2873889" y="4429897"/>
                  <a:pt x="2869324" y="4445876"/>
                </a:cubicBezTo>
                <a:cubicBezTo>
                  <a:pt x="2863371" y="4466710"/>
                  <a:pt x="2863249" y="4489558"/>
                  <a:pt x="2853559" y="4508938"/>
                </a:cubicBezTo>
                <a:cubicBezTo>
                  <a:pt x="2846912" y="4522233"/>
                  <a:pt x="2831313" y="4528862"/>
                  <a:pt x="2822027" y="4540469"/>
                </a:cubicBezTo>
                <a:cubicBezTo>
                  <a:pt x="2810190" y="4555264"/>
                  <a:pt x="2804756" y="4575288"/>
                  <a:pt x="2790496" y="4587765"/>
                </a:cubicBezTo>
                <a:cubicBezTo>
                  <a:pt x="2657942" y="4703749"/>
                  <a:pt x="2742437" y="4619677"/>
                  <a:pt x="2648607" y="4666593"/>
                </a:cubicBezTo>
                <a:cubicBezTo>
                  <a:pt x="2631660" y="4675067"/>
                  <a:pt x="2618257" y="4689650"/>
                  <a:pt x="2601310" y="4698124"/>
                </a:cubicBezTo>
                <a:cubicBezTo>
                  <a:pt x="2562496" y="4717531"/>
                  <a:pt x="2495758" y="4723599"/>
                  <a:pt x="2459421" y="4729655"/>
                </a:cubicBezTo>
                <a:cubicBezTo>
                  <a:pt x="2443655" y="4740165"/>
                  <a:pt x="2419819" y="4743871"/>
                  <a:pt x="2412124" y="4761186"/>
                </a:cubicBezTo>
                <a:cubicBezTo>
                  <a:pt x="2349113" y="4902961"/>
                  <a:pt x="2451690" y="4853102"/>
                  <a:pt x="2349062" y="4887310"/>
                </a:cubicBezTo>
                <a:cubicBezTo>
                  <a:pt x="2322786" y="4882055"/>
                  <a:pt x="2293500" y="4884840"/>
                  <a:pt x="2270234" y="4871545"/>
                </a:cubicBezTo>
                <a:cubicBezTo>
                  <a:pt x="2224182" y="4845229"/>
                  <a:pt x="2258480" y="4798012"/>
                  <a:pt x="2191407" y="4792717"/>
                </a:cubicBezTo>
                <a:cubicBezTo>
                  <a:pt x="2007972" y="4778235"/>
                  <a:pt x="1823545" y="4782207"/>
                  <a:pt x="1639614" y="4776952"/>
                </a:cubicBezTo>
                <a:cubicBezTo>
                  <a:pt x="1554699" y="4769232"/>
                  <a:pt x="1479439" y="4790197"/>
                  <a:pt x="1418896" y="4729655"/>
                </a:cubicBezTo>
                <a:cubicBezTo>
                  <a:pt x="1405498" y="4716257"/>
                  <a:pt x="1397875" y="4698124"/>
                  <a:pt x="1387365" y="4682359"/>
                </a:cubicBezTo>
                <a:cubicBezTo>
                  <a:pt x="1376980" y="4651202"/>
                  <a:pt x="1367853" y="4609992"/>
                  <a:pt x="1340069" y="4587765"/>
                </a:cubicBezTo>
                <a:cubicBezTo>
                  <a:pt x="1327092" y="4577384"/>
                  <a:pt x="1308538" y="4577255"/>
                  <a:pt x="1292772" y="4572000"/>
                </a:cubicBezTo>
                <a:cubicBezTo>
                  <a:pt x="1282262" y="4556234"/>
                  <a:pt x="1274639" y="4538101"/>
                  <a:pt x="1261241" y="4524703"/>
                </a:cubicBezTo>
                <a:cubicBezTo>
                  <a:pt x="1247843" y="4511305"/>
                  <a:pt x="1225782" y="4507968"/>
                  <a:pt x="1213945" y="4493172"/>
                </a:cubicBezTo>
                <a:cubicBezTo>
                  <a:pt x="1203564" y="4480195"/>
                  <a:pt x="1205611" y="4460740"/>
                  <a:pt x="1198179" y="4445876"/>
                </a:cubicBezTo>
                <a:cubicBezTo>
                  <a:pt x="1189705" y="4428929"/>
                  <a:pt x="1176049" y="4415030"/>
                  <a:pt x="1166648" y="4398579"/>
                </a:cubicBezTo>
                <a:cubicBezTo>
                  <a:pt x="1154988" y="4378174"/>
                  <a:pt x="1145627" y="4356538"/>
                  <a:pt x="1135117" y="4335517"/>
                </a:cubicBezTo>
                <a:cubicBezTo>
                  <a:pt x="1129862" y="4256689"/>
                  <a:pt x="1130525" y="4177243"/>
                  <a:pt x="1119352" y="4099034"/>
                </a:cubicBezTo>
                <a:cubicBezTo>
                  <a:pt x="1114652" y="4066131"/>
                  <a:pt x="1098331" y="4035972"/>
                  <a:pt x="1087821" y="4004441"/>
                </a:cubicBezTo>
                <a:cubicBezTo>
                  <a:pt x="1066064" y="3939171"/>
                  <a:pt x="1081272" y="3970970"/>
                  <a:pt x="1040524" y="3909848"/>
                </a:cubicBezTo>
                <a:cubicBezTo>
                  <a:pt x="1000899" y="3790970"/>
                  <a:pt x="1054351" y="3937502"/>
                  <a:pt x="993227" y="3815255"/>
                </a:cubicBezTo>
                <a:cubicBezTo>
                  <a:pt x="985795" y="3800391"/>
                  <a:pt x="987433" y="3781253"/>
                  <a:pt x="977462" y="3767959"/>
                </a:cubicBezTo>
                <a:cubicBezTo>
                  <a:pt x="955166" y="3738231"/>
                  <a:pt x="924910" y="3715407"/>
                  <a:pt x="898634" y="3689131"/>
                </a:cubicBezTo>
                <a:cubicBezTo>
                  <a:pt x="882869" y="3673365"/>
                  <a:pt x="863705" y="3660385"/>
                  <a:pt x="851338" y="3641834"/>
                </a:cubicBezTo>
                <a:cubicBezTo>
                  <a:pt x="830317" y="3610303"/>
                  <a:pt x="815072" y="3574037"/>
                  <a:pt x="788276" y="3547241"/>
                </a:cubicBezTo>
                <a:lnTo>
                  <a:pt x="693683" y="3452648"/>
                </a:lnTo>
                <a:lnTo>
                  <a:pt x="646386" y="3405352"/>
                </a:lnTo>
                <a:cubicBezTo>
                  <a:pt x="641131" y="3379076"/>
                  <a:pt x="637671" y="3352376"/>
                  <a:pt x="630621" y="3326524"/>
                </a:cubicBezTo>
                <a:cubicBezTo>
                  <a:pt x="621876" y="3294459"/>
                  <a:pt x="605608" y="3264522"/>
                  <a:pt x="599090" y="3231931"/>
                </a:cubicBezTo>
                <a:cubicBezTo>
                  <a:pt x="593835" y="3205655"/>
                  <a:pt x="605620" y="3167967"/>
                  <a:pt x="583324" y="3153103"/>
                </a:cubicBezTo>
                <a:cubicBezTo>
                  <a:pt x="548071" y="3129601"/>
                  <a:pt x="499076" y="3143780"/>
                  <a:pt x="457200" y="3137338"/>
                </a:cubicBezTo>
                <a:cubicBezTo>
                  <a:pt x="430715" y="3133263"/>
                  <a:pt x="404224" y="3128623"/>
                  <a:pt x="378372" y="3121572"/>
                </a:cubicBezTo>
                <a:cubicBezTo>
                  <a:pt x="346307" y="3112827"/>
                  <a:pt x="283779" y="3090041"/>
                  <a:pt x="283779" y="3090041"/>
                </a:cubicBezTo>
                <a:cubicBezTo>
                  <a:pt x="278524" y="3074276"/>
                  <a:pt x="275446" y="3057609"/>
                  <a:pt x="268014" y="3042745"/>
                </a:cubicBezTo>
                <a:cubicBezTo>
                  <a:pt x="259540" y="3025797"/>
                  <a:pt x="243136" y="3013189"/>
                  <a:pt x="236483" y="2995448"/>
                </a:cubicBezTo>
                <a:cubicBezTo>
                  <a:pt x="227074" y="2970358"/>
                  <a:pt x="225972" y="2942897"/>
                  <a:pt x="220717" y="2916621"/>
                </a:cubicBezTo>
                <a:cubicBezTo>
                  <a:pt x="225972" y="2806262"/>
                  <a:pt x="227308" y="2695647"/>
                  <a:pt x="236483" y="2585545"/>
                </a:cubicBezTo>
                <a:cubicBezTo>
                  <a:pt x="237863" y="2568984"/>
                  <a:pt x="248217" y="2554370"/>
                  <a:pt x="252248" y="2538248"/>
                </a:cubicBezTo>
                <a:lnTo>
                  <a:pt x="283779" y="2412124"/>
                </a:lnTo>
                <a:cubicBezTo>
                  <a:pt x="278524" y="2291255"/>
                  <a:pt x="281881" y="2169703"/>
                  <a:pt x="268014" y="2049517"/>
                </a:cubicBezTo>
                <a:cubicBezTo>
                  <a:pt x="265842" y="2030694"/>
                  <a:pt x="249071" y="2016383"/>
                  <a:pt x="236483" y="2002221"/>
                </a:cubicBezTo>
                <a:cubicBezTo>
                  <a:pt x="206858" y="1968893"/>
                  <a:pt x="173421" y="1939158"/>
                  <a:pt x="141890" y="1907627"/>
                </a:cubicBezTo>
                <a:lnTo>
                  <a:pt x="94593" y="1860331"/>
                </a:lnTo>
                <a:lnTo>
                  <a:pt x="47296" y="1813034"/>
                </a:lnTo>
                <a:lnTo>
                  <a:pt x="15765" y="1718441"/>
                </a:lnTo>
                <a:lnTo>
                  <a:pt x="0" y="1671145"/>
                </a:lnTo>
                <a:cubicBezTo>
                  <a:pt x="5255" y="1639614"/>
                  <a:pt x="5657" y="1606878"/>
                  <a:pt x="15765" y="1576552"/>
                </a:cubicBezTo>
                <a:cubicBezTo>
                  <a:pt x="21757" y="1558576"/>
                  <a:pt x="37547" y="1545503"/>
                  <a:pt x="47296" y="1529255"/>
                </a:cubicBezTo>
                <a:cubicBezTo>
                  <a:pt x="53342" y="1519179"/>
                  <a:pt x="47296" y="1505607"/>
                  <a:pt x="63062" y="1497724"/>
                </a:cubicBezTo>
                <a:close/>
              </a:path>
            </a:pathLst>
          </a:custGeom>
          <a:solidFill>
            <a:schemeClr val="bg1"/>
          </a:solidFill>
          <a:ln>
            <a:noFill/>
          </a:ln>
          <a:effectLst>
            <a:softEdge rad="584200"/>
          </a:effectLst>
          <a:scene3d>
            <a:camera prst="orthographicFront"/>
            <a:lightRig rig="chilly" dir="t"/>
          </a:scene3d>
          <a:sp3d prstMaterial="dkEdge">
            <a:bevelT w="3949700" h="908050" prst="angle"/>
            <a:bevelB w="2476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0" y="3094532"/>
            <a:ext cx="12192000" cy="3763468"/>
          </a:xfrm>
          <a:prstGeom prst="rect">
            <a:avLst/>
          </a:prstGeom>
          <a:gradFill flip="none" rotWithShape="1">
            <a:gsLst>
              <a:gs pos="0">
                <a:srgbClr val="06030D">
                  <a:lumMod val="83000"/>
                </a:srgbClr>
              </a:gs>
              <a:gs pos="27000">
                <a:srgbClr val="030F30"/>
              </a:gs>
              <a:gs pos="99167">
                <a:srgbClr val="003586"/>
              </a:gs>
              <a:gs pos="82000">
                <a:srgbClr val="003EAF"/>
              </a:gs>
              <a:gs pos="69000">
                <a:srgbClr val="032F94"/>
              </a:gs>
              <a:gs pos="49000">
                <a:srgbClr val="031F60"/>
              </a:gs>
            </a:gsLst>
            <a:lin ang="16200000" scaled="1"/>
            <a:tileRect/>
          </a:gradFill>
          <a:ln>
            <a:noFill/>
          </a:ln>
          <a:scene3d>
            <a:camera prst="orthographicFront"/>
            <a:lightRig rig="chilly"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2302822" y="3328612"/>
            <a:ext cx="1941786" cy="1815882"/>
          </a:xfrm>
          <a:prstGeom prst="rect">
            <a:avLst/>
          </a:prstGeom>
          <a:noFill/>
        </p:spPr>
        <p:txBody>
          <a:bodyPr wrap="square" rtlCol="0">
            <a:spAutoFit/>
          </a:bodyPr>
          <a:lstStyle/>
          <a:p>
            <a:pPr algn="ctr"/>
            <a:r>
              <a:rPr lang="en-US" sz="2800" b="1" dirty="0">
                <a:solidFill>
                  <a:schemeClr val="bg1"/>
                </a:solidFill>
              </a:rPr>
              <a:t>The Math behind</a:t>
            </a:r>
          </a:p>
          <a:p>
            <a:pPr algn="ctr"/>
            <a:r>
              <a:rPr lang="en-US" sz="2800" b="1" dirty="0">
                <a:solidFill>
                  <a:schemeClr val="bg1"/>
                </a:solidFill>
              </a:rPr>
              <a:t>Machine Learning</a:t>
            </a:r>
          </a:p>
        </p:txBody>
      </p:sp>
      <p:sp>
        <p:nvSpPr>
          <p:cNvPr id="39" name="TextBox 38"/>
          <p:cNvSpPr txBox="1"/>
          <p:nvPr/>
        </p:nvSpPr>
        <p:spPr>
          <a:xfrm>
            <a:off x="2367470" y="5493936"/>
            <a:ext cx="1941786" cy="923330"/>
          </a:xfrm>
          <a:prstGeom prst="rect">
            <a:avLst/>
          </a:prstGeom>
          <a:noFill/>
        </p:spPr>
        <p:txBody>
          <a:bodyPr wrap="square" rtlCol="0">
            <a:spAutoFit/>
          </a:bodyPr>
          <a:lstStyle/>
          <a:p>
            <a:pPr algn="ctr"/>
            <a:r>
              <a:rPr lang="en-US" dirty="0">
                <a:solidFill>
                  <a:schemeClr val="bg1"/>
                </a:solidFill>
              </a:rPr>
              <a:t>Probabilistic Theory, Statistics and Linear Algebra</a:t>
            </a:r>
          </a:p>
        </p:txBody>
      </p:sp>
      <p:sp>
        <p:nvSpPr>
          <p:cNvPr id="48" name="TextBox 47"/>
          <p:cNvSpPr txBox="1"/>
          <p:nvPr/>
        </p:nvSpPr>
        <p:spPr>
          <a:xfrm>
            <a:off x="2131297" y="1087561"/>
            <a:ext cx="2584518" cy="1384995"/>
          </a:xfrm>
          <a:prstGeom prst="rect">
            <a:avLst/>
          </a:prstGeom>
          <a:noFill/>
        </p:spPr>
        <p:txBody>
          <a:bodyPr wrap="square" rtlCol="0">
            <a:spAutoFit/>
          </a:bodyPr>
          <a:lstStyle/>
          <a:p>
            <a:pPr algn="ctr"/>
            <a:r>
              <a:rPr lang="en-US" sz="2800" b="1" dirty="0">
                <a:solidFill>
                  <a:schemeClr val="tx1">
                    <a:lumMod val="75000"/>
                    <a:lumOff val="25000"/>
                  </a:schemeClr>
                </a:solidFill>
              </a:rPr>
              <a:t>Programming and</a:t>
            </a:r>
          </a:p>
          <a:p>
            <a:pPr algn="ctr"/>
            <a:r>
              <a:rPr lang="en-US" sz="2800" b="1" dirty="0">
                <a:solidFill>
                  <a:schemeClr val="tx1">
                    <a:lumMod val="75000"/>
                    <a:lumOff val="25000"/>
                  </a:schemeClr>
                </a:solidFill>
              </a:rPr>
              <a:t>Tools</a:t>
            </a:r>
          </a:p>
        </p:txBody>
      </p:sp>
      <p:sp>
        <p:nvSpPr>
          <p:cNvPr id="16" name="Freeform 15"/>
          <p:cNvSpPr/>
          <p:nvPr/>
        </p:nvSpPr>
        <p:spPr>
          <a:xfrm>
            <a:off x="4625865" y="1206433"/>
            <a:ext cx="3799490" cy="4887310"/>
          </a:xfrm>
          <a:custGeom>
            <a:avLst/>
            <a:gdLst>
              <a:gd name="connsiteX0" fmla="*/ 63062 w 3799490"/>
              <a:gd name="connsiteY0" fmla="*/ 1497724 h 4887310"/>
              <a:gd name="connsiteX1" fmla="*/ 141890 w 3799490"/>
              <a:gd name="connsiteY1" fmla="*/ 1481959 h 4887310"/>
              <a:gd name="connsiteX2" fmla="*/ 252248 w 3799490"/>
              <a:gd name="connsiteY2" fmla="*/ 1355834 h 4887310"/>
              <a:gd name="connsiteX3" fmla="*/ 299545 w 3799490"/>
              <a:gd name="connsiteY3" fmla="*/ 1261241 h 4887310"/>
              <a:gd name="connsiteX4" fmla="*/ 315310 w 3799490"/>
              <a:gd name="connsiteY4" fmla="*/ 1198179 h 4887310"/>
              <a:gd name="connsiteX5" fmla="*/ 346841 w 3799490"/>
              <a:gd name="connsiteY5" fmla="*/ 1072055 h 4887310"/>
              <a:gd name="connsiteX6" fmla="*/ 409903 w 3799490"/>
              <a:gd name="connsiteY6" fmla="*/ 993227 h 4887310"/>
              <a:gd name="connsiteX7" fmla="*/ 441434 w 3799490"/>
              <a:gd name="connsiteY7" fmla="*/ 945931 h 4887310"/>
              <a:gd name="connsiteX8" fmla="*/ 488731 w 3799490"/>
              <a:gd name="connsiteY8" fmla="*/ 930165 h 4887310"/>
              <a:gd name="connsiteX9" fmla="*/ 536027 w 3799490"/>
              <a:gd name="connsiteY9" fmla="*/ 898634 h 4887310"/>
              <a:gd name="connsiteX10" fmla="*/ 662152 w 3799490"/>
              <a:gd name="connsiteY10" fmla="*/ 867103 h 4887310"/>
              <a:gd name="connsiteX11" fmla="*/ 756745 w 3799490"/>
              <a:gd name="connsiteY11" fmla="*/ 835572 h 4887310"/>
              <a:gd name="connsiteX12" fmla="*/ 804041 w 3799490"/>
              <a:gd name="connsiteY12" fmla="*/ 819807 h 4887310"/>
              <a:gd name="connsiteX13" fmla="*/ 914400 w 3799490"/>
              <a:gd name="connsiteY13" fmla="*/ 756745 h 4887310"/>
              <a:gd name="connsiteX14" fmla="*/ 1024759 w 3799490"/>
              <a:gd name="connsiteY14" fmla="*/ 725214 h 4887310"/>
              <a:gd name="connsiteX15" fmla="*/ 1072055 w 3799490"/>
              <a:gd name="connsiteY15" fmla="*/ 693683 h 4887310"/>
              <a:gd name="connsiteX16" fmla="*/ 1182414 w 3799490"/>
              <a:gd name="connsiteY16" fmla="*/ 630621 h 4887310"/>
              <a:gd name="connsiteX17" fmla="*/ 1308538 w 3799490"/>
              <a:gd name="connsiteY17" fmla="*/ 488731 h 4887310"/>
              <a:gd name="connsiteX18" fmla="*/ 1387365 w 3799490"/>
              <a:gd name="connsiteY18" fmla="*/ 394138 h 4887310"/>
              <a:gd name="connsiteX19" fmla="*/ 1434662 w 3799490"/>
              <a:gd name="connsiteY19" fmla="*/ 299545 h 4887310"/>
              <a:gd name="connsiteX20" fmla="*/ 1481959 w 3799490"/>
              <a:gd name="connsiteY20" fmla="*/ 204952 h 4887310"/>
              <a:gd name="connsiteX21" fmla="*/ 1529255 w 3799490"/>
              <a:gd name="connsiteY21" fmla="*/ 173421 h 4887310"/>
              <a:gd name="connsiteX22" fmla="*/ 1671145 w 3799490"/>
              <a:gd name="connsiteY22" fmla="*/ 189186 h 4887310"/>
              <a:gd name="connsiteX23" fmla="*/ 1686910 w 3799490"/>
              <a:gd name="connsiteY23" fmla="*/ 236483 h 4887310"/>
              <a:gd name="connsiteX24" fmla="*/ 1702676 w 3799490"/>
              <a:gd name="connsiteY24" fmla="*/ 362607 h 4887310"/>
              <a:gd name="connsiteX25" fmla="*/ 1781503 w 3799490"/>
              <a:gd name="connsiteY25" fmla="*/ 346841 h 4887310"/>
              <a:gd name="connsiteX26" fmla="*/ 1923393 w 3799490"/>
              <a:gd name="connsiteY26" fmla="*/ 236483 h 4887310"/>
              <a:gd name="connsiteX27" fmla="*/ 2002221 w 3799490"/>
              <a:gd name="connsiteY27" fmla="*/ 157655 h 4887310"/>
              <a:gd name="connsiteX28" fmla="*/ 2049517 w 3799490"/>
              <a:gd name="connsiteY28" fmla="*/ 78827 h 4887310"/>
              <a:gd name="connsiteX29" fmla="*/ 2112579 w 3799490"/>
              <a:gd name="connsiteY29" fmla="*/ 0 h 4887310"/>
              <a:gd name="connsiteX30" fmla="*/ 2270234 w 3799490"/>
              <a:gd name="connsiteY30" fmla="*/ 15765 h 4887310"/>
              <a:gd name="connsiteX31" fmla="*/ 2364827 w 3799490"/>
              <a:gd name="connsiteY31" fmla="*/ 110359 h 4887310"/>
              <a:gd name="connsiteX32" fmla="*/ 2396359 w 3799490"/>
              <a:gd name="connsiteY32" fmla="*/ 141890 h 4887310"/>
              <a:gd name="connsiteX33" fmla="*/ 2443655 w 3799490"/>
              <a:gd name="connsiteY33" fmla="*/ 157655 h 4887310"/>
              <a:gd name="connsiteX34" fmla="*/ 2538248 w 3799490"/>
              <a:gd name="connsiteY34" fmla="*/ 220717 h 4887310"/>
              <a:gd name="connsiteX35" fmla="*/ 2632841 w 3799490"/>
              <a:gd name="connsiteY35" fmla="*/ 236483 h 4887310"/>
              <a:gd name="connsiteX36" fmla="*/ 2743200 w 3799490"/>
              <a:gd name="connsiteY36" fmla="*/ 268014 h 4887310"/>
              <a:gd name="connsiteX37" fmla="*/ 2806262 w 3799490"/>
              <a:gd name="connsiteY37" fmla="*/ 331076 h 4887310"/>
              <a:gd name="connsiteX38" fmla="*/ 2932386 w 3799490"/>
              <a:gd name="connsiteY38" fmla="*/ 394138 h 4887310"/>
              <a:gd name="connsiteX39" fmla="*/ 2948152 w 3799490"/>
              <a:gd name="connsiteY39" fmla="*/ 441434 h 4887310"/>
              <a:gd name="connsiteX40" fmla="*/ 3026979 w 3799490"/>
              <a:gd name="connsiteY40" fmla="*/ 536027 h 4887310"/>
              <a:gd name="connsiteX41" fmla="*/ 3042745 w 3799490"/>
              <a:gd name="connsiteY41" fmla="*/ 583324 h 4887310"/>
              <a:gd name="connsiteX42" fmla="*/ 3121572 w 3799490"/>
              <a:gd name="connsiteY42" fmla="*/ 740979 h 4887310"/>
              <a:gd name="connsiteX43" fmla="*/ 3168869 w 3799490"/>
              <a:gd name="connsiteY43" fmla="*/ 772510 h 4887310"/>
              <a:gd name="connsiteX44" fmla="*/ 3247696 w 3799490"/>
              <a:gd name="connsiteY44" fmla="*/ 867103 h 4887310"/>
              <a:gd name="connsiteX45" fmla="*/ 3279227 w 3799490"/>
              <a:gd name="connsiteY45" fmla="*/ 961696 h 4887310"/>
              <a:gd name="connsiteX46" fmla="*/ 3294993 w 3799490"/>
              <a:gd name="connsiteY46" fmla="*/ 1008993 h 4887310"/>
              <a:gd name="connsiteX47" fmla="*/ 3358055 w 3799490"/>
              <a:gd name="connsiteY47" fmla="*/ 1103586 h 4887310"/>
              <a:gd name="connsiteX48" fmla="*/ 3373821 w 3799490"/>
              <a:gd name="connsiteY48" fmla="*/ 1150883 h 4887310"/>
              <a:gd name="connsiteX49" fmla="*/ 3468414 w 3799490"/>
              <a:gd name="connsiteY49" fmla="*/ 1245476 h 4887310"/>
              <a:gd name="connsiteX50" fmla="*/ 3499945 w 3799490"/>
              <a:gd name="connsiteY50" fmla="*/ 1355834 h 4887310"/>
              <a:gd name="connsiteX51" fmla="*/ 3531476 w 3799490"/>
              <a:gd name="connsiteY51" fmla="*/ 1513490 h 4887310"/>
              <a:gd name="connsiteX52" fmla="*/ 3563007 w 3799490"/>
              <a:gd name="connsiteY52" fmla="*/ 1560786 h 4887310"/>
              <a:gd name="connsiteX53" fmla="*/ 3594538 w 3799490"/>
              <a:gd name="connsiteY53" fmla="*/ 1623848 h 4887310"/>
              <a:gd name="connsiteX54" fmla="*/ 3641834 w 3799490"/>
              <a:gd name="connsiteY54" fmla="*/ 1765738 h 4887310"/>
              <a:gd name="connsiteX55" fmla="*/ 3657600 w 3799490"/>
              <a:gd name="connsiteY55" fmla="*/ 1813034 h 4887310"/>
              <a:gd name="connsiteX56" fmla="*/ 3720662 w 3799490"/>
              <a:gd name="connsiteY56" fmla="*/ 1923393 h 4887310"/>
              <a:gd name="connsiteX57" fmla="*/ 3736427 w 3799490"/>
              <a:gd name="connsiteY57" fmla="*/ 1970690 h 4887310"/>
              <a:gd name="connsiteX58" fmla="*/ 3767959 w 3799490"/>
              <a:gd name="connsiteY58" fmla="*/ 2238703 h 4887310"/>
              <a:gd name="connsiteX59" fmla="*/ 3783724 w 3799490"/>
              <a:gd name="connsiteY59" fmla="*/ 2286000 h 4887310"/>
              <a:gd name="connsiteX60" fmla="*/ 3799490 w 3799490"/>
              <a:gd name="connsiteY60" fmla="*/ 2364827 h 4887310"/>
              <a:gd name="connsiteX61" fmla="*/ 3783724 w 3799490"/>
              <a:gd name="connsiteY61" fmla="*/ 2900855 h 4887310"/>
              <a:gd name="connsiteX62" fmla="*/ 3752193 w 3799490"/>
              <a:gd name="connsiteY62" fmla="*/ 3090041 h 4887310"/>
              <a:gd name="connsiteX63" fmla="*/ 3689131 w 3799490"/>
              <a:gd name="connsiteY63" fmla="*/ 3421117 h 4887310"/>
              <a:gd name="connsiteX64" fmla="*/ 3626069 w 3799490"/>
              <a:gd name="connsiteY64" fmla="*/ 3452648 h 4887310"/>
              <a:gd name="connsiteX65" fmla="*/ 3326524 w 3799490"/>
              <a:gd name="connsiteY65" fmla="*/ 3436883 h 4887310"/>
              <a:gd name="connsiteX66" fmla="*/ 3294993 w 3799490"/>
              <a:gd name="connsiteY66" fmla="*/ 3389586 h 4887310"/>
              <a:gd name="connsiteX67" fmla="*/ 3247696 w 3799490"/>
              <a:gd name="connsiteY67" fmla="*/ 3358055 h 4887310"/>
              <a:gd name="connsiteX68" fmla="*/ 3168869 w 3799490"/>
              <a:gd name="connsiteY68" fmla="*/ 3373821 h 4887310"/>
              <a:gd name="connsiteX69" fmla="*/ 3137338 w 3799490"/>
              <a:gd name="connsiteY69" fmla="*/ 3421117 h 4887310"/>
              <a:gd name="connsiteX70" fmla="*/ 3105807 w 3799490"/>
              <a:gd name="connsiteY70" fmla="*/ 3641834 h 4887310"/>
              <a:gd name="connsiteX71" fmla="*/ 3074276 w 3799490"/>
              <a:gd name="connsiteY71" fmla="*/ 3689131 h 4887310"/>
              <a:gd name="connsiteX72" fmla="*/ 3026979 w 3799490"/>
              <a:gd name="connsiteY72" fmla="*/ 3799490 h 4887310"/>
              <a:gd name="connsiteX73" fmla="*/ 2995448 w 3799490"/>
              <a:gd name="connsiteY73" fmla="*/ 3846786 h 4887310"/>
              <a:gd name="connsiteX74" fmla="*/ 2963917 w 3799490"/>
              <a:gd name="connsiteY74" fmla="*/ 4272455 h 4887310"/>
              <a:gd name="connsiteX75" fmla="*/ 2885090 w 3799490"/>
              <a:gd name="connsiteY75" fmla="*/ 4398579 h 4887310"/>
              <a:gd name="connsiteX76" fmla="*/ 2869324 w 3799490"/>
              <a:gd name="connsiteY76" fmla="*/ 4445876 h 4887310"/>
              <a:gd name="connsiteX77" fmla="*/ 2853559 w 3799490"/>
              <a:gd name="connsiteY77" fmla="*/ 4508938 h 4887310"/>
              <a:gd name="connsiteX78" fmla="*/ 2822027 w 3799490"/>
              <a:gd name="connsiteY78" fmla="*/ 4540469 h 4887310"/>
              <a:gd name="connsiteX79" fmla="*/ 2790496 w 3799490"/>
              <a:gd name="connsiteY79" fmla="*/ 4587765 h 4887310"/>
              <a:gd name="connsiteX80" fmla="*/ 2648607 w 3799490"/>
              <a:gd name="connsiteY80" fmla="*/ 4666593 h 4887310"/>
              <a:gd name="connsiteX81" fmla="*/ 2601310 w 3799490"/>
              <a:gd name="connsiteY81" fmla="*/ 4698124 h 4887310"/>
              <a:gd name="connsiteX82" fmla="*/ 2459421 w 3799490"/>
              <a:gd name="connsiteY82" fmla="*/ 4729655 h 4887310"/>
              <a:gd name="connsiteX83" fmla="*/ 2412124 w 3799490"/>
              <a:gd name="connsiteY83" fmla="*/ 4761186 h 4887310"/>
              <a:gd name="connsiteX84" fmla="*/ 2349062 w 3799490"/>
              <a:gd name="connsiteY84" fmla="*/ 4887310 h 4887310"/>
              <a:gd name="connsiteX85" fmla="*/ 2270234 w 3799490"/>
              <a:gd name="connsiteY85" fmla="*/ 4871545 h 4887310"/>
              <a:gd name="connsiteX86" fmla="*/ 2191407 w 3799490"/>
              <a:gd name="connsiteY86" fmla="*/ 4792717 h 4887310"/>
              <a:gd name="connsiteX87" fmla="*/ 1639614 w 3799490"/>
              <a:gd name="connsiteY87" fmla="*/ 4776952 h 4887310"/>
              <a:gd name="connsiteX88" fmla="*/ 1418896 w 3799490"/>
              <a:gd name="connsiteY88" fmla="*/ 4729655 h 4887310"/>
              <a:gd name="connsiteX89" fmla="*/ 1387365 w 3799490"/>
              <a:gd name="connsiteY89" fmla="*/ 4682359 h 4887310"/>
              <a:gd name="connsiteX90" fmla="*/ 1340069 w 3799490"/>
              <a:gd name="connsiteY90" fmla="*/ 4587765 h 4887310"/>
              <a:gd name="connsiteX91" fmla="*/ 1292772 w 3799490"/>
              <a:gd name="connsiteY91" fmla="*/ 4572000 h 4887310"/>
              <a:gd name="connsiteX92" fmla="*/ 1261241 w 3799490"/>
              <a:gd name="connsiteY92" fmla="*/ 4524703 h 4887310"/>
              <a:gd name="connsiteX93" fmla="*/ 1213945 w 3799490"/>
              <a:gd name="connsiteY93" fmla="*/ 4493172 h 4887310"/>
              <a:gd name="connsiteX94" fmla="*/ 1198179 w 3799490"/>
              <a:gd name="connsiteY94" fmla="*/ 4445876 h 4887310"/>
              <a:gd name="connsiteX95" fmla="*/ 1166648 w 3799490"/>
              <a:gd name="connsiteY95" fmla="*/ 4398579 h 4887310"/>
              <a:gd name="connsiteX96" fmla="*/ 1135117 w 3799490"/>
              <a:gd name="connsiteY96" fmla="*/ 4335517 h 4887310"/>
              <a:gd name="connsiteX97" fmla="*/ 1119352 w 3799490"/>
              <a:gd name="connsiteY97" fmla="*/ 4099034 h 4887310"/>
              <a:gd name="connsiteX98" fmla="*/ 1087821 w 3799490"/>
              <a:gd name="connsiteY98" fmla="*/ 4004441 h 4887310"/>
              <a:gd name="connsiteX99" fmla="*/ 1040524 w 3799490"/>
              <a:gd name="connsiteY99" fmla="*/ 3909848 h 4887310"/>
              <a:gd name="connsiteX100" fmla="*/ 993227 w 3799490"/>
              <a:gd name="connsiteY100" fmla="*/ 3815255 h 4887310"/>
              <a:gd name="connsiteX101" fmla="*/ 977462 w 3799490"/>
              <a:gd name="connsiteY101" fmla="*/ 3767959 h 4887310"/>
              <a:gd name="connsiteX102" fmla="*/ 898634 w 3799490"/>
              <a:gd name="connsiteY102" fmla="*/ 3689131 h 4887310"/>
              <a:gd name="connsiteX103" fmla="*/ 851338 w 3799490"/>
              <a:gd name="connsiteY103" fmla="*/ 3641834 h 4887310"/>
              <a:gd name="connsiteX104" fmla="*/ 788276 w 3799490"/>
              <a:gd name="connsiteY104" fmla="*/ 3547241 h 4887310"/>
              <a:gd name="connsiteX105" fmla="*/ 693683 w 3799490"/>
              <a:gd name="connsiteY105" fmla="*/ 3452648 h 4887310"/>
              <a:gd name="connsiteX106" fmla="*/ 646386 w 3799490"/>
              <a:gd name="connsiteY106" fmla="*/ 3405352 h 4887310"/>
              <a:gd name="connsiteX107" fmla="*/ 630621 w 3799490"/>
              <a:gd name="connsiteY107" fmla="*/ 3326524 h 4887310"/>
              <a:gd name="connsiteX108" fmla="*/ 599090 w 3799490"/>
              <a:gd name="connsiteY108" fmla="*/ 3231931 h 4887310"/>
              <a:gd name="connsiteX109" fmla="*/ 583324 w 3799490"/>
              <a:gd name="connsiteY109" fmla="*/ 3153103 h 4887310"/>
              <a:gd name="connsiteX110" fmla="*/ 457200 w 3799490"/>
              <a:gd name="connsiteY110" fmla="*/ 3137338 h 4887310"/>
              <a:gd name="connsiteX111" fmla="*/ 378372 w 3799490"/>
              <a:gd name="connsiteY111" fmla="*/ 3121572 h 4887310"/>
              <a:gd name="connsiteX112" fmla="*/ 283779 w 3799490"/>
              <a:gd name="connsiteY112" fmla="*/ 3090041 h 4887310"/>
              <a:gd name="connsiteX113" fmla="*/ 268014 w 3799490"/>
              <a:gd name="connsiteY113" fmla="*/ 3042745 h 4887310"/>
              <a:gd name="connsiteX114" fmla="*/ 236483 w 3799490"/>
              <a:gd name="connsiteY114" fmla="*/ 2995448 h 4887310"/>
              <a:gd name="connsiteX115" fmla="*/ 220717 w 3799490"/>
              <a:gd name="connsiteY115" fmla="*/ 2916621 h 4887310"/>
              <a:gd name="connsiteX116" fmla="*/ 236483 w 3799490"/>
              <a:gd name="connsiteY116" fmla="*/ 2585545 h 4887310"/>
              <a:gd name="connsiteX117" fmla="*/ 252248 w 3799490"/>
              <a:gd name="connsiteY117" fmla="*/ 2538248 h 4887310"/>
              <a:gd name="connsiteX118" fmla="*/ 283779 w 3799490"/>
              <a:gd name="connsiteY118" fmla="*/ 2412124 h 4887310"/>
              <a:gd name="connsiteX119" fmla="*/ 268014 w 3799490"/>
              <a:gd name="connsiteY119" fmla="*/ 2049517 h 4887310"/>
              <a:gd name="connsiteX120" fmla="*/ 236483 w 3799490"/>
              <a:gd name="connsiteY120" fmla="*/ 2002221 h 4887310"/>
              <a:gd name="connsiteX121" fmla="*/ 141890 w 3799490"/>
              <a:gd name="connsiteY121" fmla="*/ 1907627 h 4887310"/>
              <a:gd name="connsiteX122" fmla="*/ 94593 w 3799490"/>
              <a:gd name="connsiteY122" fmla="*/ 1860331 h 4887310"/>
              <a:gd name="connsiteX123" fmla="*/ 47296 w 3799490"/>
              <a:gd name="connsiteY123" fmla="*/ 1813034 h 4887310"/>
              <a:gd name="connsiteX124" fmla="*/ 15765 w 3799490"/>
              <a:gd name="connsiteY124" fmla="*/ 1718441 h 4887310"/>
              <a:gd name="connsiteX125" fmla="*/ 0 w 3799490"/>
              <a:gd name="connsiteY125" fmla="*/ 1671145 h 4887310"/>
              <a:gd name="connsiteX126" fmla="*/ 15765 w 3799490"/>
              <a:gd name="connsiteY126" fmla="*/ 1576552 h 4887310"/>
              <a:gd name="connsiteX127" fmla="*/ 47296 w 3799490"/>
              <a:gd name="connsiteY127" fmla="*/ 1529255 h 4887310"/>
              <a:gd name="connsiteX128" fmla="*/ 63062 w 3799490"/>
              <a:gd name="connsiteY128" fmla="*/ 1497724 h 488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3799490" h="4887310">
                <a:moveTo>
                  <a:pt x="63062" y="1497724"/>
                </a:moveTo>
                <a:cubicBezTo>
                  <a:pt x="78828" y="1489841"/>
                  <a:pt x="118912" y="1495746"/>
                  <a:pt x="141890" y="1481959"/>
                </a:cubicBezTo>
                <a:cubicBezTo>
                  <a:pt x="171244" y="1464346"/>
                  <a:pt x="232163" y="1396004"/>
                  <a:pt x="252248" y="1355834"/>
                </a:cubicBezTo>
                <a:cubicBezTo>
                  <a:pt x="317521" y="1225290"/>
                  <a:pt x="209181" y="1396789"/>
                  <a:pt x="299545" y="1261241"/>
                </a:cubicBezTo>
                <a:cubicBezTo>
                  <a:pt x="304800" y="1240220"/>
                  <a:pt x="310610" y="1219331"/>
                  <a:pt x="315310" y="1198179"/>
                </a:cubicBezTo>
                <a:cubicBezTo>
                  <a:pt x="322504" y="1165806"/>
                  <a:pt x="329940" y="1105857"/>
                  <a:pt x="346841" y="1072055"/>
                </a:cubicBezTo>
                <a:cubicBezTo>
                  <a:pt x="379187" y="1007363"/>
                  <a:pt x="370803" y="1042102"/>
                  <a:pt x="409903" y="993227"/>
                </a:cubicBezTo>
                <a:cubicBezTo>
                  <a:pt x="421739" y="978431"/>
                  <a:pt x="426638" y="957767"/>
                  <a:pt x="441434" y="945931"/>
                </a:cubicBezTo>
                <a:cubicBezTo>
                  <a:pt x="454411" y="935550"/>
                  <a:pt x="473867" y="937597"/>
                  <a:pt x="488731" y="930165"/>
                </a:cubicBezTo>
                <a:cubicBezTo>
                  <a:pt x="505678" y="921691"/>
                  <a:pt x="518220" y="905109"/>
                  <a:pt x="536027" y="898634"/>
                </a:cubicBezTo>
                <a:cubicBezTo>
                  <a:pt x="576753" y="883824"/>
                  <a:pt x="621040" y="880807"/>
                  <a:pt x="662152" y="867103"/>
                </a:cubicBezTo>
                <a:lnTo>
                  <a:pt x="756745" y="835572"/>
                </a:lnTo>
                <a:lnTo>
                  <a:pt x="804041" y="819807"/>
                </a:lnTo>
                <a:cubicBezTo>
                  <a:pt x="851542" y="788140"/>
                  <a:pt x="858393" y="780749"/>
                  <a:pt x="914400" y="756745"/>
                </a:cubicBezTo>
                <a:cubicBezTo>
                  <a:pt x="946071" y="743172"/>
                  <a:pt x="992749" y="733216"/>
                  <a:pt x="1024759" y="725214"/>
                </a:cubicBezTo>
                <a:cubicBezTo>
                  <a:pt x="1040524" y="714704"/>
                  <a:pt x="1055604" y="703084"/>
                  <a:pt x="1072055" y="693683"/>
                </a:cubicBezTo>
                <a:cubicBezTo>
                  <a:pt x="1112021" y="670845"/>
                  <a:pt x="1147846" y="661348"/>
                  <a:pt x="1182414" y="630621"/>
                </a:cubicBezTo>
                <a:cubicBezTo>
                  <a:pt x="1379512" y="455422"/>
                  <a:pt x="1214409" y="601687"/>
                  <a:pt x="1308538" y="488731"/>
                </a:cubicBezTo>
                <a:cubicBezTo>
                  <a:pt x="1352119" y="436433"/>
                  <a:pt x="1358009" y="452849"/>
                  <a:pt x="1387365" y="394138"/>
                </a:cubicBezTo>
                <a:cubicBezTo>
                  <a:pt x="1452637" y="263595"/>
                  <a:pt x="1344300" y="435087"/>
                  <a:pt x="1434662" y="299545"/>
                </a:cubicBezTo>
                <a:cubicBezTo>
                  <a:pt x="1447485" y="261075"/>
                  <a:pt x="1451394" y="235516"/>
                  <a:pt x="1481959" y="204952"/>
                </a:cubicBezTo>
                <a:cubicBezTo>
                  <a:pt x="1495357" y="191554"/>
                  <a:pt x="1513490" y="183931"/>
                  <a:pt x="1529255" y="173421"/>
                </a:cubicBezTo>
                <a:cubicBezTo>
                  <a:pt x="1576552" y="178676"/>
                  <a:pt x="1626961" y="171512"/>
                  <a:pt x="1671145" y="189186"/>
                </a:cubicBezTo>
                <a:cubicBezTo>
                  <a:pt x="1686575" y="195358"/>
                  <a:pt x="1683937" y="220133"/>
                  <a:pt x="1686910" y="236483"/>
                </a:cubicBezTo>
                <a:cubicBezTo>
                  <a:pt x="1694489" y="278168"/>
                  <a:pt x="1697421" y="320566"/>
                  <a:pt x="1702676" y="362607"/>
                </a:cubicBezTo>
                <a:cubicBezTo>
                  <a:pt x="1728952" y="357352"/>
                  <a:pt x="1757109" y="357929"/>
                  <a:pt x="1781503" y="346841"/>
                </a:cubicBezTo>
                <a:cubicBezTo>
                  <a:pt x="1828662" y="325405"/>
                  <a:pt x="1888122" y="278808"/>
                  <a:pt x="1923393" y="236483"/>
                </a:cubicBezTo>
                <a:cubicBezTo>
                  <a:pt x="1989084" y="157654"/>
                  <a:pt x="1915508" y="215463"/>
                  <a:pt x="2002221" y="157655"/>
                </a:cubicBezTo>
                <a:cubicBezTo>
                  <a:pt x="2046878" y="23681"/>
                  <a:pt x="1984597" y="187026"/>
                  <a:pt x="2049517" y="78827"/>
                </a:cubicBezTo>
                <a:cubicBezTo>
                  <a:pt x="2100283" y="-5783"/>
                  <a:pt x="2018381" y="62799"/>
                  <a:pt x="2112579" y="0"/>
                </a:cubicBezTo>
                <a:cubicBezTo>
                  <a:pt x="2165131" y="5255"/>
                  <a:pt x="2221848" y="-5404"/>
                  <a:pt x="2270234" y="15765"/>
                </a:cubicBezTo>
                <a:cubicBezTo>
                  <a:pt x="2311087" y="33638"/>
                  <a:pt x="2333296" y="78828"/>
                  <a:pt x="2364827" y="110359"/>
                </a:cubicBezTo>
                <a:cubicBezTo>
                  <a:pt x="2375338" y="120870"/>
                  <a:pt x="2382258" y="137190"/>
                  <a:pt x="2396359" y="141890"/>
                </a:cubicBezTo>
                <a:lnTo>
                  <a:pt x="2443655" y="157655"/>
                </a:lnTo>
                <a:cubicBezTo>
                  <a:pt x="2475186" y="178676"/>
                  <a:pt x="2500868" y="214487"/>
                  <a:pt x="2538248" y="220717"/>
                </a:cubicBezTo>
                <a:cubicBezTo>
                  <a:pt x="2569779" y="225972"/>
                  <a:pt x="2601496" y="230214"/>
                  <a:pt x="2632841" y="236483"/>
                </a:cubicBezTo>
                <a:cubicBezTo>
                  <a:pt x="2682337" y="246382"/>
                  <a:pt x="2698117" y="252986"/>
                  <a:pt x="2743200" y="268014"/>
                </a:cubicBezTo>
                <a:cubicBezTo>
                  <a:pt x="2773228" y="358100"/>
                  <a:pt x="2734191" y="283030"/>
                  <a:pt x="2806262" y="331076"/>
                </a:cubicBezTo>
                <a:cubicBezTo>
                  <a:pt x="2919824" y="406783"/>
                  <a:pt x="2774828" y="362625"/>
                  <a:pt x="2932386" y="394138"/>
                </a:cubicBezTo>
                <a:cubicBezTo>
                  <a:pt x="2937641" y="409903"/>
                  <a:pt x="2938934" y="427607"/>
                  <a:pt x="2948152" y="441434"/>
                </a:cubicBezTo>
                <a:cubicBezTo>
                  <a:pt x="3017882" y="546030"/>
                  <a:pt x="2975401" y="432872"/>
                  <a:pt x="3026979" y="536027"/>
                </a:cubicBezTo>
                <a:cubicBezTo>
                  <a:pt x="3034411" y="550891"/>
                  <a:pt x="3038180" y="567345"/>
                  <a:pt x="3042745" y="583324"/>
                </a:cubicBezTo>
                <a:cubicBezTo>
                  <a:pt x="3059479" y="641895"/>
                  <a:pt x="3060870" y="700511"/>
                  <a:pt x="3121572" y="740979"/>
                </a:cubicBezTo>
                <a:cubicBezTo>
                  <a:pt x="3137338" y="751489"/>
                  <a:pt x="3154313" y="760380"/>
                  <a:pt x="3168869" y="772510"/>
                </a:cubicBezTo>
                <a:cubicBezTo>
                  <a:pt x="3195074" y="794348"/>
                  <a:pt x="3233107" y="834278"/>
                  <a:pt x="3247696" y="867103"/>
                </a:cubicBezTo>
                <a:cubicBezTo>
                  <a:pt x="3261195" y="897475"/>
                  <a:pt x="3268717" y="930165"/>
                  <a:pt x="3279227" y="961696"/>
                </a:cubicBezTo>
                <a:cubicBezTo>
                  <a:pt x="3284482" y="977462"/>
                  <a:pt x="3285775" y="995166"/>
                  <a:pt x="3294993" y="1008993"/>
                </a:cubicBezTo>
                <a:cubicBezTo>
                  <a:pt x="3316014" y="1040524"/>
                  <a:pt x="3346071" y="1067635"/>
                  <a:pt x="3358055" y="1103586"/>
                </a:cubicBezTo>
                <a:cubicBezTo>
                  <a:pt x="3363310" y="1119352"/>
                  <a:pt x="3363618" y="1137765"/>
                  <a:pt x="3373821" y="1150883"/>
                </a:cubicBezTo>
                <a:cubicBezTo>
                  <a:pt x="3401198" y="1186081"/>
                  <a:pt x="3468414" y="1245476"/>
                  <a:pt x="3468414" y="1245476"/>
                </a:cubicBezTo>
                <a:cubicBezTo>
                  <a:pt x="3483438" y="1290549"/>
                  <a:pt x="3490048" y="1306350"/>
                  <a:pt x="3499945" y="1355834"/>
                </a:cubicBezTo>
                <a:cubicBezTo>
                  <a:pt x="3504836" y="1380291"/>
                  <a:pt x="3517742" y="1481445"/>
                  <a:pt x="3531476" y="1513490"/>
                </a:cubicBezTo>
                <a:cubicBezTo>
                  <a:pt x="3538940" y="1530906"/>
                  <a:pt x="3553606" y="1544335"/>
                  <a:pt x="3563007" y="1560786"/>
                </a:cubicBezTo>
                <a:cubicBezTo>
                  <a:pt x="3574667" y="1581191"/>
                  <a:pt x="3585810" y="1602027"/>
                  <a:pt x="3594538" y="1623848"/>
                </a:cubicBezTo>
                <a:cubicBezTo>
                  <a:pt x="3594551" y="1623881"/>
                  <a:pt x="3633946" y="1742073"/>
                  <a:pt x="3641834" y="1765738"/>
                </a:cubicBezTo>
                <a:cubicBezTo>
                  <a:pt x="3647089" y="1781503"/>
                  <a:pt x="3650168" y="1798170"/>
                  <a:pt x="3657600" y="1813034"/>
                </a:cubicBezTo>
                <a:cubicBezTo>
                  <a:pt x="3697605" y="1893044"/>
                  <a:pt x="3676095" y="1856541"/>
                  <a:pt x="3720662" y="1923393"/>
                </a:cubicBezTo>
                <a:cubicBezTo>
                  <a:pt x="3725917" y="1939159"/>
                  <a:pt x="3733454" y="1954340"/>
                  <a:pt x="3736427" y="1970690"/>
                </a:cubicBezTo>
                <a:cubicBezTo>
                  <a:pt x="3758969" y="2094673"/>
                  <a:pt x="3746533" y="2110146"/>
                  <a:pt x="3767959" y="2238703"/>
                </a:cubicBezTo>
                <a:cubicBezTo>
                  <a:pt x="3770691" y="2255095"/>
                  <a:pt x="3779693" y="2269878"/>
                  <a:pt x="3783724" y="2286000"/>
                </a:cubicBezTo>
                <a:cubicBezTo>
                  <a:pt x="3790223" y="2311996"/>
                  <a:pt x="3794235" y="2338551"/>
                  <a:pt x="3799490" y="2364827"/>
                </a:cubicBezTo>
                <a:cubicBezTo>
                  <a:pt x="3794235" y="2543503"/>
                  <a:pt x="3792029" y="2722295"/>
                  <a:pt x="3783724" y="2900855"/>
                </a:cubicBezTo>
                <a:cubicBezTo>
                  <a:pt x="3778015" y="3023588"/>
                  <a:pt x="3778855" y="3010057"/>
                  <a:pt x="3752193" y="3090041"/>
                </a:cubicBezTo>
                <a:cubicBezTo>
                  <a:pt x="3731063" y="3512631"/>
                  <a:pt x="3836978" y="3357754"/>
                  <a:pt x="3689131" y="3421117"/>
                </a:cubicBezTo>
                <a:cubicBezTo>
                  <a:pt x="3667529" y="3430375"/>
                  <a:pt x="3647090" y="3442138"/>
                  <a:pt x="3626069" y="3452648"/>
                </a:cubicBezTo>
                <a:cubicBezTo>
                  <a:pt x="3526221" y="3447393"/>
                  <a:pt x="3424745" y="3455592"/>
                  <a:pt x="3326524" y="3436883"/>
                </a:cubicBezTo>
                <a:cubicBezTo>
                  <a:pt x="3307911" y="3433338"/>
                  <a:pt x="3308391" y="3402984"/>
                  <a:pt x="3294993" y="3389586"/>
                </a:cubicBezTo>
                <a:cubicBezTo>
                  <a:pt x="3281595" y="3376188"/>
                  <a:pt x="3263462" y="3368565"/>
                  <a:pt x="3247696" y="3358055"/>
                </a:cubicBezTo>
                <a:cubicBezTo>
                  <a:pt x="3221420" y="3363310"/>
                  <a:pt x="3192134" y="3360526"/>
                  <a:pt x="3168869" y="3373821"/>
                </a:cubicBezTo>
                <a:cubicBezTo>
                  <a:pt x="3152418" y="3383222"/>
                  <a:pt x="3143330" y="3403142"/>
                  <a:pt x="3137338" y="3421117"/>
                </a:cubicBezTo>
                <a:cubicBezTo>
                  <a:pt x="3120132" y="3472736"/>
                  <a:pt x="3118214" y="3596342"/>
                  <a:pt x="3105807" y="3641834"/>
                </a:cubicBezTo>
                <a:cubicBezTo>
                  <a:pt x="3100822" y="3660114"/>
                  <a:pt x="3083677" y="3672680"/>
                  <a:pt x="3074276" y="3689131"/>
                </a:cubicBezTo>
                <a:cubicBezTo>
                  <a:pt x="2943043" y="3918790"/>
                  <a:pt x="3115423" y="3622605"/>
                  <a:pt x="3026979" y="3799490"/>
                </a:cubicBezTo>
                <a:cubicBezTo>
                  <a:pt x="3018505" y="3816437"/>
                  <a:pt x="3005958" y="3831021"/>
                  <a:pt x="2995448" y="3846786"/>
                </a:cubicBezTo>
                <a:cubicBezTo>
                  <a:pt x="2934749" y="4028892"/>
                  <a:pt x="3018487" y="3763136"/>
                  <a:pt x="2963917" y="4272455"/>
                </a:cubicBezTo>
                <a:cubicBezTo>
                  <a:pt x="2960310" y="4306118"/>
                  <a:pt x="2902129" y="4375860"/>
                  <a:pt x="2885090" y="4398579"/>
                </a:cubicBezTo>
                <a:cubicBezTo>
                  <a:pt x="2879835" y="4414345"/>
                  <a:pt x="2873889" y="4429897"/>
                  <a:pt x="2869324" y="4445876"/>
                </a:cubicBezTo>
                <a:cubicBezTo>
                  <a:pt x="2863371" y="4466710"/>
                  <a:pt x="2863249" y="4489558"/>
                  <a:pt x="2853559" y="4508938"/>
                </a:cubicBezTo>
                <a:cubicBezTo>
                  <a:pt x="2846912" y="4522233"/>
                  <a:pt x="2831313" y="4528862"/>
                  <a:pt x="2822027" y="4540469"/>
                </a:cubicBezTo>
                <a:cubicBezTo>
                  <a:pt x="2810190" y="4555264"/>
                  <a:pt x="2804756" y="4575288"/>
                  <a:pt x="2790496" y="4587765"/>
                </a:cubicBezTo>
                <a:cubicBezTo>
                  <a:pt x="2657942" y="4703749"/>
                  <a:pt x="2742437" y="4619677"/>
                  <a:pt x="2648607" y="4666593"/>
                </a:cubicBezTo>
                <a:cubicBezTo>
                  <a:pt x="2631660" y="4675067"/>
                  <a:pt x="2618257" y="4689650"/>
                  <a:pt x="2601310" y="4698124"/>
                </a:cubicBezTo>
                <a:cubicBezTo>
                  <a:pt x="2562496" y="4717531"/>
                  <a:pt x="2495758" y="4723599"/>
                  <a:pt x="2459421" y="4729655"/>
                </a:cubicBezTo>
                <a:cubicBezTo>
                  <a:pt x="2443655" y="4740165"/>
                  <a:pt x="2419819" y="4743871"/>
                  <a:pt x="2412124" y="4761186"/>
                </a:cubicBezTo>
                <a:cubicBezTo>
                  <a:pt x="2349113" y="4902961"/>
                  <a:pt x="2451690" y="4853102"/>
                  <a:pt x="2349062" y="4887310"/>
                </a:cubicBezTo>
                <a:cubicBezTo>
                  <a:pt x="2322786" y="4882055"/>
                  <a:pt x="2293500" y="4884840"/>
                  <a:pt x="2270234" y="4871545"/>
                </a:cubicBezTo>
                <a:cubicBezTo>
                  <a:pt x="2224182" y="4845229"/>
                  <a:pt x="2258480" y="4798012"/>
                  <a:pt x="2191407" y="4792717"/>
                </a:cubicBezTo>
                <a:cubicBezTo>
                  <a:pt x="2007972" y="4778235"/>
                  <a:pt x="1823545" y="4782207"/>
                  <a:pt x="1639614" y="4776952"/>
                </a:cubicBezTo>
                <a:cubicBezTo>
                  <a:pt x="1554699" y="4769232"/>
                  <a:pt x="1479439" y="4790197"/>
                  <a:pt x="1418896" y="4729655"/>
                </a:cubicBezTo>
                <a:cubicBezTo>
                  <a:pt x="1405498" y="4716257"/>
                  <a:pt x="1397875" y="4698124"/>
                  <a:pt x="1387365" y="4682359"/>
                </a:cubicBezTo>
                <a:cubicBezTo>
                  <a:pt x="1376980" y="4651202"/>
                  <a:pt x="1367853" y="4609992"/>
                  <a:pt x="1340069" y="4587765"/>
                </a:cubicBezTo>
                <a:cubicBezTo>
                  <a:pt x="1327092" y="4577384"/>
                  <a:pt x="1308538" y="4577255"/>
                  <a:pt x="1292772" y="4572000"/>
                </a:cubicBezTo>
                <a:cubicBezTo>
                  <a:pt x="1282262" y="4556234"/>
                  <a:pt x="1274639" y="4538101"/>
                  <a:pt x="1261241" y="4524703"/>
                </a:cubicBezTo>
                <a:cubicBezTo>
                  <a:pt x="1247843" y="4511305"/>
                  <a:pt x="1225782" y="4507968"/>
                  <a:pt x="1213945" y="4493172"/>
                </a:cubicBezTo>
                <a:cubicBezTo>
                  <a:pt x="1203564" y="4480195"/>
                  <a:pt x="1205611" y="4460740"/>
                  <a:pt x="1198179" y="4445876"/>
                </a:cubicBezTo>
                <a:cubicBezTo>
                  <a:pt x="1189705" y="4428929"/>
                  <a:pt x="1176049" y="4415030"/>
                  <a:pt x="1166648" y="4398579"/>
                </a:cubicBezTo>
                <a:cubicBezTo>
                  <a:pt x="1154988" y="4378174"/>
                  <a:pt x="1145627" y="4356538"/>
                  <a:pt x="1135117" y="4335517"/>
                </a:cubicBezTo>
                <a:cubicBezTo>
                  <a:pt x="1129862" y="4256689"/>
                  <a:pt x="1130525" y="4177243"/>
                  <a:pt x="1119352" y="4099034"/>
                </a:cubicBezTo>
                <a:cubicBezTo>
                  <a:pt x="1114652" y="4066131"/>
                  <a:pt x="1098331" y="4035972"/>
                  <a:pt x="1087821" y="4004441"/>
                </a:cubicBezTo>
                <a:cubicBezTo>
                  <a:pt x="1066064" y="3939171"/>
                  <a:pt x="1081272" y="3970970"/>
                  <a:pt x="1040524" y="3909848"/>
                </a:cubicBezTo>
                <a:cubicBezTo>
                  <a:pt x="1000899" y="3790970"/>
                  <a:pt x="1054351" y="3937502"/>
                  <a:pt x="993227" y="3815255"/>
                </a:cubicBezTo>
                <a:cubicBezTo>
                  <a:pt x="985795" y="3800391"/>
                  <a:pt x="987433" y="3781253"/>
                  <a:pt x="977462" y="3767959"/>
                </a:cubicBezTo>
                <a:cubicBezTo>
                  <a:pt x="955166" y="3738231"/>
                  <a:pt x="924910" y="3715407"/>
                  <a:pt x="898634" y="3689131"/>
                </a:cubicBezTo>
                <a:cubicBezTo>
                  <a:pt x="882869" y="3673365"/>
                  <a:pt x="863705" y="3660385"/>
                  <a:pt x="851338" y="3641834"/>
                </a:cubicBezTo>
                <a:cubicBezTo>
                  <a:pt x="830317" y="3610303"/>
                  <a:pt x="815072" y="3574037"/>
                  <a:pt x="788276" y="3547241"/>
                </a:cubicBezTo>
                <a:lnTo>
                  <a:pt x="693683" y="3452648"/>
                </a:lnTo>
                <a:lnTo>
                  <a:pt x="646386" y="3405352"/>
                </a:lnTo>
                <a:cubicBezTo>
                  <a:pt x="641131" y="3379076"/>
                  <a:pt x="637671" y="3352376"/>
                  <a:pt x="630621" y="3326524"/>
                </a:cubicBezTo>
                <a:cubicBezTo>
                  <a:pt x="621876" y="3294459"/>
                  <a:pt x="605608" y="3264522"/>
                  <a:pt x="599090" y="3231931"/>
                </a:cubicBezTo>
                <a:cubicBezTo>
                  <a:pt x="593835" y="3205655"/>
                  <a:pt x="605620" y="3167967"/>
                  <a:pt x="583324" y="3153103"/>
                </a:cubicBezTo>
                <a:cubicBezTo>
                  <a:pt x="548071" y="3129601"/>
                  <a:pt x="499076" y="3143780"/>
                  <a:pt x="457200" y="3137338"/>
                </a:cubicBezTo>
                <a:cubicBezTo>
                  <a:pt x="430715" y="3133263"/>
                  <a:pt x="404224" y="3128623"/>
                  <a:pt x="378372" y="3121572"/>
                </a:cubicBezTo>
                <a:cubicBezTo>
                  <a:pt x="346307" y="3112827"/>
                  <a:pt x="283779" y="3090041"/>
                  <a:pt x="283779" y="3090041"/>
                </a:cubicBezTo>
                <a:cubicBezTo>
                  <a:pt x="278524" y="3074276"/>
                  <a:pt x="275446" y="3057609"/>
                  <a:pt x="268014" y="3042745"/>
                </a:cubicBezTo>
                <a:cubicBezTo>
                  <a:pt x="259540" y="3025797"/>
                  <a:pt x="243136" y="3013189"/>
                  <a:pt x="236483" y="2995448"/>
                </a:cubicBezTo>
                <a:cubicBezTo>
                  <a:pt x="227074" y="2970358"/>
                  <a:pt x="225972" y="2942897"/>
                  <a:pt x="220717" y="2916621"/>
                </a:cubicBezTo>
                <a:cubicBezTo>
                  <a:pt x="225972" y="2806262"/>
                  <a:pt x="227308" y="2695647"/>
                  <a:pt x="236483" y="2585545"/>
                </a:cubicBezTo>
                <a:cubicBezTo>
                  <a:pt x="237863" y="2568984"/>
                  <a:pt x="248217" y="2554370"/>
                  <a:pt x="252248" y="2538248"/>
                </a:cubicBezTo>
                <a:lnTo>
                  <a:pt x="283779" y="2412124"/>
                </a:lnTo>
                <a:cubicBezTo>
                  <a:pt x="278524" y="2291255"/>
                  <a:pt x="281881" y="2169703"/>
                  <a:pt x="268014" y="2049517"/>
                </a:cubicBezTo>
                <a:cubicBezTo>
                  <a:pt x="265842" y="2030694"/>
                  <a:pt x="249071" y="2016383"/>
                  <a:pt x="236483" y="2002221"/>
                </a:cubicBezTo>
                <a:cubicBezTo>
                  <a:pt x="206858" y="1968893"/>
                  <a:pt x="173421" y="1939158"/>
                  <a:pt x="141890" y="1907627"/>
                </a:cubicBezTo>
                <a:lnTo>
                  <a:pt x="94593" y="1860331"/>
                </a:lnTo>
                <a:lnTo>
                  <a:pt x="47296" y="1813034"/>
                </a:lnTo>
                <a:lnTo>
                  <a:pt x="15765" y="1718441"/>
                </a:lnTo>
                <a:lnTo>
                  <a:pt x="0" y="1671145"/>
                </a:lnTo>
                <a:cubicBezTo>
                  <a:pt x="5255" y="1639614"/>
                  <a:pt x="5657" y="1606878"/>
                  <a:pt x="15765" y="1576552"/>
                </a:cubicBezTo>
                <a:cubicBezTo>
                  <a:pt x="21757" y="1558576"/>
                  <a:pt x="37547" y="1545503"/>
                  <a:pt x="47296" y="1529255"/>
                </a:cubicBezTo>
                <a:cubicBezTo>
                  <a:pt x="53342" y="1519179"/>
                  <a:pt x="47296" y="1505607"/>
                  <a:pt x="63062" y="1497724"/>
                </a:cubicBezTo>
                <a:close/>
              </a:path>
            </a:pathLst>
          </a:custGeom>
          <a:solidFill>
            <a:srgbClr val="FFFFFF">
              <a:alpha val="30196"/>
            </a:srgbClr>
          </a:solidFill>
          <a:ln>
            <a:noFill/>
          </a:ln>
          <a:effectLst>
            <a:softEdge rad="584200"/>
          </a:effectLst>
          <a:scene3d>
            <a:camera prst="orthographicFront"/>
            <a:lightRig rig="chilly" dir="t"/>
          </a:scene3d>
          <a:sp3d prstMaterial="dkEdge">
            <a:bevelT w="3949700" h="908050" prst="angle"/>
            <a:bevelB w="2476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8685742" y="3503723"/>
            <a:ext cx="1448858" cy="1317143"/>
            <a:chOff x="3218393" y="3652286"/>
            <a:chExt cx="863278" cy="784798"/>
          </a:xfrm>
        </p:grpSpPr>
        <p:sp>
          <p:nvSpPr>
            <p:cNvPr id="20" name="Oval 19"/>
            <p:cNvSpPr/>
            <p:nvPr/>
          </p:nvSpPr>
          <p:spPr>
            <a:xfrm>
              <a:off x="3265200" y="3652286"/>
              <a:ext cx="784798" cy="784798"/>
            </a:xfrm>
            <a:prstGeom prst="ellipse">
              <a:avLst/>
            </a:prstGeom>
            <a:noFill/>
            <a:ln>
              <a:solidFill>
                <a:srgbClr val="008FE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218393" y="3827191"/>
              <a:ext cx="863278" cy="421782"/>
            </a:xfrm>
            <a:prstGeom prst="rect">
              <a:avLst/>
            </a:prstGeom>
            <a:noFill/>
          </p:spPr>
          <p:txBody>
            <a:bodyPr wrap="square" rtlCol="0" anchor="ctr">
              <a:spAutoFit/>
            </a:bodyPr>
            <a:lstStyle/>
            <a:p>
              <a:pPr algn="ctr"/>
              <a:r>
                <a:rPr lang="en-US" sz="4000" b="1" dirty="0">
                  <a:solidFill>
                    <a:schemeClr val="bg1"/>
                  </a:solidFill>
                </a:rPr>
                <a:t>70%</a:t>
              </a:r>
            </a:p>
          </p:txBody>
        </p:sp>
      </p:grpSp>
      <p:sp>
        <p:nvSpPr>
          <p:cNvPr id="3" name="Title 2"/>
          <p:cNvSpPr>
            <a:spLocks noGrp="1"/>
          </p:cNvSpPr>
          <p:nvPr>
            <p:ph type="title"/>
          </p:nvPr>
        </p:nvSpPr>
        <p:spPr>
          <a:xfrm>
            <a:off x="218090" y="176036"/>
            <a:ext cx="8229600" cy="639762"/>
          </a:xfrm>
        </p:spPr>
        <p:txBody>
          <a:bodyPr>
            <a:normAutofit fontScale="90000"/>
          </a:bodyPr>
          <a:lstStyle/>
          <a:p>
            <a:r>
              <a:rPr lang="en-US" b="1" dirty="0">
                <a:solidFill>
                  <a:schemeClr val="tx1">
                    <a:lumMod val="65000"/>
                    <a:lumOff val="35000"/>
                  </a:schemeClr>
                </a:solidFill>
              </a:rPr>
              <a:t>What to learn in machine Learning?</a:t>
            </a:r>
          </a:p>
        </p:txBody>
      </p:sp>
      <p:sp>
        <p:nvSpPr>
          <p:cNvPr id="32" name="TextBox 31"/>
          <p:cNvSpPr txBox="1"/>
          <p:nvPr/>
        </p:nvSpPr>
        <p:spPr>
          <a:xfrm>
            <a:off x="2072909" y="2375758"/>
            <a:ext cx="2401612" cy="369332"/>
          </a:xfrm>
          <a:prstGeom prst="rect">
            <a:avLst/>
          </a:prstGeom>
          <a:noFill/>
        </p:spPr>
        <p:txBody>
          <a:bodyPr wrap="square" rtlCol="0">
            <a:spAutoFit/>
          </a:bodyPr>
          <a:lstStyle/>
          <a:p>
            <a:pPr algn="ctr"/>
            <a:r>
              <a:rPr lang="en-US" dirty="0">
                <a:solidFill>
                  <a:schemeClr val="tx1">
                    <a:lumMod val="75000"/>
                    <a:lumOff val="25000"/>
                  </a:schemeClr>
                </a:solidFill>
              </a:rPr>
              <a:t>Python/R, spark etc.</a:t>
            </a:r>
          </a:p>
        </p:txBody>
      </p:sp>
      <p:grpSp>
        <p:nvGrpSpPr>
          <p:cNvPr id="34" name="Group 33"/>
          <p:cNvGrpSpPr/>
          <p:nvPr/>
        </p:nvGrpSpPr>
        <p:grpSpPr>
          <a:xfrm>
            <a:off x="8649486" y="1206501"/>
            <a:ext cx="1448858" cy="1317143"/>
            <a:chOff x="3218393" y="3312498"/>
            <a:chExt cx="863278" cy="784798"/>
          </a:xfrm>
        </p:grpSpPr>
        <p:sp>
          <p:nvSpPr>
            <p:cNvPr id="35" name="Oval 34"/>
            <p:cNvSpPr/>
            <p:nvPr/>
          </p:nvSpPr>
          <p:spPr>
            <a:xfrm>
              <a:off x="3265200" y="3312498"/>
              <a:ext cx="784798" cy="784798"/>
            </a:xfrm>
            <a:prstGeom prst="ellipse">
              <a:avLst/>
            </a:prstGeom>
            <a:noFill/>
            <a:ln>
              <a:solidFill>
                <a:srgbClr val="008FE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3218393" y="3487403"/>
              <a:ext cx="863278" cy="421782"/>
            </a:xfrm>
            <a:prstGeom prst="rect">
              <a:avLst/>
            </a:prstGeom>
            <a:noFill/>
          </p:spPr>
          <p:txBody>
            <a:bodyPr wrap="square" rtlCol="0" anchor="ctr">
              <a:spAutoFit/>
            </a:bodyPr>
            <a:lstStyle/>
            <a:p>
              <a:pPr algn="ctr"/>
              <a:r>
                <a:rPr lang="en-US" sz="4000" b="1" dirty="0">
                  <a:solidFill>
                    <a:schemeClr val="tx1">
                      <a:lumMod val="75000"/>
                      <a:lumOff val="25000"/>
                    </a:schemeClr>
                  </a:solidFill>
                </a:rPr>
                <a:t>30%</a:t>
              </a:r>
            </a:p>
          </p:txBody>
        </p:sp>
      </p:grpSp>
    </p:spTree>
    <p:extLst>
      <p:ext uri="{BB962C8B-B14F-4D97-AF65-F5344CB8AC3E}">
        <p14:creationId xmlns:p14="http://schemas.microsoft.com/office/powerpoint/2010/main" val="8942616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12750" y="2667000"/>
            <a:ext cx="12192000" cy="4191000"/>
          </a:xfrm>
          <a:prstGeom prst="rect">
            <a:avLst/>
          </a:prstGeom>
          <a:gradFill flip="none" rotWithShape="1">
            <a:gsLst>
              <a:gs pos="0">
                <a:srgbClr val="06030D">
                  <a:lumMod val="83000"/>
                </a:srgbClr>
              </a:gs>
              <a:gs pos="27000">
                <a:srgbClr val="030F30"/>
              </a:gs>
              <a:gs pos="99167">
                <a:srgbClr val="003586"/>
              </a:gs>
              <a:gs pos="82000">
                <a:srgbClr val="003EAF"/>
              </a:gs>
              <a:gs pos="69000">
                <a:srgbClr val="032F94"/>
              </a:gs>
              <a:gs pos="49000">
                <a:srgbClr val="031F60"/>
              </a:gs>
            </a:gsLst>
            <a:lin ang="16200000" scaled="1"/>
            <a:tileRect/>
          </a:gradFill>
          <a:ln>
            <a:noFill/>
          </a:ln>
          <a:scene3d>
            <a:camera prst="orthographicFront"/>
            <a:lightRig rig="chilly"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38"/>
          <p:cNvSpPr/>
          <p:nvPr/>
        </p:nvSpPr>
        <p:spPr>
          <a:xfrm>
            <a:off x="4803229" y="1373313"/>
            <a:ext cx="2934321" cy="5044966"/>
          </a:xfrm>
          <a:custGeom>
            <a:avLst/>
            <a:gdLst>
              <a:gd name="connsiteX0" fmla="*/ 1618593 w 2934321"/>
              <a:gd name="connsiteY0" fmla="*/ 4698125 h 5044966"/>
              <a:gd name="connsiteX1" fmla="*/ 1734206 w 2934321"/>
              <a:gd name="connsiteY1" fmla="*/ 4603532 h 5044966"/>
              <a:gd name="connsiteX2" fmla="*/ 1776248 w 2934321"/>
              <a:gd name="connsiteY2" fmla="*/ 4540469 h 5044966"/>
              <a:gd name="connsiteX3" fmla="*/ 1807779 w 2934321"/>
              <a:gd name="connsiteY3" fmla="*/ 4508938 h 5044966"/>
              <a:gd name="connsiteX4" fmla="*/ 1828800 w 2934321"/>
              <a:gd name="connsiteY4" fmla="*/ 4466897 h 5044966"/>
              <a:gd name="connsiteX5" fmla="*/ 1902372 w 2934321"/>
              <a:gd name="connsiteY5" fmla="*/ 4403835 h 5044966"/>
              <a:gd name="connsiteX6" fmla="*/ 1933903 w 2934321"/>
              <a:gd name="connsiteY6" fmla="*/ 4340773 h 5044966"/>
              <a:gd name="connsiteX7" fmla="*/ 1954924 w 2934321"/>
              <a:gd name="connsiteY7" fmla="*/ 4277711 h 5044966"/>
              <a:gd name="connsiteX8" fmla="*/ 1965434 w 2934321"/>
              <a:gd name="connsiteY8" fmla="*/ 4246180 h 5044966"/>
              <a:gd name="connsiteX9" fmla="*/ 2007475 w 2934321"/>
              <a:gd name="connsiteY9" fmla="*/ 4172607 h 5044966"/>
              <a:gd name="connsiteX10" fmla="*/ 2028496 w 2934321"/>
              <a:gd name="connsiteY10" fmla="*/ 4099035 h 5044966"/>
              <a:gd name="connsiteX11" fmla="*/ 2070538 w 2934321"/>
              <a:gd name="connsiteY11" fmla="*/ 4035973 h 5044966"/>
              <a:gd name="connsiteX12" fmla="*/ 2091558 w 2934321"/>
              <a:gd name="connsiteY12" fmla="*/ 4004442 h 5044966"/>
              <a:gd name="connsiteX13" fmla="*/ 2133600 w 2934321"/>
              <a:gd name="connsiteY13" fmla="*/ 3909849 h 5044966"/>
              <a:gd name="connsiteX14" fmla="*/ 2165131 w 2934321"/>
              <a:gd name="connsiteY14" fmla="*/ 3815256 h 5044966"/>
              <a:gd name="connsiteX15" fmla="*/ 2175641 w 2934321"/>
              <a:gd name="connsiteY15" fmla="*/ 3783725 h 5044966"/>
              <a:gd name="connsiteX16" fmla="*/ 2186151 w 2934321"/>
              <a:gd name="connsiteY16" fmla="*/ 3510456 h 5044966"/>
              <a:gd name="connsiteX17" fmla="*/ 2207172 w 2934321"/>
              <a:gd name="connsiteY17" fmla="*/ 3447394 h 5044966"/>
              <a:gd name="connsiteX18" fmla="*/ 2228193 w 2934321"/>
              <a:gd name="connsiteY18" fmla="*/ 3415863 h 5044966"/>
              <a:gd name="connsiteX19" fmla="*/ 2259724 w 2934321"/>
              <a:gd name="connsiteY19" fmla="*/ 3352800 h 5044966"/>
              <a:gd name="connsiteX20" fmla="*/ 2322786 w 2934321"/>
              <a:gd name="connsiteY20" fmla="*/ 3300249 h 5044966"/>
              <a:gd name="connsiteX21" fmla="*/ 2375338 w 2934321"/>
              <a:gd name="connsiteY21" fmla="*/ 3258207 h 5044966"/>
              <a:gd name="connsiteX22" fmla="*/ 2480441 w 2934321"/>
              <a:gd name="connsiteY22" fmla="*/ 3268718 h 5044966"/>
              <a:gd name="connsiteX23" fmla="*/ 2596055 w 2934321"/>
              <a:gd name="connsiteY23" fmla="*/ 3247697 h 5044966"/>
              <a:gd name="connsiteX24" fmla="*/ 2627586 w 2934321"/>
              <a:gd name="connsiteY24" fmla="*/ 3216166 h 5044966"/>
              <a:gd name="connsiteX25" fmla="*/ 2669627 w 2934321"/>
              <a:gd name="connsiteY25" fmla="*/ 3153104 h 5044966"/>
              <a:gd name="connsiteX26" fmla="*/ 2701158 w 2934321"/>
              <a:gd name="connsiteY26" fmla="*/ 3121573 h 5044966"/>
              <a:gd name="connsiteX27" fmla="*/ 2722179 w 2934321"/>
              <a:gd name="connsiteY27" fmla="*/ 3048000 h 5044966"/>
              <a:gd name="connsiteX28" fmla="*/ 2743200 w 2934321"/>
              <a:gd name="connsiteY28" fmla="*/ 3016469 h 5044966"/>
              <a:gd name="connsiteX29" fmla="*/ 2774731 w 2934321"/>
              <a:gd name="connsiteY29" fmla="*/ 2921876 h 5044966"/>
              <a:gd name="connsiteX30" fmla="*/ 2785241 w 2934321"/>
              <a:gd name="connsiteY30" fmla="*/ 2890345 h 5044966"/>
              <a:gd name="connsiteX31" fmla="*/ 2827282 w 2934321"/>
              <a:gd name="connsiteY31" fmla="*/ 2827283 h 5044966"/>
              <a:gd name="connsiteX32" fmla="*/ 2869324 w 2934321"/>
              <a:gd name="connsiteY32" fmla="*/ 2732690 h 5044966"/>
              <a:gd name="connsiteX33" fmla="*/ 2900855 w 2934321"/>
              <a:gd name="connsiteY33" fmla="*/ 2659118 h 5044966"/>
              <a:gd name="connsiteX34" fmla="*/ 2921875 w 2934321"/>
              <a:gd name="connsiteY34" fmla="*/ 2596056 h 5044966"/>
              <a:gd name="connsiteX35" fmla="*/ 2921875 w 2934321"/>
              <a:gd name="connsiteY35" fmla="*/ 2280745 h 5044966"/>
              <a:gd name="connsiteX36" fmla="*/ 2858813 w 2934321"/>
              <a:gd name="connsiteY36" fmla="*/ 2249214 h 5044966"/>
              <a:gd name="connsiteX37" fmla="*/ 2827282 w 2934321"/>
              <a:gd name="connsiteY37" fmla="*/ 2217683 h 5044966"/>
              <a:gd name="connsiteX38" fmla="*/ 2795751 w 2934321"/>
              <a:gd name="connsiteY38" fmla="*/ 2060028 h 5044966"/>
              <a:gd name="connsiteX39" fmla="*/ 2806262 w 2934321"/>
              <a:gd name="connsiteY39" fmla="*/ 1933904 h 5044966"/>
              <a:gd name="connsiteX40" fmla="*/ 2848303 w 2934321"/>
              <a:gd name="connsiteY40" fmla="*/ 1870842 h 5044966"/>
              <a:gd name="connsiteX41" fmla="*/ 2858813 w 2934321"/>
              <a:gd name="connsiteY41" fmla="*/ 1839311 h 5044966"/>
              <a:gd name="connsiteX42" fmla="*/ 2827282 w 2934321"/>
              <a:gd name="connsiteY42" fmla="*/ 1755228 h 5044966"/>
              <a:gd name="connsiteX43" fmla="*/ 2764220 w 2934321"/>
              <a:gd name="connsiteY43" fmla="*/ 1713187 h 5044966"/>
              <a:gd name="connsiteX44" fmla="*/ 2669627 w 2934321"/>
              <a:gd name="connsiteY44" fmla="*/ 1650125 h 5044966"/>
              <a:gd name="connsiteX45" fmla="*/ 2638096 w 2934321"/>
              <a:gd name="connsiteY45" fmla="*/ 1629104 h 5044966"/>
              <a:gd name="connsiteX46" fmla="*/ 2575034 w 2934321"/>
              <a:gd name="connsiteY46" fmla="*/ 1576552 h 5044966"/>
              <a:gd name="connsiteX47" fmla="*/ 2543503 w 2934321"/>
              <a:gd name="connsiteY47" fmla="*/ 1545021 h 5044966"/>
              <a:gd name="connsiteX48" fmla="*/ 2511972 w 2934321"/>
              <a:gd name="connsiteY48" fmla="*/ 1524000 h 5044966"/>
              <a:gd name="connsiteX49" fmla="*/ 2448910 w 2934321"/>
              <a:gd name="connsiteY49" fmla="*/ 1471449 h 5044966"/>
              <a:gd name="connsiteX50" fmla="*/ 2427889 w 2934321"/>
              <a:gd name="connsiteY50" fmla="*/ 1439918 h 5044966"/>
              <a:gd name="connsiteX51" fmla="*/ 2406869 w 2934321"/>
              <a:gd name="connsiteY51" fmla="*/ 1376856 h 5044966"/>
              <a:gd name="connsiteX52" fmla="*/ 2385848 w 2934321"/>
              <a:gd name="connsiteY52" fmla="*/ 1334814 h 5044966"/>
              <a:gd name="connsiteX53" fmla="*/ 2385848 w 2934321"/>
              <a:gd name="connsiteY53" fmla="*/ 1229711 h 5044966"/>
              <a:gd name="connsiteX54" fmla="*/ 2417379 w 2934321"/>
              <a:gd name="connsiteY54" fmla="*/ 1219200 h 5044966"/>
              <a:gd name="connsiteX55" fmla="*/ 2448910 w 2934321"/>
              <a:gd name="connsiteY55" fmla="*/ 1187669 h 5044966"/>
              <a:gd name="connsiteX56" fmla="*/ 2469931 w 2934321"/>
              <a:gd name="connsiteY56" fmla="*/ 1145628 h 5044966"/>
              <a:gd name="connsiteX57" fmla="*/ 2490951 w 2934321"/>
              <a:gd name="connsiteY57" fmla="*/ 1114097 h 5044966"/>
              <a:gd name="connsiteX58" fmla="*/ 2522482 w 2934321"/>
              <a:gd name="connsiteY58" fmla="*/ 1051035 h 5044966"/>
              <a:gd name="connsiteX59" fmla="*/ 2511972 w 2934321"/>
              <a:gd name="connsiteY59" fmla="*/ 882869 h 5044966"/>
              <a:gd name="connsiteX60" fmla="*/ 2490951 w 2934321"/>
              <a:gd name="connsiteY60" fmla="*/ 819807 h 5044966"/>
              <a:gd name="connsiteX61" fmla="*/ 2459420 w 2934321"/>
              <a:gd name="connsiteY61" fmla="*/ 714704 h 5044966"/>
              <a:gd name="connsiteX62" fmla="*/ 2448910 w 2934321"/>
              <a:gd name="connsiteY62" fmla="*/ 683173 h 5044966"/>
              <a:gd name="connsiteX63" fmla="*/ 2417379 w 2934321"/>
              <a:gd name="connsiteY63" fmla="*/ 567559 h 5044966"/>
              <a:gd name="connsiteX64" fmla="*/ 2228193 w 2934321"/>
              <a:gd name="connsiteY64" fmla="*/ 557049 h 5044966"/>
              <a:gd name="connsiteX65" fmla="*/ 2196662 w 2934321"/>
              <a:gd name="connsiteY65" fmla="*/ 536028 h 5044966"/>
              <a:gd name="connsiteX66" fmla="*/ 2165131 w 2934321"/>
              <a:gd name="connsiteY66" fmla="*/ 504497 h 5044966"/>
              <a:gd name="connsiteX67" fmla="*/ 2133600 w 2934321"/>
              <a:gd name="connsiteY67" fmla="*/ 493987 h 5044966"/>
              <a:gd name="connsiteX68" fmla="*/ 2091558 w 2934321"/>
              <a:gd name="connsiteY68" fmla="*/ 430925 h 5044966"/>
              <a:gd name="connsiteX69" fmla="*/ 2070538 w 2934321"/>
              <a:gd name="connsiteY69" fmla="*/ 399394 h 5044966"/>
              <a:gd name="connsiteX70" fmla="*/ 2049517 w 2934321"/>
              <a:gd name="connsiteY70" fmla="*/ 325821 h 5044966"/>
              <a:gd name="connsiteX71" fmla="*/ 2028496 w 2934321"/>
              <a:gd name="connsiteY71" fmla="*/ 241738 h 5044966"/>
              <a:gd name="connsiteX72" fmla="*/ 2007475 w 2934321"/>
              <a:gd name="connsiteY72" fmla="*/ 210207 h 5044966"/>
              <a:gd name="connsiteX73" fmla="*/ 1944413 w 2934321"/>
              <a:gd name="connsiteY73" fmla="*/ 147145 h 5044966"/>
              <a:gd name="connsiteX74" fmla="*/ 1902372 w 2934321"/>
              <a:gd name="connsiteY74" fmla="*/ 136635 h 5044966"/>
              <a:gd name="connsiteX75" fmla="*/ 1860331 w 2934321"/>
              <a:gd name="connsiteY75" fmla="*/ 105104 h 5044966"/>
              <a:gd name="connsiteX76" fmla="*/ 1797269 w 2934321"/>
              <a:gd name="connsiteY76" fmla="*/ 84083 h 5044966"/>
              <a:gd name="connsiteX77" fmla="*/ 1734206 w 2934321"/>
              <a:gd name="connsiteY77" fmla="*/ 52552 h 5044966"/>
              <a:gd name="connsiteX78" fmla="*/ 1702675 w 2934321"/>
              <a:gd name="connsiteY78" fmla="*/ 31532 h 5044966"/>
              <a:gd name="connsiteX79" fmla="*/ 1597572 w 2934321"/>
              <a:gd name="connsiteY79" fmla="*/ 0 h 5044966"/>
              <a:gd name="connsiteX80" fmla="*/ 1566041 w 2934321"/>
              <a:gd name="connsiteY80" fmla="*/ 10511 h 5044966"/>
              <a:gd name="connsiteX81" fmla="*/ 1502979 w 2934321"/>
              <a:gd name="connsiteY81" fmla="*/ 52552 h 5044966"/>
              <a:gd name="connsiteX82" fmla="*/ 1481958 w 2934321"/>
              <a:gd name="connsiteY82" fmla="*/ 84083 h 5044966"/>
              <a:gd name="connsiteX83" fmla="*/ 1450427 w 2934321"/>
              <a:gd name="connsiteY83" fmla="*/ 94594 h 5044966"/>
              <a:gd name="connsiteX84" fmla="*/ 1418896 w 2934321"/>
              <a:gd name="connsiteY84" fmla="*/ 115614 h 5044966"/>
              <a:gd name="connsiteX85" fmla="*/ 1355834 w 2934321"/>
              <a:gd name="connsiteY85" fmla="*/ 136635 h 5044966"/>
              <a:gd name="connsiteX86" fmla="*/ 1324303 w 2934321"/>
              <a:gd name="connsiteY86" fmla="*/ 147145 h 5044966"/>
              <a:gd name="connsiteX87" fmla="*/ 1282262 w 2934321"/>
              <a:gd name="connsiteY87" fmla="*/ 168166 h 5044966"/>
              <a:gd name="connsiteX88" fmla="*/ 1208689 w 2934321"/>
              <a:gd name="connsiteY88" fmla="*/ 220718 h 5044966"/>
              <a:gd name="connsiteX89" fmla="*/ 1166648 w 2934321"/>
              <a:gd name="connsiteY89" fmla="*/ 283780 h 5044966"/>
              <a:gd name="connsiteX90" fmla="*/ 1156138 w 2934321"/>
              <a:gd name="connsiteY90" fmla="*/ 315311 h 5044966"/>
              <a:gd name="connsiteX91" fmla="*/ 1093075 w 2934321"/>
              <a:gd name="connsiteY91" fmla="*/ 346842 h 5044966"/>
              <a:gd name="connsiteX92" fmla="*/ 1008993 w 2934321"/>
              <a:gd name="connsiteY92" fmla="*/ 441435 h 5044966"/>
              <a:gd name="connsiteX93" fmla="*/ 977462 w 2934321"/>
              <a:gd name="connsiteY93" fmla="*/ 462456 h 5044966"/>
              <a:gd name="connsiteX94" fmla="*/ 945931 w 2934321"/>
              <a:gd name="connsiteY94" fmla="*/ 472966 h 5044966"/>
              <a:gd name="connsiteX95" fmla="*/ 735724 w 2934321"/>
              <a:gd name="connsiteY95" fmla="*/ 493987 h 5044966"/>
              <a:gd name="connsiteX96" fmla="*/ 588579 w 2934321"/>
              <a:gd name="connsiteY96" fmla="*/ 515007 h 5044966"/>
              <a:gd name="connsiteX97" fmla="*/ 515006 w 2934321"/>
              <a:gd name="connsiteY97" fmla="*/ 536028 h 5044966"/>
              <a:gd name="connsiteX98" fmla="*/ 451944 w 2934321"/>
              <a:gd name="connsiteY98" fmla="*/ 557049 h 5044966"/>
              <a:gd name="connsiteX99" fmla="*/ 420413 w 2934321"/>
              <a:gd name="connsiteY99" fmla="*/ 567559 h 5044966"/>
              <a:gd name="connsiteX100" fmla="*/ 388882 w 2934321"/>
              <a:gd name="connsiteY100" fmla="*/ 578069 h 5044966"/>
              <a:gd name="connsiteX101" fmla="*/ 357351 w 2934321"/>
              <a:gd name="connsiteY101" fmla="*/ 609600 h 5044966"/>
              <a:gd name="connsiteX102" fmla="*/ 294289 w 2934321"/>
              <a:gd name="connsiteY102" fmla="*/ 651642 h 5044966"/>
              <a:gd name="connsiteX103" fmla="*/ 231227 w 2934321"/>
              <a:gd name="connsiteY103" fmla="*/ 704194 h 5044966"/>
              <a:gd name="connsiteX104" fmla="*/ 189186 w 2934321"/>
              <a:gd name="connsiteY104" fmla="*/ 767256 h 5044966"/>
              <a:gd name="connsiteX105" fmla="*/ 168165 w 2934321"/>
              <a:gd name="connsiteY105" fmla="*/ 798787 h 5044966"/>
              <a:gd name="connsiteX106" fmla="*/ 157655 w 2934321"/>
              <a:gd name="connsiteY106" fmla="*/ 830318 h 5044966"/>
              <a:gd name="connsiteX107" fmla="*/ 136634 w 2934321"/>
              <a:gd name="connsiteY107" fmla="*/ 861849 h 5044966"/>
              <a:gd name="connsiteX108" fmla="*/ 115613 w 2934321"/>
              <a:gd name="connsiteY108" fmla="*/ 935421 h 5044966"/>
              <a:gd name="connsiteX109" fmla="*/ 63062 w 2934321"/>
              <a:gd name="connsiteY109" fmla="*/ 998483 h 5044966"/>
              <a:gd name="connsiteX110" fmla="*/ 21020 w 2934321"/>
              <a:gd name="connsiteY110" fmla="*/ 1061545 h 5044966"/>
              <a:gd name="connsiteX111" fmla="*/ 0 w 2934321"/>
              <a:gd name="connsiteY111" fmla="*/ 1093076 h 5044966"/>
              <a:gd name="connsiteX112" fmla="*/ 42041 w 2934321"/>
              <a:gd name="connsiteY112" fmla="*/ 1355835 h 5044966"/>
              <a:gd name="connsiteX113" fmla="*/ 63062 w 2934321"/>
              <a:gd name="connsiteY113" fmla="*/ 1418897 h 5044966"/>
              <a:gd name="connsiteX114" fmla="*/ 105103 w 2934321"/>
              <a:gd name="connsiteY114" fmla="*/ 1481959 h 5044966"/>
              <a:gd name="connsiteX115" fmla="*/ 115613 w 2934321"/>
              <a:gd name="connsiteY115" fmla="*/ 1513490 h 5044966"/>
              <a:gd name="connsiteX116" fmla="*/ 126124 w 2934321"/>
              <a:gd name="connsiteY116" fmla="*/ 1555532 h 5044966"/>
              <a:gd name="connsiteX117" fmla="*/ 147144 w 2934321"/>
              <a:gd name="connsiteY117" fmla="*/ 1618594 h 5044966"/>
              <a:gd name="connsiteX118" fmla="*/ 157655 w 2934321"/>
              <a:gd name="connsiteY118" fmla="*/ 1692166 h 5044966"/>
              <a:gd name="connsiteX119" fmla="*/ 178675 w 2934321"/>
              <a:gd name="connsiteY119" fmla="*/ 1723697 h 5044966"/>
              <a:gd name="connsiteX120" fmla="*/ 210206 w 2934321"/>
              <a:gd name="connsiteY120" fmla="*/ 1786759 h 5044966"/>
              <a:gd name="connsiteX121" fmla="*/ 304800 w 2934321"/>
              <a:gd name="connsiteY121" fmla="*/ 1839311 h 5044966"/>
              <a:gd name="connsiteX122" fmla="*/ 472965 w 2934321"/>
              <a:gd name="connsiteY122" fmla="*/ 1807780 h 5044966"/>
              <a:gd name="connsiteX123" fmla="*/ 536027 w 2934321"/>
              <a:gd name="connsiteY123" fmla="*/ 1818290 h 5044966"/>
              <a:gd name="connsiteX124" fmla="*/ 567558 w 2934321"/>
              <a:gd name="connsiteY124" fmla="*/ 1839311 h 5044966"/>
              <a:gd name="connsiteX125" fmla="*/ 630620 w 2934321"/>
              <a:gd name="connsiteY125" fmla="*/ 1902373 h 5044966"/>
              <a:gd name="connsiteX126" fmla="*/ 683172 w 2934321"/>
              <a:gd name="connsiteY126" fmla="*/ 1965435 h 5044966"/>
              <a:gd name="connsiteX127" fmla="*/ 672662 w 2934321"/>
              <a:gd name="connsiteY127" fmla="*/ 2123090 h 5044966"/>
              <a:gd name="connsiteX128" fmla="*/ 662151 w 2934321"/>
              <a:gd name="connsiteY128" fmla="*/ 2154621 h 5044966"/>
              <a:gd name="connsiteX129" fmla="*/ 630620 w 2934321"/>
              <a:gd name="connsiteY129" fmla="*/ 2175642 h 5044966"/>
              <a:gd name="connsiteX130" fmla="*/ 609600 w 2934321"/>
              <a:gd name="connsiteY130" fmla="*/ 2207173 h 5044966"/>
              <a:gd name="connsiteX131" fmla="*/ 546538 w 2934321"/>
              <a:gd name="connsiteY131" fmla="*/ 2259725 h 5044966"/>
              <a:gd name="connsiteX132" fmla="*/ 462455 w 2934321"/>
              <a:gd name="connsiteY132" fmla="*/ 2301766 h 5044966"/>
              <a:gd name="connsiteX133" fmla="*/ 399393 w 2934321"/>
              <a:gd name="connsiteY133" fmla="*/ 2364828 h 5044966"/>
              <a:gd name="connsiteX134" fmla="*/ 388882 w 2934321"/>
              <a:gd name="connsiteY134" fmla="*/ 2396359 h 5044966"/>
              <a:gd name="connsiteX135" fmla="*/ 367862 w 2934321"/>
              <a:gd name="connsiteY135" fmla="*/ 2448911 h 5044966"/>
              <a:gd name="connsiteX136" fmla="*/ 357351 w 2934321"/>
              <a:gd name="connsiteY136" fmla="*/ 2532994 h 5044966"/>
              <a:gd name="connsiteX137" fmla="*/ 315310 w 2934321"/>
              <a:gd name="connsiteY137" fmla="*/ 2627587 h 5044966"/>
              <a:gd name="connsiteX138" fmla="*/ 283779 w 2934321"/>
              <a:gd name="connsiteY138" fmla="*/ 2827283 h 5044966"/>
              <a:gd name="connsiteX139" fmla="*/ 241738 w 2934321"/>
              <a:gd name="connsiteY139" fmla="*/ 2921876 h 5044966"/>
              <a:gd name="connsiteX140" fmla="*/ 210206 w 2934321"/>
              <a:gd name="connsiteY140" fmla="*/ 2984938 h 5044966"/>
              <a:gd name="connsiteX141" fmla="*/ 189186 w 2934321"/>
              <a:gd name="connsiteY141" fmla="*/ 3069021 h 5044966"/>
              <a:gd name="connsiteX142" fmla="*/ 210206 w 2934321"/>
              <a:gd name="connsiteY142" fmla="*/ 3205656 h 5044966"/>
              <a:gd name="connsiteX143" fmla="*/ 241738 w 2934321"/>
              <a:gd name="connsiteY143" fmla="*/ 3268718 h 5044966"/>
              <a:gd name="connsiteX144" fmla="*/ 315310 w 2934321"/>
              <a:gd name="connsiteY144" fmla="*/ 3331780 h 5044966"/>
              <a:gd name="connsiteX145" fmla="*/ 367862 w 2934321"/>
              <a:gd name="connsiteY145" fmla="*/ 3373821 h 5044966"/>
              <a:gd name="connsiteX146" fmla="*/ 420413 w 2934321"/>
              <a:gd name="connsiteY146" fmla="*/ 3426373 h 5044966"/>
              <a:gd name="connsiteX147" fmla="*/ 483475 w 2934321"/>
              <a:gd name="connsiteY147" fmla="*/ 3457904 h 5044966"/>
              <a:gd name="connsiteX148" fmla="*/ 567558 w 2934321"/>
              <a:gd name="connsiteY148" fmla="*/ 3447394 h 5044966"/>
              <a:gd name="connsiteX149" fmla="*/ 599089 w 2934321"/>
              <a:gd name="connsiteY149" fmla="*/ 3426373 h 5044966"/>
              <a:gd name="connsiteX150" fmla="*/ 693682 w 2934321"/>
              <a:gd name="connsiteY150" fmla="*/ 3436883 h 5044966"/>
              <a:gd name="connsiteX151" fmla="*/ 756744 w 2934321"/>
              <a:gd name="connsiteY151" fmla="*/ 3478925 h 5044966"/>
              <a:gd name="connsiteX152" fmla="*/ 819806 w 2934321"/>
              <a:gd name="connsiteY152" fmla="*/ 3552497 h 5044966"/>
              <a:gd name="connsiteX153" fmla="*/ 851338 w 2934321"/>
              <a:gd name="connsiteY153" fmla="*/ 3563007 h 5044966"/>
              <a:gd name="connsiteX154" fmla="*/ 851338 w 2934321"/>
              <a:gd name="connsiteY154" fmla="*/ 3699642 h 5044966"/>
              <a:gd name="connsiteX155" fmla="*/ 830317 w 2934321"/>
              <a:gd name="connsiteY155" fmla="*/ 3846787 h 5044966"/>
              <a:gd name="connsiteX156" fmla="*/ 809296 w 2934321"/>
              <a:gd name="connsiteY156" fmla="*/ 3878318 h 5044966"/>
              <a:gd name="connsiteX157" fmla="*/ 777765 w 2934321"/>
              <a:gd name="connsiteY157" fmla="*/ 3909849 h 5044966"/>
              <a:gd name="connsiteX158" fmla="*/ 735724 w 2934321"/>
              <a:gd name="connsiteY158" fmla="*/ 3920359 h 5044966"/>
              <a:gd name="connsiteX159" fmla="*/ 630620 w 2934321"/>
              <a:gd name="connsiteY159" fmla="*/ 3941380 h 5044966"/>
              <a:gd name="connsiteX160" fmla="*/ 557048 w 2934321"/>
              <a:gd name="connsiteY160" fmla="*/ 3993932 h 5044966"/>
              <a:gd name="connsiteX161" fmla="*/ 567558 w 2934321"/>
              <a:gd name="connsiteY161" fmla="*/ 4056994 h 5044966"/>
              <a:gd name="connsiteX162" fmla="*/ 620110 w 2934321"/>
              <a:gd name="connsiteY162" fmla="*/ 4120056 h 5044966"/>
              <a:gd name="connsiteX163" fmla="*/ 672662 w 2934321"/>
              <a:gd name="connsiteY163" fmla="*/ 4162097 h 5044966"/>
              <a:gd name="connsiteX164" fmla="*/ 714703 w 2934321"/>
              <a:gd name="connsiteY164" fmla="*/ 4204138 h 5044966"/>
              <a:gd name="connsiteX165" fmla="*/ 777765 w 2934321"/>
              <a:gd name="connsiteY165" fmla="*/ 4246180 h 5044966"/>
              <a:gd name="connsiteX166" fmla="*/ 809296 w 2934321"/>
              <a:gd name="connsiteY166" fmla="*/ 4277711 h 5044966"/>
              <a:gd name="connsiteX167" fmla="*/ 872358 w 2934321"/>
              <a:gd name="connsiteY167" fmla="*/ 4298732 h 5044966"/>
              <a:gd name="connsiteX168" fmla="*/ 903889 w 2934321"/>
              <a:gd name="connsiteY168" fmla="*/ 4309242 h 5044966"/>
              <a:gd name="connsiteX169" fmla="*/ 935420 w 2934321"/>
              <a:gd name="connsiteY169" fmla="*/ 4330263 h 5044966"/>
              <a:gd name="connsiteX170" fmla="*/ 977462 w 2934321"/>
              <a:gd name="connsiteY170" fmla="*/ 4403835 h 5044966"/>
              <a:gd name="connsiteX171" fmla="*/ 1019503 w 2934321"/>
              <a:gd name="connsiteY171" fmla="*/ 4466897 h 5044966"/>
              <a:gd name="connsiteX172" fmla="*/ 1030013 w 2934321"/>
              <a:gd name="connsiteY172" fmla="*/ 4498428 h 5044966"/>
              <a:gd name="connsiteX173" fmla="*/ 1082565 w 2934321"/>
              <a:gd name="connsiteY173" fmla="*/ 4561490 h 5044966"/>
              <a:gd name="connsiteX174" fmla="*/ 1114096 w 2934321"/>
              <a:gd name="connsiteY174" fmla="*/ 4656083 h 5044966"/>
              <a:gd name="connsiteX175" fmla="*/ 1124606 w 2934321"/>
              <a:gd name="connsiteY175" fmla="*/ 4687614 h 5044966"/>
              <a:gd name="connsiteX176" fmla="*/ 1135117 w 2934321"/>
              <a:gd name="connsiteY176" fmla="*/ 4740166 h 5044966"/>
              <a:gd name="connsiteX177" fmla="*/ 1145627 w 2934321"/>
              <a:gd name="connsiteY177" fmla="*/ 4771697 h 5044966"/>
              <a:gd name="connsiteX178" fmla="*/ 1156138 w 2934321"/>
              <a:gd name="connsiteY178" fmla="*/ 4813738 h 5044966"/>
              <a:gd name="connsiteX179" fmla="*/ 1166648 w 2934321"/>
              <a:gd name="connsiteY179" fmla="*/ 4897821 h 5044966"/>
              <a:gd name="connsiteX180" fmla="*/ 1187669 w 2934321"/>
              <a:gd name="connsiteY180" fmla="*/ 4950373 h 5044966"/>
              <a:gd name="connsiteX181" fmla="*/ 1229710 w 2934321"/>
              <a:gd name="connsiteY181" fmla="*/ 5044966 h 5044966"/>
              <a:gd name="connsiteX182" fmla="*/ 1408386 w 2934321"/>
              <a:gd name="connsiteY182" fmla="*/ 5034456 h 5044966"/>
              <a:gd name="connsiteX183" fmla="*/ 1471448 w 2934321"/>
              <a:gd name="connsiteY183" fmla="*/ 5002925 h 5044966"/>
              <a:gd name="connsiteX184" fmla="*/ 1502979 w 2934321"/>
              <a:gd name="connsiteY184" fmla="*/ 4992414 h 5044966"/>
              <a:gd name="connsiteX185" fmla="*/ 1534510 w 2934321"/>
              <a:gd name="connsiteY185" fmla="*/ 4960883 h 5044966"/>
              <a:gd name="connsiteX186" fmla="*/ 1545020 w 2934321"/>
              <a:gd name="connsiteY186" fmla="*/ 4929352 h 5044966"/>
              <a:gd name="connsiteX187" fmla="*/ 1566041 w 2934321"/>
              <a:gd name="connsiteY187" fmla="*/ 4897821 h 5044966"/>
              <a:gd name="connsiteX188" fmla="*/ 1576551 w 2934321"/>
              <a:gd name="connsiteY188" fmla="*/ 4866290 h 5044966"/>
              <a:gd name="connsiteX189" fmla="*/ 1597572 w 2934321"/>
              <a:gd name="connsiteY189" fmla="*/ 4834759 h 5044966"/>
              <a:gd name="connsiteX190" fmla="*/ 1608082 w 2934321"/>
              <a:gd name="connsiteY190" fmla="*/ 4750676 h 5044966"/>
              <a:gd name="connsiteX191" fmla="*/ 1639613 w 2934321"/>
              <a:gd name="connsiteY191" fmla="*/ 4729656 h 5044966"/>
              <a:gd name="connsiteX192" fmla="*/ 1618593 w 2934321"/>
              <a:gd name="connsiteY192" fmla="*/ 4698125 h 504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2934321" h="5044966">
                <a:moveTo>
                  <a:pt x="1618593" y="4698125"/>
                </a:moveTo>
                <a:cubicBezTo>
                  <a:pt x="1634359" y="4677104"/>
                  <a:pt x="1699759" y="4655203"/>
                  <a:pt x="1734206" y="4603532"/>
                </a:cubicBezTo>
                <a:cubicBezTo>
                  <a:pt x="1748220" y="4582511"/>
                  <a:pt x="1758384" y="4558333"/>
                  <a:pt x="1776248" y="4540469"/>
                </a:cubicBezTo>
                <a:cubicBezTo>
                  <a:pt x="1786758" y="4529959"/>
                  <a:pt x="1799139" y="4521033"/>
                  <a:pt x="1807779" y="4508938"/>
                </a:cubicBezTo>
                <a:cubicBezTo>
                  <a:pt x="1816886" y="4496189"/>
                  <a:pt x="1819693" y="4479646"/>
                  <a:pt x="1828800" y="4466897"/>
                </a:cubicBezTo>
                <a:cubicBezTo>
                  <a:pt x="1845691" y="4443249"/>
                  <a:pt x="1880290" y="4420396"/>
                  <a:pt x="1902372" y="4403835"/>
                </a:cubicBezTo>
                <a:cubicBezTo>
                  <a:pt x="1940698" y="4288852"/>
                  <a:pt x="1879575" y="4463009"/>
                  <a:pt x="1933903" y="4340773"/>
                </a:cubicBezTo>
                <a:cubicBezTo>
                  <a:pt x="1942902" y="4320525"/>
                  <a:pt x="1947917" y="4298732"/>
                  <a:pt x="1954924" y="4277711"/>
                </a:cubicBezTo>
                <a:cubicBezTo>
                  <a:pt x="1958427" y="4267201"/>
                  <a:pt x="1960479" y="4256089"/>
                  <a:pt x="1965434" y="4246180"/>
                </a:cubicBezTo>
                <a:cubicBezTo>
                  <a:pt x="1992104" y="4192840"/>
                  <a:pt x="1977764" y="4217175"/>
                  <a:pt x="2007475" y="4172607"/>
                </a:cubicBezTo>
                <a:cubicBezTo>
                  <a:pt x="2009948" y="4162716"/>
                  <a:pt x="2021644" y="4111368"/>
                  <a:pt x="2028496" y="4099035"/>
                </a:cubicBezTo>
                <a:cubicBezTo>
                  <a:pt x="2040765" y="4076950"/>
                  <a:pt x="2056524" y="4056994"/>
                  <a:pt x="2070538" y="4035973"/>
                </a:cubicBezTo>
                <a:cubicBezTo>
                  <a:pt x="2077545" y="4025463"/>
                  <a:pt x="2087563" y="4016425"/>
                  <a:pt x="2091558" y="4004442"/>
                </a:cubicBezTo>
                <a:cubicBezTo>
                  <a:pt x="2116574" y="3929396"/>
                  <a:pt x="2100288" y="3959816"/>
                  <a:pt x="2133600" y="3909849"/>
                </a:cubicBezTo>
                <a:lnTo>
                  <a:pt x="2165131" y="3815256"/>
                </a:lnTo>
                <a:lnTo>
                  <a:pt x="2175641" y="3783725"/>
                </a:lnTo>
                <a:cubicBezTo>
                  <a:pt x="2179144" y="3692635"/>
                  <a:pt x="2177642" y="3601215"/>
                  <a:pt x="2186151" y="3510456"/>
                </a:cubicBezTo>
                <a:cubicBezTo>
                  <a:pt x="2188219" y="3488395"/>
                  <a:pt x="2194881" y="3465830"/>
                  <a:pt x="2207172" y="3447394"/>
                </a:cubicBezTo>
                <a:lnTo>
                  <a:pt x="2228193" y="3415863"/>
                </a:lnTo>
                <a:cubicBezTo>
                  <a:pt x="2236741" y="3390218"/>
                  <a:pt x="2239349" y="3373175"/>
                  <a:pt x="2259724" y="3352800"/>
                </a:cubicBezTo>
                <a:cubicBezTo>
                  <a:pt x="2342399" y="3270125"/>
                  <a:pt x="2236694" y="3403561"/>
                  <a:pt x="2322786" y="3300249"/>
                </a:cubicBezTo>
                <a:cubicBezTo>
                  <a:pt x="2359356" y="3256365"/>
                  <a:pt x="2323574" y="3275462"/>
                  <a:pt x="2375338" y="3258207"/>
                </a:cubicBezTo>
                <a:cubicBezTo>
                  <a:pt x="2410372" y="3261711"/>
                  <a:pt x="2445232" y="3268718"/>
                  <a:pt x="2480441" y="3268718"/>
                </a:cubicBezTo>
                <a:cubicBezTo>
                  <a:pt x="2539860" y="3268718"/>
                  <a:pt x="2551713" y="3262477"/>
                  <a:pt x="2596055" y="3247697"/>
                </a:cubicBezTo>
                <a:cubicBezTo>
                  <a:pt x="2606565" y="3237187"/>
                  <a:pt x="2618461" y="3227899"/>
                  <a:pt x="2627586" y="3216166"/>
                </a:cubicBezTo>
                <a:cubicBezTo>
                  <a:pt x="2643096" y="3196224"/>
                  <a:pt x="2651763" y="3170968"/>
                  <a:pt x="2669627" y="3153104"/>
                </a:cubicBezTo>
                <a:lnTo>
                  <a:pt x="2701158" y="3121573"/>
                </a:lnTo>
                <a:cubicBezTo>
                  <a:pt x="2704524" y="3108110"/>
                  <a:pt x="2714643" y="3063073"/>
                  <a:pt x="2722179" y="3048000"/>
                </a:cubicBezTo>
                <a:cubicBezTo>
                  <a:pt x="2727828" y="3036702"/>
                  <a:pt x="2736193" y="3026979"/>
                  <a:pt x="2743200" y="3016469"/>
                </a:cubicBezTo>
                <a:lnTo>
                  <a:pt x="2774731" y="2921876"/>
                </a:lnTo>
                <a:cubicBezTo>
                  <a:pt x="2778234" y="2911366"/>
                  <a:pt x="2779096" y="2899563"/>
                  <a:pt x="2785241" y="2890345"/>
                </a:cubicBezTo>
                <a:cubicBezTo>
                  <a:pt x="2799255" y="2869324"/>
                  <a:pt x="2819293" y="2851250"/>
                  <a:pt x="2827282" y="2827283"/>
                </a:cubicBezTo>
                <a:cubicBezTo>
                  <a:pt x="2852298" y="2752237"/>
                  <a:pt x="2836012" y="2782657"/>
                  <a:pt x="2869324" y="2732690"/>
                </a:cubicBezTo>
                <a:cubicBezTo>
                  <a:pt x="2903155" y="2631193"/>
                  <a:pt x="2848905" y="2788994"/>
                  <a:pt x="2900855" y="2659118"/>
                </a:cubicBezTo>
                <a:cubicBezTo>
                  <a:pt x="2909084" y="2638545"/>
                  <a:pt x="2921875" y="2596056"/>
                  <a:pt x="2921875" y="2596056"/>
                </a:cubicBezTo>
                <a:cubicBezTo>
                  <a:pt x="2931067" y="2485754"/>
                  <a:pt x="2944553" y="2394136"/>
                  <a:pt x="2921875" y="2280745"/>
                </a:cubicBezTo>
                <a:cubicBezTo>
                  <a:pt x="2918965" y="2266193"/>
                  <a:pt x="2869140" y="2252657"/>
                  <a:pt x="2858813" y="2249214"/>
                </a:cubicBezTo>
                <a:cubicBezTo>
                  <a:pt x="2848303" y="2238704"/>
                  <a:pt x="2836798" y="2229102"/>
                  <a:pt x="2827282" y="2217683"/>
                </a:cubicBezTo>
                <a:cubicBezTo>
                  <a:pt x="2784095" y="2165858"/>
                  <a:pt x="2803189" y="2149283"/>
                  <a:pt x="2795751" y="2060028"/>
                </a:cubicBezTo>
                <a:cubicBezTo>
                  <a:pt x="2799255" y="2017987"/>
                  <a:pt x="2794971" y="1974552"/>
                  <a:pt x="2806262" y="1933904"/>
                </a:cubicBezTo>
                <a:cubicBezTo>
                  <a:pt x="2813024" y="1909562"/>
                  <a:pt x="2848303" y="1870842"/>
                  <a:pt x="2848303" y="1870842"/>
                </a:cubicBezTo>
                <a:cubicBezTo>
                  <a:pt x="2851806" y="1860332"/>
                  <a:pt x="2858813" y="1850390"/>
                  <a:pt x="2858813" y="1839311"/>
                </a:cubicBezTo>
                <a:cubicBezTo>
                  <a:pt x="2858813" y="1813074"/>
                  <a:pt x="2849029" y="1774256"/>
                  <a:pt x="2827282" y="1755228"/>
                </a:cubicBezTo>
                <a:cubicBezTo>
                  <a:pt x="2808269" y="1738592"/>
                  <a:pt x="2785241" y="1727201"/>
                  <a:pt x="2764220" y="1713187"/>
                </a:cubicBezTo>
                <a:lnTo>
                  <a:pt x="2669627" y="1650125"/>
                </a:lnTo>
                <a:cubicBezTo>
                  <a:pt x="2659117" y="1643118"/>
                  <a:pt x="2647028" y="1638036"/>
                  <a:pt x="2638096" y="1629104"/>
                </a:cubicBezTo>
                <a:cubicBezTo>
                  <a:pt x="2545978" y="1536986"/>
                  <a:pt x="2662831" y="1649716"/>
                  <a:pt x="2575034" y="1576552"/>
                </a:cubicBezTo>
                <a:cubicBezTo>
                  <a:pt x="2563615" y="1567036"/>
                  <a:pt x="2554922" y="1554537"/>
                  <a:pt x="2543503" y="1545021"/>
                </a:cubicBezTo>
                <a:cubicBezTo>
                  <a:pt x="2533799" y="1536934"/>
                  <a:pt x="2521676" y="1532087"/>
                  <a:pt x="2511972" y="1524000"/>
                </a:cubicBezTo>
                <a:cubicBezTo>
                  <a:pt x="2431054" y="1456568"/>
                  <a:pt x="2527189" y="1523633"/>
                  <a:pt x="2448910" y="1471449"/>
                </a:cubicBezTo>
                <a:cubicBezTo>
                  <a:pt x="2441903" y="1460939"/>
                  <a:pt x="2433019" y="1451461"/>
                  <a:pt x="2427889" y="1439918"/>
                </a:cubicBezTo>
                <a:cubicBezTo>
                  <a:pt x="2418890" y="1419670"/>
                  <a:pt x="2416778" y="1396674"/>
                  <a:pt x="2406869" y="1376856"/>
                </a:cubicBezTo>
                <a:lnTo>
                  <a:pt x="2385848" y="1334814"/>
                </a:lnTo>
                <a:cubicBezTo>
                  <a:pt x="2381737" y="1310147"/>
                  <a:pt x="2364223" y="1256743"/>
                  <a:pt x="2385848" y="1229711"/>
                </a:cubicBezTo>
                <a:cubicBezTo>
                  <a:pt x="2392769" y="1221060"/>
                  <a:pt x="2406869" y="1222704"/>
                  <a:pt x="2417379" y="1219200"/>
                </a:cubicBezTo>
                <a:cubicBezTo>
                  <a:pt x="2427889" y="1208690"/>
                  <a:pt x="2440270" y="1199764"/>
                  <a:pt x="2448910" y="1187669"/>
                </a:cubicBezTo>
                <a:cubicBezTo>
                  <a:pt x="2458017" y="1174920"/>
                  <a:pt x="2462158" y="1159231"/>
                  <a:pt x="2469931" y="1145628"/>
                </a:cubicBezTo>
                <a:cubicBezTo>
                  <a:pt x="2476198" y="1134661"/>
                  <a:pt x="2485302" y="1125395"/>
                  <a:pt x="2490951" y="1114097"/>
                </a:cubicBezTo>
                <a:cubicBezTo>
                  <a:pt x="2534465" y="1027068"/>
                  <a:pt x="2462242" y="1141398"/>
                  <a:pt x="2522482" y="1051035"/>
                </a:cubicBezTo>
                <a:cubicBezTo>
                  <a:pt x="2518979" y="994980"/>
                  <a:pt x="2519561" y="938519"/>
                  <a:pt x="2511972" y="882869"/>
                </a:cubicBezTo>
                <a:cubicBezTo>
                  <a:pt x="2508978" y="860914"/>
                  <a:pt x="2496325" y="841303"/>
                  <a:pt x="2490951" y="819807"/>
                </a:cubicBezTo>
                <a:cubicBezTo>
                  <a:pt x="2475066" y="756267"/>
                  <a:pt x="2485010" y="791475"/>
                  <a:pt x="2459420" y="714704"/>
                </a:cubicBezTo>
                <a:cubicBezTo>
                  <a:pt x="2455917" y="704194"/>
                  <a:pt x="2451083" y="694037"/>
                  <a:pt x="2448910" y="683173"/>
                </a:cubicBezTo>
                <a:cubicBezTo>
                  <a:pt x="2446859" y="672916"/>
                  <a:pt x="2428168" y="568158"/>
                  <a:pt x="2417379" y="567559"/>
                </a:cubicBezTo>
                <a:lnTo>
                  <a:pt x="2228193" y="557049"/>
                </a:lnTo>
                <a:cubicBezTo>
                  <a:pt x="2217683" y="550042"/>
                  <a:pt x="2206366" y="544115"/>
                  <a:pt x="2196662" y="536028"/>
                </a:cubicBezTo>
                <a:cubicBezTo>
                  <a:pt x="2185243" y="526512"/>
                  <a:pt x="2177499" y="512742"/>
                  <a:pt x="2165131" y="504497"/>
                </a:cubicBezTo>
                <a:cubicBezTo>
                  <a:pt x="2155913" y="498352"/>
                  <a:pt x="2144110" y="497490"/>
                  <a:pt x="2133600" y="493987"/>
                </a:cubicBezTo>
                <a:lnTo>
                  <a:pt x="2091558" y="430925"/>
                </a:lnTo>
                <a:cubicBezTo>
                  <a:pt x="2084551" y="420415"/>
                  <a:pt x="2074533" y="411377"/>
                  <a:pt x="2070538" y="399394"/>
                </a:cubicBezTo>
                <a:cubicBezTo>
                  <a:pt x="2058831" y="364275"/>
                  <a:pt x="2058317" y="365422"/>
                  <a:pt x="2049517" y="325821"/>
                </a:cubicBezTo>
                <a:cubicBezTo>
                  <a:pt x="2044721" y="304240"/>
                  <a:pt x="2039763" y="264272"/>
                  <a:pt x="2028496" y="241738"/>
                </a:cubicBezTo>
                <a:cubicBezTo>
                  <a:pt x="2022847" y="230440"/>
                  <a:pt x="2015867" y="219648"/>
                  <a:pt x="2007475" y="210207"/>
                </a:cubicBezTo>
                <a:cubicBezTo>
                  <a:pt x="1987725" y="187988"/>
                  <a:pt x="1973253" y="154355"/>
                  <a:pt x="1944413" y="147145"/>
                </a:cubicBezTo>
                <a:lnTo>
                  <a:pt x="1902372" y="136635"/>
                </a:lnTo>
                <a:cubicBezTo>
                  <a:pt x="1888358" y="126125"/>
                  <a:pt x="1875999" y="112938"/>
                  <a:pt x="1860331" y="105104"/>
                </a:cubicBezTo>
                <a:cubicBezTo>
                  <a:pt x="1840513" y="95195"/>
                  <a:pt x="1815706" y="96374"/>
                  <a:pt x="1797269" y="84083"/>
                </a:cubicBezTo>
                <a:cubicBezTo>
                  <a:pt x="1706908" y="23844"/>
                  <a:pt x="1821236" y="96066"/>
                  <a:pt x="1734206" y="52552"/>
                </a:cubicBezTo>
                <a:cubicBezTo>
                  <a:pt x="1722908" y="46903"/>
                  <a:pt x="1714218" y="36662"/>
                  <a:pt x="1702675" y="31532"/>
                </a:cubicBezTo>
                <a:cubicBezTo>
                  <a:pt x="1669777" y="16911"/>
                  <a:pt x="1632511" y="8735"/>
                  <a:pt x="1597572" y="0"/>
                </a:cubicBezTo>
                <a:cubicBezTo>
                  <a:pt x="1587062" y="3504"/>
                  <a:pt x="1575726" y="5131"/>
                  <a:pt x="1566041" y="10511"/>
                </a:cubicBezTo>
                <a:cubicBezTo>
                  <a:pt x="1543957" y="22780"/>
                  <a:pt x="1502979" y="52552"/>
                  <a:pt x="1502979" y="52552"/>
                </a:cubicBezTo>
                <a:cubicBezTo>
                  <a:pt x="1495972" y="63062"/>
                  <a:pt x="1491822" y="76192"/>
                  <a:pt x="1481958" y="84083"/>
                </a:cubicBezTo>
                <a:cubicBezTo>
                  <a:pt x="1473307" y="91004"/>
                  <a:pt x="1460336" y="89639"/>
                  <a:pt x="1450427" y="94594"/>
                </a:cubicBezTo>
                <a:cubicBezTo>
                  <a:pt x="1439129" y="100243"/>
                  <a:pt x="1430439" y="110484"/>
                  <a:pt x="1418896" y="115614"/>
                </a:cubicBezTo>
                <a:cubicBezTo>
                  <a:pt x="1398648" y="124613"/>
                  <a:pt x="1376855" y="129628"/>
                  <a:pt x="1355834" y="136635"/>
                </a:cubicBezTo>
                <a:cubicBezTo>
                  <a:pt x="1345324" y="140138"/>
                  <a:pt x="1334212" y="142190"/>
                  <a:pt x="1324303" y="147145"/>
                </a:cubicBezTo>
                <a:cubicBezTo>
                  <a:pt x="1310289" y="154152"/>
                  <a:pt x="1295865" y="160392"/>
                  <a:pt x="1282262" y="168166"/>
                </a:cubicBezTo>
                <a:cubicBezTo>
                  <a:pt x="1260749" y="180460"/>
                  <a:pt x="1226732" y="207186"/>
                  <a:pt x="1208689" y="220718"/>
                </a:cubicBezTo>
                <a:cubicBezTo>
                  <a:pt x="1194675" y="241739"/>
                  <a:pt x="1174637" y="259813"/>
                  <a:pt x="1166648" y="283780"/>
                </a:cubicBezTo>
                <a:cubicBezTo>
                  <a:pt x="1163145" y="294290"/>
                  <a:pt x="1163059" y="306660"/>
                  <a:pt x="1156138" y="315311"/>
                </a:cubicBezTo>
                <a:cubicBezTo>
                  <a:pt x="1141320" y="333834"/>
                  <a:pt x="1113847" y="339918"/>
                  <a:pt x="1093075" y="346842"/>
                </a:cubicBezTo>
                <a:cubicBezTo>
                  <a:pt x="1067801" y="384754"/>
                  <a:pt x="1052192" y="412635"/>
                  <a:pt x="1008993" y="441435"/>
                </a:cubicBezTo>
                <a:cubicBezTo>
                  <a:pt x="998483" y="448442"/>
                  <a:pt x="988760" y="456807"/>
                  <a:pt x="977462" y="462456"/>
                </a:cubicBezTo>
                <a:cubicBezTo>
                  <a:pt x="967553" y="467411"/>
                  <a:pt x="956917" y="471533"/>
                  <a:pt x="945931" y="472966"/>
                </a:cubicBezTo>
                <a:cubicBezTo>
                  <a:pt x="876104" y="482074"/>
                  <a:pt x="805742" y="486485"/>
                  <a:pt x="735724" y="493987"/>
                </a:cubicBezTo>
                <a:cubicBezTo>
                  <a:pt x="662059" y="501880"/>
                  <a:pt x="655688" y="503822"/>
                  <a:pt x="588579" y="515007"/>
                </a:cubicBezTo>
                <a:cubicBezTo>
                  <a:pt x="482642" y="550322"/>
                  <a:pt x="646943" y="496447"/>
                  <a:pt x="515006" y="536028"/>
                </a:cubicBezTo>
                <a:cubicBezTo>
                  <a:pt x="493783" y="542395"/>
                  <a:pt x="472965" y="550042"/>
                  <a:pt x="451944" y="557049"/>
                </a:cubicBezTo>
                <a:lnTo>
                  <a:pt x="420413" y="567559"/>
                </a:lnTo>
                <a:lnTo>
                  <a:pt x="388882" y="578069"/>
                </a:lnTo>
                <a:cubicBezTo>
                  <a:pt x="378372" y="588579"/>
                  <a:pt x="369084" y="600474"/>
                  <a:pt x="357351" y="609600"/>
                </a:cubicBezTo>
                <a:cubicBezTo>
                  <a:pt x="337409" y="625111"/>
                  <a:pt x="315310" y="637628"/>
                  <a:pt x="294289" y="651642"/>
                </a:cubicBezTo>
                <a:cubicBezTo>
                  <a:pt x="266262" y="670327"/>
                  <a:pt x="253014" y="676182"/>
                  <a:pt x="231227" y="704194"/>
                </a:cubicBezTo>
                <a:cubicBezTo>
                  <a:pt x="215717" y="724136"/>
                  <a:pt x="203200" y="746235"/>
                  <a:pt x="189186" y="767256"/>
                </a:cubicBezTo>
                <a:lnTo>
                  <a:pt x="168165" y="798787"/>
                </a:lnTo>
                <a:cubicBezTo>
                  <a:pt x="164662" y="809297"/>
                  <a:pt x="162610" y="820409"/>
                  <a:pt x="157655" y="830318"/>
                </a:cubicBezTo>
                <a:cubicBezTo>
                  <a:pt x="152006" y="841616"/>
                  <a:pt x="141610" y="850238"/>
                  <a:pt x="136634" y="861849"/>
                </a:cubicBezTo>
                <a:cubicBezTo>
                  <a:pt x="116418" y="909019"/>
                  <a:pt x="136076" y="894496"/>
                  <a:pt x="115613" y="935421"/>
                </a:cubicBezTo>
                <a:cubicBezTo>
                  <a:pt x="93077" y="980492"/>
                  <a:pt x="95607" y="956640"/>
                  <a:pt x="63062" y="998483"/>
                </a:cubicBezTo>
                <a:cubicBezTo>
                  <a:pt x="47551" y="1018425"/>
                  <a:pt x="35034" y="1040524"/>
                  <a:pt x="21020" y="1061545"/>
                </a:cubicBezTo>
                <a:lnTo>
                  <a:pt x="0" y="1093076"/>
                </a:lnTo>
                <a:cubicBezTo>
                  <a:pt x="9342" y="1214527"/>
                  <a:pt x="3692" y="1240790"/>
                  <a:pt x="42041" y="1355835"/>
                </a:cubicBezTo>
                <a:cubicBezTo>
                  <a:pt x="49048" y="1376856"/>
                  <a:pt x="50771" y="1400461"/>
                  <a:pt x="63062" y="1418897"/>
                </a:cubicBezTo>
                <a:lnTo>
                  <a:pt x="105103" y="1481959"/>
                </a:lnTo>
                <a:cubicBezTo>
                  <a:pt x="108606" y="1492469"/>
                  <a:pt x="112569" y="1502837"/>
                  <a:pt x="115613" y="1513490"/>
                </a:cubicBezTo>
                <a:cubicBezTo>
                  <a:pt x="119581" y="1527380"/>
                  <a:pt x="121973" y="1541696"/>
                  <a:pt x="126124" y="1555532"/>
                </a:cubicBezTo>
                <a:cubicBezTo>
                  <a:pt x="132491" y="1576755"/>
                  <a:pt x="147144" y="1618594"/>
                  <a:pt x="147144" y="1618594"/>
                </a:cubicBezTo>
                <a:cubicBezTo>
                  <a:pt x="150648" y="1643118"/>
                  <a:pt x="150537" y="1668438"/>
                  <a:pt x="157655" y="1692166"/>
                </a:cubicBezTo>
                <a:cubicBezTo>
                  <a:pt x="161285" y="1704265"/>
                  <a:pt x="173026" y="1712399"/>
                  <a:pt x="178675" y="1723697"/>
                </a:cubicBezTo>
                <a:cubicBezTo>
                  <a:pt x="192834" y="1752016"/>
                  <a:pt x="183435" y="1763335"/>
                  <a:pt x="210206" y="1786759"/>
                </a:cubicBezTo>
                <a:cubicBezTo>
                  <a:pt x="254684" y="1825677"/>
                  <a:pt x="261494" y="1824875"/>
                  <a:pt x="304800" y="1839311"/>
                </a:cubicBezTo>
                <a:cubicBezTo>
                  <a:pt x="445172" y="1815915"/>
                  <a:pt x="389575" y="1828627"/>
                  <a:pt x="472965" y="1807780"/>
                </a:cubicBezTo>
                <a:cubicBezTo>
                  <a:pt x="493986" y="1811283"/>
                  <a:pt x="515810" y="1811551"/>
                  <a:pt x="536027" y="1818290"/>
                </a:cubicBezTo>
                <a:cubicBezTo>
                  <a:pt x="548011" y="1822285"/>
                  <a:pt x="558117" y="1830919"/>
                  <a:pt x="567558" y="1839311"/>
                </a:cubicBezTo>
                <a:cubicBezTo>
                  <a:pt x="589777" y="1859061"/>
                  <a:pt x="614130" y="1877638"/>
                  <a:pt x="630620" y="1902373"/>
                </a:cubicBezTo>
                <a:cubicBezTo>
                  <a:pt x="659886" y="1946271"/>
                  <a:pt x="642709" y="1924972"/>
                  <a:pt x="683172" y="1965435"/>
                </a:cubicBezTo>
                <a:cubicBezTo>
                  <a:pt x="679669" y="2017987"/>
                  <a:pt x="678478" y="2070744"/>
                  <a:pt x="672662" y="2123090"/>
                </a:cubicBezTo>
                <a:cubicBezTo>
                  <a:pt x="671439" y="2134101"/>
                  <a:pt x="669072" y="2145970"/>
                  <a:pt x="662151" y="2154621"/>
                </a:cubicBezTo>
                <a:cubicBezTo>
                  <a:pt x="654260" y="2164485"/>
                  <a:pt x="641130" y="2168635"/>
                  <a:pt x="630620" y="2175642"/>
                </a:cubicBezTo>
                <a:cubicBezTo>
                  <a:pt x="623613" y="2186152"/>
                  <a:pt x="617687" y="2197469"/>
                  <a:pt x="609600" y="2207173"/>
                </a:cubicBezTo>
                <a:cubicBezTo>
                  <a:pt x="591068" y="2229412"/>
                  <a:pt x="571799" y="2245946"/>
                  <a:pt x="546538" y="2259725"/>
                </a:cubicBezTo>
                <a:cubicBezTo>
                  <a:pt x="519028" y="2274730"/>
                  <a:pt x="484613" y="2279608"/>
                  <a:pt x="462455" y="2301766"/>
                </a:cubicBezTo>
                <a:lnTo>
                  <a:pt x="399393" y="2364828"/>
                </a:lnTo>
                <a:cubicBezTo>
                  <a:pt x="395889" y="2375338"/>
                  <a:pt x="392772" y="2385985"/>
                  <a:pt x="388882" y="2396359"/>
                </a:cubicBezTo>
                <a:cubicBezTo>
                  <a:pt x="382258" y="2414024"/>
                  <a:pt x="372104" y="2430528"/>
                  <a:pt x="367862" y="2448911"/>
                </a:cubicBezTo>
                <a:cubicBezTo>
                  <a:pt x="361511" y="2476433"/>
                  <a:pt x="363269" y="2505375"/>
                  <a:pt x="357351" y="2532994"/>
                </a:cubicBezTo>
                <a:cubicBezTo>
                  <a:pt x="345501" y="2588293"/>
                  <a:pt x="341117" y="2588877"/>
                  <a:pt x="315310" y="2627587"/>
                </a:cubicBezTo>
                <a:cubicBezTo>
                  <a:pt x="267998" y="2769520"/>
                  <a:pt x="320408" y="2595298"/>
                  <a:pt x="283779" y="2827283"/>
                </a:cubicBezTo>
                <a:cubicBezTo>
                  <a:pt x="271265" y="2906538"/>
                  <a:pt x="267922" y="2869508"/>
                  <a:pt x="241738" y="2921876"/>
                </a:cubicBezTo>
                <a:cubicBezTo>
                  <a:pt x="198228" y="3008897"/>
                  <a:pt x="270443" y="2894584"/>
                  <a:pt x="210206" y="2984938"/>
                </a:cubicBezTo>
                <a:cubicBezTo>
                  <a:pt x="202661" y="3007572"/>
                  <a:pt x="187978" y="3047278"/>
                  <a:pt x="189186" y="3069021"/>
                </a:cubicBezTo>
                <a:cubicBezTo>
                  <a:pt x="191742" y="3115031"/>
                  <a:pt x="201714" y="3160364"/>
                  <a:pt x="210206" y="3205656"/>
                </a:cubicBezTo>
                <a:cubicBezTo>
                  <a:pt x="214793" y="3230121"/>
                  <a:pt x="225880" y="3249689"/>
                  <a:pt x="241738" y="3268718"/>
                </a:cubicBezTo>
                <a:cubicBezTo>
                  <a:pt x="298943" y="3337363"/>
                  <a:pt x="245719" y="3262189"/>
                  <a:pt x="315310" y="3331780"/>
                </a:cubicBezTo>
                <a:cubicBezTo>
                  <a:pt x="362850" y="3379320"/>
                  <a:pt x="306479" y="3353361"/>
                  <a:pt x="367862" y="3373821"/>
                </a:cubicBezTo>
                <a:cubicBezTo>
                  <a:pt x="451945" y="3429877"/>
                  <a:pt x="350345" y="3356303"/>
                  <a:pt x="420413" y="3426373"/>
                </a:cubicBezTo>
                <a:cubicBezTo>
                  <a:pt x="440788" y="3446748"/>
                  <a:pt x="457829" y="3449356"/>
                  <a:pt x="483475" y="3457904"/>
                </a:cubicBezTo>
                <a:cubicBezTo>
                  <a:pt x="511503" y="3454401"/>
                  <a:pt x="540307" y="3454826"/>
                  <a:pt x="567558" y="3447394"/>
                </a:cubicBezTo>
                <a:cubicBezTo>
                  <a:pt x="579745" y="3444070"/>
                  <a:pt x="586501" y="3427422"/>
                  <a:pt x="599089" y="3426373"/>
                </a:cubicBezTo>
                <a:cubicBezTo>
                  <a:pt x="630704" y="3423738"/>
                  <a:pt x="662151" y="3433380"/>
                  <a:pt x="693682" y="3436883"/>
                </a:cubicBezTo>
                <a:cubicBezTo>
                  <a:pt x="714703" y="3450897"/>
                  <a:pt x="741586" y="3458714"/>
                  <a:pt x="756744" y="3478925"/>
                </a:cubicBezTo>
                <a:cubicBezTo>
                  <a:pt x="771314" y="3498351"/>
                  <a:pt x="797848" y="3537859"/>
                  <a:pt x="819806" y="3552497"/>
                </a:cubicBezTo>
                <a:cubicBezTo>
                  <a:pt x="829024" y="3558643"/>
                  <a:pt x="840827" y="3559504"/>
                  <a:pt x="851338" y="3563007"/>
                </a:cubicBezTo>
                <a:cubicBezTo>
                  <a:pt x="867685" y="3644746"/>
                  <a:pt x="863593" y="3595478"/>
                  <a:pt x="851338" y="3699642"/>
                </a:cubicBezTo>
                <a:cubicBezTo>
                  <a:pt x="849672" y="3713806"/>
                  <a:pt x="840957" y="3818413"/>
                  <a:pt x="830317" y="3846787"/>
                </a:cubicBezTo>
                <a:cubicBezTo>
                  <a:pt x="825882" y="3858615"/>
                  <a:pt x="817383" y="3868614"/>
                  <a:pt x="809296" y="3878318"/>
                </a:cubicBezTo>
                <a:cubicBezTo>
                  <a:pt x="799780" y="3889737"/>
                  <a:pt x="790670" y="3902474"/>
                  <a:pt x="777765" y="3909849"/>
                </a:cubicBezTo>
                <a:cubicBezTo>
                  <a:pt x="765223" y="3917016"/>
                  <a:pt x="749613" y="3916391"/>
                  <a:pt x="735724" y="3920359"/>
                </a:cubicBezTo>
                <a:cubicBezTo>
                  <a:pt x="662346" y="3941324"/>
                  <a:pt x="756182" y="3923442"/>
                  <a:pt x="630620" y="3941380"/>
                </a:cubicBezTo>
                <a:cubicBezTo>
                  <a:pt x="557047" y="3965903"/>
                  <a:pt x="574564" y="3941379"/>
                  <a:pt x="557048" y="3993932"/>
                </a:cubicBezTo>
                <a:cubicBezTo>
                  <a:pt x="560551" y="4014953"/>
                  <a:pt x="560819" y="4036777"/>
                  <a:pt x="567558" y="4056994"/>
                </a:cubicBezTo>
                <a:cubicBezTo>
                  <a:pt x="576256" y="4083088"/>
                  <a:pt x="603849" y="4100543"/>
                  <a:pt x="620110" y="4120056"/>
                </a:cubicBezTo>
                <a:cubicBezTo>
                  <a:pt x="656680" y="4163939"/>
                  <a:pt x="620900" y="4144844"/>
                  <a:pt x="672662" y="4162097"/>
                </a:cubicBezTo>
                <a:cubicBezTo>
                  <a:pt x="686676" y="4176111"/>
                  <a:pt x="699228" y="4191758"/>
                  <a:pt x="714703" y="4204138"/>
                </a:cubicBezTo>
                <a:cubicBezTo>
                  <a:pt x="734431" y="4219920"/>
                  <a:pt x="759901" y="4228316"/>
                  <a:pt x="777765" y="4246180"/>
                </a:cubicBezTo>
                <a:cubicBezTo>
                  <a:pt x="788275" y="4256690"/>
                  <a:pt x="796303" y="4270492"/>
                  <a:pt x="809296" y="4277711"/>
                </a:cubicBezTo>
                <a:cubicBezTo>
                  <a:pt x="828665" y="4288472"/>
                  <a:pt x="851337" y="4291725"/>
                  <a:pt x="872358" y="4298732"/>
                </a:cubicBezTo>
                <a:lnTo>
                  <a:pt x="903889" y="4309242"/>
                </a:lnTo>
                <a:cubicBezTo>
                  <a:pt x="914399" y="4316249"/>
                  <a:pt x="926488" y="4321331"/>
                  <a:pt x="935420" y="4330263"/>
                </a:cubicBezTo>
                <a:cubicBezTo>
                  <a:pt x="953599" y="4348442"/>
                  <a:pt x="965097" y="4383226"/>
                  <a:pt x="977462" y="4403835"/>
                </a:cubicBezTo>
                <a:cubicBezTo>
                  <a:pt x="990460" y="4425498"/>
                  <a:pt x="1019503" y="4466897"/>
                  <a:pt x="1019503" y="4466897"/>
                </a:cubicBezTo>
                <a:cubicBezTo>
                  <a:pt x="1023006" y="4477407"/>
                  <a:pt x="1025058" y="4488519"/>
                  <a:pt x="1030013" y="4498428"/>
                </a:cubicBezTo>
                <a:cubicBezTo>
                  <a:pt x="1044645" y="4527693"/>
                  <a:pt x="1059321" y="4538246"/>
                  <a:pt x="1082565" y="4561490"/>
                </a:cubicBezTo>
                <a:lnTo>
                  <a:pt x="1114096" y="4656083"/>
                </a:lnTo>
                <a:cubicBezTo>
                  <a:pt x="1117599" y="4666593"/>
                  <a:pt x="1122433" y="4676750"/>
                  <a:pt x="1124606" y="4687614"/>
                </a:cubicBezTo>
                <a:cubicBezTo>
                  <a:pt x="1128110" y="4705131"/>
                  <a:pt x="1130784" y="4722835"/>
                  <a:pt x="1135117" y="4740166"/>
                </a:cubicBezTo>
                <a:cubicBezTo>
                  <a:pt x="1137804" y="4750914"/>
                  <a:pt x="1142583" y="4761044"/>
                  <a:pt x="1145627" y="4771697"/>
                </a:cubicBezTo>
                <a:cubicBezTo>
                  <a:pt x="1149595" y="4785586"/>
                  <a:pt x="1152634" y="4799724"/>
                  <a:pt x="1156138" y="4813738"/>
                </a:cubicBezTo>
                <a:cubicBezTo>
                  <a:pt x="1159641" y="4841766"/>
                  <a:pt x="1160297" y="4870299"/>
                  <a:pt x="1166648" y="4897821"/>
                </a:cubicBezTo>
                <a:cubicBezTo>
                  <a:pt x="1170890" y="4916205"/>
                  <a:pt x="1181221" y="4932642"/>
                  <a:pt x="1187669" y="4950373"/>
                </a:cubicBezTo>
                <a:cubicBezTo>
                  <a:pt x="1217687" y="5032925"/>
                  <a:pt x="1193545" y="4990720"/>
                  <a:pt x="1229710" y="5044966"/>
                </a:cubicBezTo>
                <a:cubicBezTo>
                  <a:pt x="1289269" y="5041463"/>
                  <a:pt x="1349020" y="5040393"/>
                  <a:pt x="1408386" y="5034456"/>
                </a:cubicBezTo>
                <a:cubicBezTo>
                  <a:pt x="1441405" y="5031154"/>
                  <a:pt x="1442666" y="5017316"/>
                  <a:pt x="1471448" y="5002925"/>
                </a:cubicBezTo>
                <a:cubicBezTo>
                  <a:pt x="1481357" y="4997970"/>
                  <a:pt x="1492469" y="4995918"/>
                  <a:pt x="1502979" y="4992414"/>
                </a:cubicBezTo>
                <a:cubicBezTo>
                  <a:pt x="1513489" y="4981904"/>
                  <a:pt x="1526265" y="4973251"/>
                  <a:pt x="1534510" y="4960883"/>
                </a:cubicBezTo>
                <a:cubicBezTo>
                  <a:pt x="1540655" y="4951665"/>
                  <a:pt x="1540065" y="4939261"/>
                  <a:pt x="1545020" y="4929352"/>
                </a:cubicBezTo>
                <a:cubicBezTo>
                  <a:pt x="1550669" y="4918054"/>
                  <a:pt x="1559034" y="4908331"/>
                  <a:pt x="1566041" y="4897821"/>
                </a:cubicBezTo>
                <a:cubicBezTo>
                  <a:pt x="1569544" y="4887311"/>
                  <a:pt x="1571596" y="4876199"/>
                  <a:pt x="1576551" y="4866290"/>
                </a:cubicBezTo>
                <a:cubicBezTo>
                  <a:pt x="1582200" y="4854992"/>
                  <a:pt x="1594248" y="4846946"/>
                  <a:pt x="1597572" y="4834759"/>
                </a:cubicBezTo>
                <a:cubicBezTo>
                  <a:pt x="1605004" y="4807508"/>
                  <a:pt x="1597592" y="4776902"/>
                  <a:pt x="1608082" y="4750676"/>
                </a:cubicBezTo>
                <a:cubicBezTo>
                  <a:pt x="1612773" y="4738948"/>
                  <a:pt x="1633964" y="4740954"/>
                  <a:pt x="1639613" y="4729656"/>
                </a:cubicBezTo>
                <a:cubicBezTo>
                  <a:pt x="1645880" y="4717121"/>
                  <a:pt x="1602827" y="4719146"/>
                  <a:pt x="1618593" y="4698125"/>
                </a:cubicBez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4988819" y="3178353"/>
            <a:ext cx="507816" cy="507816"/>
            <a:chOff x="3389586" y="3436883"/>
            <a:chExt cx="536028" cy="536028"/>
          </a:xfrm>
        </p:grpSpPr>
        <p:sp>
          <p:nvSpPr>
            <p:cNvPr id="22" name="Oval 21"/>
            <p:cNvSpPr/>
            <p:nvPr/>
          </p:nvSpPr>
          <p:spPr>
            <a:xfrm>
              <a:off x="3389586" y="3436883"/>
              <a:ext cx="536028" cy="536028"/>
            </a:xfrm>
            <a:prstGeom prst="ellipse">
              <a:avLst/>
            </a:prstGeom>
            <a:noFill/>
            <a:ln>
              <a:solidFill>
                <a:srgbClr val="008FE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BDD"/>
                </a:solidFill>
              </a:endParaRPr>
            </a:p>
          </p:txBody>
        </p:sp>
        <p:sp>
          <p:nvSpPr>
            <p:cNvPr id="23" name="TextBox 22"/>
            <p:cNvSpPr txBox="1"/>
            <p:nvPr/>
          </p:nvSpPr>
          <p:spPr>
            <a:xfrm>
              <a:off x="3389586" y="3474065"/>
              <a:ext cx="536028" cy="389850"/>
            </a:xfrm>
            <a:prstGeom prst="rect">
              <a:avLst/>
            </a:prstGeom>
            <a:noFill/>
          </p:spPr>
          <p:txBody>
            <a:bodyPr wrap="square" rtlCol="0">
              <a:spAutoFit/>
            </a:bodyPr>
            <a:lstStyle/>
            <a:p>
              <a:pPr algn="ctr"/>
              <a:endParaRPr lang="en-US" b="1" dirty="0">
                <a:solidFill>
                  <a:srgbClr val="007BDD"/>
                </a:solidFill>
              </a:endParaRPr>
            </a:p>
          </p:txBody>
        </p:sp>
      </p:grpSp>
      <p:sp>
        <p:nvSpPr>
          <p:cNvPr id="21" name="Oval 20"/>
          <p:cNvSpPr/>
          <p:nvPr/>
        </p:nvSpPr>
        <p:spPr>
          <a:xfrm>
            <a:off x="5168047" y="4821286"/>
            <a:ext cx="507816" cy="507816"/>
          </a:xfrm>
          <a:prstGeom prst="ellipse">
            <a:avLst/>
          </a:prstGeom>
          <a:noFill/>
          <a:ln>
            <a:solidFill>
              <a:srgbClr val="008FE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BDD"/>
              </a:solidFill>
            </a:endParaRPr>
          </a:p>
        </p:txBody>
      </p:sp>
      <p:sp>
        <p:nvSpPr>
          <p:cNvPr id="18" name="Oval 17"/>
          <p:cNvSpPr/>
          <p:nvPr/>
        </p:nvSpPr>
        <p:spPr>
          <a:xfrm>
            <a:off x="7192690" y="2439185"/>
            <a:ext cx="507816" cy="507816"/>
          </a:xfrm>
          <a:prstGeom prst="ellipse">
            <a:avLst/>
          </a:prstGeom>
          <a:noFill/>
          <a:ln>
            <a:solidFill>
              <a:srgbClr val="008FE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BDD"/>
              </a:solidFill>
            </a:endParaRPr>
          </a:p>
        </p:txBody>
      </p:sp>
      <p:sp>
        <p:nvSpPr>
          <p:cNvPr id="14" name="Oval 13"/>
          <p:cNvSpPr/>
          <p:nvPr/>
        </p:nvSpPr>
        <p:spPr>
          <a:xfrm>
            <a:off x="6870722" y="1445806"/>
            <a:ext cx="507816" cy="507816"/>
          </a:xfrm>
          <a:prstGeom prst="ellipse">
            <a:avLst/>
          </a:prstGeom>
          <a:noFill/>
          <a:ln>
            <a:solidFill>
              <a:srgbClr val="008FE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BDD"/>
              </a:solidFill>
            </a:endParaRPr>
          </a:p>
        </p:txBody>
      </p:sp>
      <p:sp>
        <p:nvSpPr>
          <p:cNvPr id="11" name="Oval 10"/>
          <p:cNvSpPr/>
          <p:nvPr/>
        </p:nvSpPr>
        <p:spPr>
          <a:xfrm>
            <a:off x="5436891" y="1356192"/>
            <a:ext cx="507816" cy="507816"/>
          </a:xfrm>
          <a:prstGeom prst="ellipse">
            <a:avLst/>
          </a:prstGeom>
          <a:noFill/>
          <a:ln>
            <a:solidFill>
              <a:srgbClr val="008FE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BDD"/>
              </a:solidFill>
            </a:endParaRPr>
          </a:p>
        </p:txBody>
      </p:sp>
      <p:sp>
        <p:nvSpPr>
          <p:cNvPr id="24" name="TextBox 23"/>
          <p:cNvSpPr txBox="1"/>
          <p:nvPr/>
        </p:nvSpPr>
        <p:spPr>
          <a:xfrm>
            <a:off x="2895600" y="3252574"/>
            <a:ext cx="1941786" cy="923330"/>
          </a:xfrm>
          <a:prstGeom prst="rect">
            <a:avLst/>
          </a:prstGeom>
          <a:noFill/>
        </p:spPr>
        <p:txBody>
          <a:bodyPr wrap="square" rtlCol="0">
            <a:spAutoFit/>
          </a:bodyPr>
          <a:lstStyle/>
          <a:p>
            <a:pPr algn="ctr"/>
            <a:r>
              <a:rPr lang="en-US" dirty="0">
                <a:solidFill>
                  <a:schemeClr val="bg1"/>
                </a:solidFill>
              </a:rPr>
              <a:t>Optimization, boosting Techniques</a:t>
            </a:r>
          </a:p>
        </p:txBody>
      </p:sp>
      <p:sp>
        <p:nvSpPr>
          <p:cNvPr id="25" name="TextBox 24"/>
          <p:cNvSpPr txBox="1"/>
          <p:nvPr/>
        </p:nvSpPr>
        <p:spPr>
          <a:xfrm>
            <a:off x="3116318" y="4971015"/>
            <a:ext cx="1941786" cy="923330"/>
          </a:xfrm>
          <a:prstGeom prst="rect">
            <a:avLst/>
          </a:prstGeom>
          <a:noFill/>
        </p:spPr>
        <p:txBody>
          <a:bodyPr wrap="square" rtlCol="0">
            <a:spAutoFit/>
          </a:bodyPr>
          <a:lstStyle/>
          <a:p>
            <a:pPr algn="ctr"/>
            <a:r>
              <a:rPr lang="en-US" dirty="0">
                <a:solidFill>
                  <a:schemeClr val="bg1"/>
                </a:solidFill>
              </a:rPr>
              <a:t>Math behind Machine Learning Algorithms</a:t>
            </a:r>
          </a:p>
        </p:txBody>
      </p:sp>
      <p:sp>
        <p:nvSpPr>
          <p:cNvPr id="26" name="TextBox 25"/>
          <p:cNvSpPr txBox="1"/>
          <p:nvPr/>
        </p:nvSpPr>
        <p:spPr>
          <a:xfrm>
            <a:off x="7404538" y="4687235"/>
            <a:ext cx="2730062" cy="646331"/>
          </a:xfrm>
          <a:prstGeom prst="rect">
            <a:avLst/>
          </a:prstGeom>
          <a:noFill/>
        </p:spPr>
        <p:txBody>
          <a:bodyPr wrap="square" rtlCol="0">
            <a:spAutoFit/>
          </a:bodyPr>
          <a:lstStyle/>
          <a:p>
            <a:pPr algn="ctr"/>
            <a:r>
              <a:rPr lang="en-US" dirty="0">
                <a:solidFill>
                  <a:schemeClr val="bg1"/>
                </a:solidFill>
              </a:rPr>
              <a:t>Statistics for Data Science</a:t>
            </a:r>
          </a:p>
          <a:p>
            <a:pPr algn="ctr"/>
            <a:endParaRPr lang="en-US" dirty="0">
              <a:solidFill>
                <a:schemeClr val="bg1"/>
              </a:solidFill>
            </a:endParaRPr>
          </a:p>
        </p:txBody>
      </p:sp>
      <p:sp>
        <p:nvSpPr>
          <p:cNvPr id="27" name="TextBox 26"/>
          <p:cNvSpPr txBox="1"/>
          <p:nvPr/>
        </p:nvSpPr>
        <p:spPr>
          <a:xfrm>
            <a:off x="7756864" y="2482334"/>
            <a:ext cx="2934321" cy="369332"/>
          </a:xfrm>
          <a:prstGeom prst="rect">
            <a:avLst/>
          </a:prstGeom>
          <a:solidFill>
            <a:srgbClr val="0070C0"/>
          </a:solidFill>
        </p:spPr>
        <p:txBody>
          <a:bodyPr wrap="square" rtlCol="0">
            <a:spAutoFit/>
          </a:bodyPr>
          <a:lstStyle/>
          <a:p>
            <a:pPr algn="ctr"/>
            <a:r>
              <a:rPr lang="en-US" dirty="0">
                <a:solidFill>
                  <a:schemeClr val="bg1"/>
                </a:solidFill>
              </a:rPr>
              <a:t>Practice, practice &amp; practice</a:t>
            </a:r>
          </a:p>
        </p:txBody>
      </p:sp>
      <p:sp>
        <p:nvSpPr>
          <p:cNvPr id="28" name="TextBox 27"/>
          <p:cNvSpPr txBox="1"/>
          <p:nvPr/>
        </p:nvSpPr>
        <p:spPr>
          <a:xfrm>
            <a:off x="2506717" y="2021549"/>
            <a:ext cx="1941786" cy="369332"/>
          </a:xfrm>
          <a:prstGeom prst="rect">
            <a:avLst/>
          </a:prstGeom>
          <a:noFill/>
        </p:spPr>
        <p:txBody>
          <a:bodyPr wrap="square" rtlCol="0">
            <a:spAutoFit/>
          </a:bodyPr>
          <a:lstStyle/>
          <a:p>
            <a:pPr algn="ctr"/>
            <a:r>
              <a:rPr lang="en-US" dirty="0">
                <a:solidFill>
                  <a:srgbClr val="007BDD"/>
                </a:solidFill>
              </a:rPr>
              <a:t>Handling Big Data</a:t>
            </a:r>
          </a:p>
        </p:txBody>
      </p:sp>
      <p:sp>
        <p:nvSpPr>
          <p:cNvPr id="30" name="TextBox 29"/>
          <p:cNvSpPr txBox="1"/>
          <p:nvPr/>
        </p:nvSpPr>
        <p:spPr>
          <a:xfrm>
            <a:off x="3402724" y="1199115"/>
            <a:ext cx="1941786" cy="646331"/>
          </a:xfrm>
          <a:prstGeom prst="rect">
            <a:avLst/>
          </a:prstGeom>
          <a:noFill/>
        </p:spPr>
        <p:txBody>
          <a:bodyPr wrap="square" rtlCol="0">
            <a:spAutoFit/>
          </a:bodyPr>
          <a:lstStyle/>
          <a:p>
            <a:pPr algn="ctr"/>
            <a:r>
              <a:rPr lang="en-US" dirty="0">
                <a:solidFill>
                  <a:srgbClr val="007BDD"/>
                </a:solidFill>
              </a:rPr>
              <a:t>Python for Machine Learning</a:t>
            </a:r>
          </a:p>
        </p:txBody>
      </p:sp>
      <p:sp>
        <p:nvSpPr>
          <p:cNvPr id="31" name="TextBox 30"/>
          <p:cNvSpPr txBox="1"/>
          <p:nvPr/>
        </p:nvSpPr>
        <p:spPr>
          <a:xfrm>
            <a:off x="7454461" y="1167584"/>
            <a:ext cx="3174209" cy="646331"/>
          </a:xfrm>
          <a:prstGeom prst="rect">
            <a:avLst/>
          </a:prstGeom>
          <a:noFill/>
        </p:spPr>
        <p:txBody>
          <a:bodyPr wrap="square" rtlCol="0">
            <a:spAutoFit/>
          </a:bodyPr>
          <a:lstStyle/>
          <a:p>
            <a:pPr algn="ctr"/>
            <a:r>
              <a:rPr lang="en-US" dirty="0">
                <a:solidFill>
                  <a:srgbClr val="007BDD"/>
                </a:solidFill>
              </a:rPr>
              <a:t>Packages for Machine Learning – </a:t>
            </a:r>
            <a:r>
              <a:rPr lang="en-US" dirty="0" err="1">
                <a:solidFill>
                  <a:srgbClr val="007BDD"/>
                </a:solidFill>
              </a:rPr>
              <a:t>Tensorflow</a:t>
            </a:r>
            <a:r>
              <a:rPr lang="en-US" dirty="0">
                <a:solidFill>
                  <a:srgbClr val="007BDD"/>
                </a:solidFill>
              </a:rPr>
              <a:t>, </a:t>
            </a:r>
            <a:r>
              <a:rPr lang="en-US" dirty="0" err="1">
                <a:solidFill>
                  <a:srgbClr val="007BDD"/>
                </a:solidFill>
              </a:rPr>
              <a:t>keras</a:t>
            </a:r>
            <a:r>
              <a:rPr lang="en-US" dirty="0">
                <a:solidFill>
                  <a:srgbClr val="007BDD"/>
                </a:solidFill>
              </a:rPr>
              <a:t> etc.</a:t>
            </a:r>
          </a:p>
        </p:txBody>
      </p:sp>
      <p:sp>
        <p:nvSpPr>
          <p:cNvPr id="35" name="Oval 34"/>
          <p:cNvSpPr/>
          <p:nvPr/>
        </p:nvSpPr>
        <p:spPr>
          <a:xfrm>
            <a:off x="6981081" y="4663631"/>
            <a:ext cx="507816" cy="507816"/>
          </a:xfrm>
          <a:prstGeom prst="ellipse">
            <a:avLst/>
          </a:prstGeom>
          <a:noFill/>
          <a:ln>
            <a:solidFill>
              <a:srgbClr val="008FE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BDD"/>
              </a:solidFill>
            </a:endParaRPr>
          </a:p>
        </p:txBody>
      </p:sp>
      <p:sp>
        <p:nvSpPr>
          <p:cNvPr id="36" name="Oval 35"/>
          <p:cNvSpPr/>
          <p:nvPr/>
        </p:nvSpPr>
        <p:spPr>
          <a:xfrm>
            <a:off x="4459429" y="1955282"/>
            <a:ext cx="507816" cy="507816"/>
          </a:xfrm>
          <a:prstGeom prst="ellipse">
            <a:avLst/>
          </a:prstGeom>
          <a:noFill/>
          <a:ln>
            <a:solidFill>
              <a:srgbClr val="008FE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BDD"/>
              </a:solidFill>
            </a:endParaRPr>
          </a:p>
        </p:txBody>
      </p:sp>
      <p:sp>
        <p:nvSpPr>
          <p:cNvPr id="37" name="Title 2"/>
          <p:cNvSpPr txBox="1">
            <a:spLocks/>
          </p:cNvSpPr>
          <p:nvPr/>
        </p:nvSpPr>
        <p:spPr>
          <a:xfrm>
            <a:off x="0" y="225603"/>
            <a:ext cx="8229600" cy="639762"/>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tx1">
                    <a:lumMod val="65000"/>
                    <a:lumOff val="35000"/>
                  </a:schemeClr>
                </a:solidFill>
              </a:rPr>
              <a:t>What to learn in Machine Learning?</a:t>
            </a:r>
            <a:endParaRPr lang="en-US" sz="3600" dirty="0">
              <a:solidFill>
                <a:schemeClr val="tx1">
                  <a:lumMod val="65000"/>
                  <a:lumOff val="35000"/>
                </a:schemeClr>
              </a:solidFill>
            </a:endParaRPr>
          </a:p>
        </p:txBody>
      </p:sp>
    </p:spTree>
    <p:extLst>
      <p:ext uri="{BB962C8B-B14F-4D97-AF65-F5344CB8AC3E}">
        <p14:creationId xmlns:p14="http://schemas.microsoft.com/office/powerpoint/2010/main" val="4066375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28"/>
          <p:cNvGrpSpPr>
            <a:grpSpLocks noChangeAspect="1"/>
          </p:cNvGrpSpPr>
          <p:nvPr/>
        </p:nvGrpSpPr>
        <p:grpSpPr bwMode="auto">
          <a:xfrm>
            <a:off x="732487" y="758648"/>
            <a:ext cx="10727026" cy="5340704"/>
            <a:chOff x="-2508" y="-1001"/>
            <a:chExt cx="12698" cy="6322"/>
          </a:xfrm>
          <a:solidFill>
            <a:schemeClr val="accent4">
              <a:lumMod val="50000"/>
              <a:alpha val="16000"/>
            </a:schemeClr>
          </a:solidFill>
        </p:grpSpPr>
        <p:sp>
          <p:nvSpPr>
            <p:cNvPr id="36" name="Freeform 29"/>
            <p:cNvSpPr>
              <a:spLocks/>
            </p:cNvSpPr>
            <p:nvPr/>
          </p:nvSpPr>
          <p:spPr bwMode="auto">
            <a:xfrm>
              <a:off x="4964" y="3519"/>
              <a:ext cx="257" cy="494"/>
            </a:xfrm>
            <a:custGeom>
              <a:avLst/>
              <a:gdLst>
                <a:gd name="T0" fmla="*/ 88 w 109"/>
                <a:gd name="T1" fmla="*/ 0 h 209"/>
                <a:gd name="T2" fmla="*/ 84 w 109"/>
                <a:gd name="T3" fmla="*/ 15 h 209"/>
                <a:gd name="T4" fmla="*/ 48 w 109"/>
                <a:gd name="T5" fmla="*/ 51 h 209"/>
                <a:gd name="T6" fmla="*/ 13 w 109"/>
                <a:gd name="T7" fmla="*/ 84 h 209"/>
                <a:gd name="T8" fmla="*/ 21 w 109"/>
                <a:gd name="T9" fmla="*/ 112 h 209"/>
                <a:gd name="T10" fmla="*/ 11 w 109"/>
                <a:gd name="T11" fmla="*/ 135 h 209"/>
                <a:gd name="T12" fmla="*/ 0 w 109"/>
                <a:gd name="T13" fmla="*/ 146 h 209"/>
                <a:gd name="T14" fmla="*/ 6 w 109"/>
                <a:gd name="T15" fmla="*/ 167 h 209"/>
                <a:gd name="T16" fmla="*/ 5 w 109"/>
                <a:gd name="T17" fmla="*/ 180 h 209"/>
                <a:gd name="T18" fmla="*/ 30 w 109"/>
                <a:gd name="T19" fmla="*/ 209 h 209"/>
                <a:gd name="T20" fmla="*/ 77 w 109"/>
                <a:gd name="T21" fmla="*/ 150 h 209"/>
                <a:gd name="T22" fmla="*/ 100 w 109"/>
                <a:gd name="T23" fmla="*/ 55 h 209"/>
                <a:gd name="T24" fmla="*/ 109 w 109"/>
                <a:gd name="T25" fmla="*/ 58 h 209"/>
                <a:gd name="T26" fmla="*/ 109 w 109"/>
                <a:gd name="T27" fmla="*/ 50 h 209"/>
                <a:gd name="T28" fmla="*/ 88 w 109"/>
                <a:gd name="T29"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209">
                  <a:moveTo>
                    <a:pt x="88" y="0"/>
                  </a:moveTo>
                  <a:cubicBezTo>
                    <a:pt x="86" y="4"/>
                    <a:pt x="87" y="13"/>
                    <a:pt x="84" y="15"/>
                  </a:cubicBezTo>
                  <a:cubicBezTo>
                    <a:pt x="76" y="24"/>
                    <a:pt x="60" y="44"/>
                    <a:pt x="48" y="51"/>
                  </a:cubicBezTo>
                  <a:cubicBezTo>
                    <a:pt x="32" y="60"/>
                    <a:pt x="13" y="58"/>
                    <a:pt x="13" y="84"/>
                  </a:cubicBezTo>
                  <a:cubicBezTo>
                    <a:pt x="13" y="93"/>
                    <a:pt x="21" y="106"/>
                    <a:pt x="21" y="112"/>
                  </a:cubicBezTo>
                  <a:cubicBezTo>
                    <a:pt x="21" y="113"/>
                    <a:pt x="11" y="135"/>
                    <a:pt x="11" y="135"/>
                  </a:cubicBezTo>
                  <a:cubicBezTo>
                    <a:pt x="10" y="135"/>
                    <a:pt x="0" y="144"/>
                    <a:pt x="0" y="146"/>
                  </a:cubicBezTo>
                  <a:cubicBezTo>
                    <a:pt x="0" y="154"/>
                    <a:pt x="0" y="162"/>
                    <a:pt x="6" y="167"/>
                  </a:cubicBezTo>
                  <a:cubicBezTo>
                    <a:pt x="7" y="171"/>
                    <a:pt x="5" y="173"/>
                    <a:pt x="5" y="180"/>
                  </a:cubicBezTo>
                  <a:cubicBezTo>
                    <a:pt x="5" y="194"/>
                    <a:pt x="17" y="209"/>
                    <a:pt x="30" y="209"/>
                  </a:cubicBezTo>
                  <a:cubicBezTo>
                    <a:pt x="62" y="209"/>
                    <a:pt x="67" y="174"/>
                    <a:pt x="77" y="150"/>
                  </a:cubicBezTo>
                  <a:cubicBezTo>
                    <a:pt x="88" y="120"/>
                    <a:pt x="100" y="94"/>
                    <a:pt x="100" y="55"/>
                  </a:cubicBezTo>
                  <a:cubicBezTo>
                    <a:pt x="101" y="55"/>
                    <a:pt x="107" y="57"/>
                    <a:pt x="109" y="58"/>
                  </a:cubicBezTo>
                  <a:cubicBezTo>
                    <a:pt x="109" y="50"/>
                    <a:pt x="109" y="50"/>
                    <a:pt x="109" y="50"/>
                  </a:cubicBezTo>
                  <a:cubicBezTo>
                    <a:pt x="104" y="36"/>
                    <a:pt x="106" y="2"/>
                    <a:pt x="8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37" name="Freeform 30"/>
            <p:cNvSpPr>
              <a:spLocks/>
            </p:cNvSpPr>
            <p:nvPr/>
          </p:nvSpPr>
          <p:spPr bwMode="auto">
            <a:xfrm>
              <a:off x="2829" y="1672"/>
              <a:ext cx="2426" cy="2710"/>
            </a:xfrm>
            <a:custGeom>
              <a:avLst/>
              <a:gdLst>
                <a:gd name="T0" fmla="*/ 384 w 1026"/>
                <a:gd name="T1" fmla="*/ 8 h 1146"/>
                <a:gd name="T2" fmla="*/ 346 w 1026"/>
                <a:gd name="T3" fmla="*/ 12 h 1146"/>
                <a:gd name="T4" fmla="*/ 244 w 1026"/>
                <a:gd name="T5" fmla="*/ 32 h 1146"/>
                <a:gd name="T6" fmla="*/ 180 w 1026"/>
                <a:gd name="T7" fmla="*/ 28 h 1146"/>
                <a:gd name="T8" fmla="*/ 170 w 1026"/>
                <a:gd name="T9" fmla="*/ 43 h 1146"/>
                <a:gd name="T10" fmla="*/ 116 w 1026"/>
                <a:gd name="T11" fmla="*/ 134 h 1146"/>
                <a:gd name="T12" fmla="*/ 62 w 1026"/>
                <a:gd name="T13" fmla="*/ 172 h 1146"/>
                <a:gd name="T14" fmla="*/ 12 w 1026"/>
                <a:gd name="T15" fmla="*/ 263 h 1146"/>
                <a:gd name="T16" fmla="*/ 0 w 1026"/>
                <a:gd name="T17" fmla="*/ 370 h 1146"/>
                <a:gd name="T18" fmla="*/ 11 w 1026"/>
                <a:gd name="T19" fmla="*/ 404 h 1146"/>
                <a:gd name="T20" fmla="*/ 16 w 1026"/>
                <a:gd name="T21" fmla="*/ 412 h 1146"/>
                <a:gd name="T22" fmla="*/ 74 w 1026"/>
                <a:gd name="T23" fmla="*/ 480 h 1146"/>
                <a:gd name="T24" fmla="*/ 146 w 1026"/>
                <a:gd name="T25" fmla="*/ 530 h 1146"/>
                <a:gd name="T26" fmla="*/ 228 w 1026"/>
                <a:gd name="T27" fmla="*/ 527 h 1146"/>
                <a:gd name="T28" fmla="*/ 313 w 1026"/>
                <a:gd name="T29" fmla="*/ 499 h 1146"/>
                <a:gd name="T30" fmla="*/ 376 w 1026"/>
                <a:gd name="T31" fmla="*/ 530 h 1146"/>
                <a:gd name="T32" fmla="*/ 404 w 1026"/>
                <a:gd name="T33" fmla="*/ 578 h 1146"/>
                <a:gd name="T34" fmla="*/ 392 w 1026"/>
                <a:gd name="T35" fmla="*/ 607 h 1146"/>
                <a:gd name="T36" fmla="*/ 445 w 1026"/>
                <a:gd name="T37" fmla="*/ 700 h 1146"/>
                <a:gd name="T38" fmla="*/ 465 w 1026"/>
                <a:gd name="T39" fmla="*/ 774 h 1146"/>
                <a:gd name="T40" fmla="*/ 462 w 1026"/>
                <a:gd name="T41" fmla="*/ 927 h 1146"/>
                <a:gd name="T42" fmla="*/ 473 w 1026"/>
                <a:gd name="T43" fmla="*/ 959 h 1146"/>
                <a:gd name="T44" fmla="*/ 533 w 1026"/>
                <a:gd name="T45" fmla="*/ 1097 h 1146"/>
                <a:gd name="T46" fmla="*/ 536 w 1026"/>
                <a:gd name="T47" fmla="*/ 1138 h 1146"/>
                <a:gd name="T48" fmla="*/ 558 w 1026"/>
                <a:gd name="T49" fmla="*/ 1146 h 1146"/>
                <a:gd name="T50" fmla="*/ 628 w 1026"/>
                <a:gd name="T51" fmla="*/ 1135 h 1146"/>
                <a:gd name="T52" fmla="*/ 668 w 1026"/>
                <a:gd name="T53" fmla="*/ 1122 h 1146"/>
                <a:gd name="T54" fmla="*/ 730 w 1026"/>
                <a:gd name="T55" fmla="*/ 1046 h 1146"/>
                <a:gd name="T56" fmla="*/ 743 w 1026"/>
                <a:gd name="T57" fmla="*/ 1002 h 1146"/>
                <a:gd name="T58" fmla="*/ 785 w 1026"/>
                <a:gd name="T59" fmla="*/ 973 h 1146"/>
                <a:gd name="T60" fmla="*/ 775 w 1026"/>
                <a:gd name="T61" fmla="*/ 907 h 1146"/>
                <a:gd name="T62" fmla="*/ 866 w 1026"/>
                <a:gd name="T63" fmla="*/ 820 h 1146"/>
                <a:gd name="T64" fmla="*/ 863 w 1026"/>
                <a:gd name="T65" fmla="*/ 776 h 1146"/>
                <a:gd name="T66" fmla="*/ 867 w 1026"/>
                <a:gd name="T67" fmla="*/ 755 h 1146"/>
                <a:gd name="T68" fmla="*/ 843 w 1026"/>
                <a:gd name="T69" fmla="*/ 679 h 1146"/>
                <a:gd name="T70" fmla="*/ 946 w 1026"/>
                <a:gd name="T71" fmla="*/ 564 h 1146"/>
                <a:gd name="T72" fmla="*/ 1026 w 1026"/>
                <a:gd name="T73" fmla="*/ 422 h 1146"/>
                <a:gd name="T74" fmla="*/ 964 w 1026"/>
                <a:gd name="T75" fmla="*/ 430 h 1146"/>
                <a:gd name="T76" fmla="*/ 955 w 1026"/>
                <a:gd name="T77" fmla="*/ 429 h 1146"/>
                <a:gd name="T78" fmla="*/ 943 w 1026"/>
                <a:gd name="T79" fmla="*/ 430 h 1146"/>
                <a:gd name="T80" fmla="*/ 904 w 1026"/>
                <a:gd name="T81" fmla="*/ 416 h 1146"/>
                <a:gd name="T82" fmla="*/ 874 w 1026"/>
                <a:gd name="T83" fmla="*/ 371 h 1146"/>
                <a:gd name="T84" fmla="*/ 837 w 1026"/>
                <a:gd name="T85" fmla="*/ 320 h 1146"/>
                <a:gd name="T86" fmla="*/ 813 w 1026"/>
                <a:gd name="T87" fmla="*/ 267 h 1146"/>
                <a:gd name="T88" fmla="*/ 742 w 1026"/>
                <a:gd name="T89" fmla="*/ 138 h 1146"/>
                <a:gd name="T90" fmla="*/ 771 w 1026"/>
                <a:gd name="T91" fmla="*/ 163 h 1146"/>
                <a:gd name="T92" fmla="*/ 781 w 1026"/>
                <a:gd name="T93" fmla="*/ 130 h 1146"/>
                <a:gd name="T94" fmla="*/ 771 w 1026"/>
                <a:gd name="T95" fmla="*/ 106 h 1146"/>
                <a:gd name="T96" fmla="*/ 729 w 1026"/>
                <a:gd name="T97" fmla="*/ 103 h 1146"/>
                <a:gd name="T98" fmla="*/ 631 w 1026"/>
                <a:gd name="T99" fmla="*/ 97 h 1146"/>
                <a:gd name="T100" fmla="*/ 598 w 1026"/>
                <a:gd name="T101" fmla="*/ 79 h 1146"/>
                <a:gd name="T102" fmla="*/ 585 w 1026"/>
                <a:gd name="T103" fmla="*/ 78 h 1146"/>
                <a:gd name="T104" fmla="*/ 556 w 1026"/>
                <a:gd name="T105" fmla="*/ 111 h 1146"/>
                <a:gd name="T106" fmla="*/ 460 w 1026"/>
                <a:gd name="T107" fmla="*/ 77 h 1146"/>
                <a:gd name="T108" fmla="*/ 421 w 1026"/>
                <a:gd name="T109" fmla="*/ 52 h 1146"/>
                <a:gd name="T110" fmla="*/ 421 w 1026"/>
                <a:gd name="T111" fmla="*/ 20 h 1146"/>
                <a:gd name="T112" fmla="*/ 421 w 1026"/>
                <a:gd name="T113" fmla="*/ 1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26" h="1146">
                  <a:moveTo>
                    <a:pt x="405" y="0"/>
                  </a:moveTo>
                  <a:cubicBezTo>
                    <a:pt x="395" y="0"/>
                    <a:pt x="395" y="8"/>
                    <a:pt x="384" y="8"/>
                  </a:cubicBezTo>
                  <a:cubicBezTo>
                    <a:pt x="378" y="8"/>
                    <a:pt x="375" y="5"/>
                    <a:pt x="368" y="5"/>
                  </a:cubicBezTo>
                  <a:cubicBezTo>
                    <a:pt x="360" y="5"/>
                    <a:pt x="352" y="12"/>
                    <a:pt x="346" y="12"/>
                  </a:cubicBezTo>
                  <a:cubicBezTo>
                    <a:pt x="342" y="12"/>
                    <a:pt x="335" y="7"/>
                    <a:pt x="328" y="7"/>
                  </a:cubicBezTo>
                  <a:cubicBezTo>
                    <a:pt x="304" y="7"/>
                    <a:pt x="265" y="22"/>
                    <a:pt x="244" y="32"/>
                  </a:cubicBezTo>
                  <a:cubicBezTo>
                    <a:pt x="238" y="35"/>
                    <a:pt x="236" y="41"/>
                    <a:pt x="225" y="41"/>
                  </a:cubicBezTo>
                  <a:cubicBezTo>
                    <a:pt x="207" y="41"/>
                    <a:pt x="193" y="38"/>
                    <a:pt x="180" y="28"/>
                  </a:cubicBezTo>
                  <a:cubicBezTo>
                    <a:pt x="174" y="32"/>
                    <a:pt x="173" y="37"/>
                    <a:pt x="169" y="43"/>
                  </a:cubicBezTo>
                  <a:cubicBezTo>
                    <a:pt x="170" y="43"/>
                    <a:pt x="170" y="43"/>
                    <a:pt x="170" y="43"/>
                  </a:cubicBezTo>
                  <a:cubicBezTo>
                    <a:pt x="157" y="59"/>
                    <a:pt x="139" y="75"/>
                    <a:pt x="125" y="93"/>
                  </a:cubicBezTo>
                  <a:cubicBezTo>
                    <a:pt x="115" y="106"/>
                    <a:pt x="123" y="114"/>
                    <a:pt x="116" y="134"/>
                  </a:cubicBezTo>
                  <a:cubicBezTo>
                    <a:pt x="114" y="142"/>
                    <a:pt x="101" y="153"/>
                    <a:pt x="93" y="158"/>
                  </a:cubicBezTo>
                  <a:cubicBezTo>
                    <a:pt x="83" y="163"/>
                    <a:pt x="69" y="162"/>
                    <a:pt x="62" y="172"/>
                  </a:cubicBezTo>
                  <a:cubicBezTo>
                    <a:pt x="49" y="189"/>
                    <a:pt x="33" y="217"/>
                    <a:pt x="27" y="238"/>
                  </a:cubicBezTo>
                  <a:cubicBezTo>
                    <a:pt x="24" y="246"/>
                    <a:pt x="12" y="253"/>
                    <a:pt x="12" y="263"/>
                  </a:cubicBezTo>
                  <a:cubicBezTo>
                    <a:pt x="12" y="284"/>
                    <a:pt x="22" y="299"/>
                    <a:pt x="22" y="322"/>
                  </a:cubicBezTo>
                  <a:cubicBezTo>
                    <a:pt x="22" y="336"/>
                    <a:pt x="12" y="364"/>
                    <a:pt x="0" y="370"/>
                  </a:cubicBezTo>
                  <a:cubicBezTo>
                    <a:pt x="4" y="377"/>
                    <a:pt x="8" y="380"/>
                    <a:pt x="8" y="387"/>
                  </a:cubicBezTo>
                  <a:cubicBezTo>
                    <a:pt x="8" y="392"/>
                    <a:pt x="11" y="396"/>
                    <a:pt x="11" y="404"/>
                  </a:cubicBezTo>
                  <a:cubicBezTo>
                    <a:pt x="9" y="404"/>
                    <a:pt x="9" y="404"/>
                    <a:pt x="9" y="404"/>
                  </a:cubicBezTo>
                  <a:cubicBezTo>
                    <a:pt x="12" y="407"/>
                    <a:pt x="13" y="408"/>
                    <a:pt x="16" y="412"/>
                  </a:cubicBezTo>
                  <a:cubicBezTo>
                    <a:pt x="16" y="414"/>
                    <a:pt x="44" y="439"/>
                    <a:pt x="48" y="441"/>
                  </a:cubicBezTo>
                  <a:cubicBezTo>
                    <a:pt x="61" y="452"/>
                    <a:pt x="64" y="464"/>
                    <a:pt x="74" y="480"/>
                  </a:cubicBezTo>
                  <a:cubicBezTo>
                    <a:pt x="85" y="497"/>
                    <a:pt x="116" y="515"/>
                    <a:pt x="131" y="526"/>
                  </a:cubicBezTo>
                  <a:cubicBezTo>
                    <a:pt x="133" y="527"/>
                    <a:pt x="140" y="530"/>
                    <a:pt x="146" y="530"/>
                  </a:cubicBezTo>
                  <a:cubicBezTo>
                    <a:pt x="167" y="530"/>
                    <a:pt x="176" y="519"/>
                    <a:pt x="197" y="519"/>
                  </a:cubicBezTo>
                  <a:cubicBezTo>
                    <a:pt x="207" y="519"/>
                    <a:pt x="220" y="527"/>
                    <a:pt x="228" y="527"/>
                  </a:cubicBezTo>
                  <a:cubicBezTo>
                    <a:pt x="236" y="527"/>
                    <a:pt x="239" y="520"/>
                    <a:pt x="247" y="518"/>
                  </a:cubicBezTo>
                  <a:cubicBezTo>
                    <a:pt x="267" y="511"/>
                    <a:pt x="286" y="499"/>
                    <a:pt x="313" y="499"/>
                  </a:cubicBezTo>
                  <a:cubicBezTo>
                    <a:pt x="334" y="499"/>
                    <a:pt x="338" y="530"/>
                    <a:pt x="354" y="530"/>
                  </a:cubicBezTo>
                  <a:cubicBezTo>
                    <a:pt x="359" y="530"/>
                    <a:pt x="367" y="530"/>
                    <a:pt x="376" y="530"/>
                  </a:cubicBezTo>
                  <a:cubicBezTo>
                    <a:pt x="394" y="530"/>
                    <a:pt x="404" y="540"/>
                    <a:pt x="409" y="552"/>
                  </a:cubicBezTo>
                  <a:cubicBezTo>
                    <a:pt x="404" y="556"/>
                    <a:pt x="404" y="572"/>
                    <a:pt x="404" y="578"/>
                  </a:cubicBezTo>
                  <a:cubicBezTo>
                    <a:pt x="404" y="581"/>
                    <a:pt x="402" y="582"/>
                    <a:pt x="404" y="586"/>
                  </a:cubicBezTo>
                  <a:cubicBezTo>
                    <a:pt x="400" y="588"/>
                    <a:pt x="392" y="602"/>
                    <a:pt x="392" y="607"/>
                  </a:cubicBezTo>
                  <a:cubicBezTo>
                    <a:pt x="392" y="632"/>
                    <a:pt x="422" y="651"/>
                    <a:pt x="436" y="668"/>
                  </a:cubicBezTo>
                  <a:cubicBezTo>
                    <a:pt x="443" y="677"/>
                    <a:pt x="441" y="689"/>
                    <a:pt x="445" y="700"/>
                  </a:cubicBezTo>
                  <a:cubicBezTo>
                    <a:pt x="450" y="713"/>
                    <a:pt x="454" y="721"/>
                    <a:pt x="458" y="744"/>
                  </a:cubicBezTo>
                  <a:cubicBezTo>
                    <a:pt x="460" y="755"/>
                    <a:pt x="465" y="761"/>
                    <a:pt x="465" y="774"/>
                  </a:cubicBezTo>
                  <a:cubicBezTo>
                    <a:pt x="465" y="802"/>
                    <a:pt x="432" y="811"/>
                    <a:pt x="432" y="848"/>
                  </a:cubicBezTo>
                  <a:cubicBezTo>
                    <a:pt x="432" y="882"/>
                    <a:pt x="447" y="902"/>
                    <a:pt x="462" y="927"/>
                  </a:cubicBezTo>
                  <a:cubicBezTo>
                    <a:pt x="466" y="934"/>
                    <a:pt x="473" y="937"/>
                    <a:pt x="473" y="944"/>
                  </a:cubicBezTo>
                  <a:cubicBezTo>
                    <a:pt x="473" y="949"/>
                    <a:pt x="473" y="950"/>
                    <a:pt x="473" y="959"/>
                  </a:cubicBezTo>
                  <a:cubicBezTo>
                    <a:pt x="473" y="1005"/>
                    <a:pt x="497" y="1036"/>
                    <a:pt x="516" y="1068"/>
                  </a:cubicBezTo>
                  <a:cubicBezTo>
                    <a:pt x="519" y="1073"/>
                    <a:pt x="533" y="1089"/>
                    <a:pt x="533" y="1097"/>
                  </a:cubicBezTo>
                  <a:cubicBezTo>
                    <a:pt x="533" y="1103"/>
                    <a:pt x="531" y="1107"/>
                    <a:pt x="527" y="1112"/>
                  </a:cubicBezTo>
                  <a:cubicBezTo>
                    <a:pt x="531" y="1116"/>
                    <a:pt x="536" y="1127"/>
                    <a:pt x="536" y="1138"/>
                  </a:cubicBezTo>
                  <a:cubicBezTo>
                    <a:pt x="537" y="1138"/>
                    <a:pt x="538" y="1136"/>
                    <a:pt x="541" y="1135"/>
                  </a:cubicBezTo>
                  <a:cubicBezTo>
                    <a:pt x="545" y="1141"/>
                    <a:pt x="549" y="1146"/>
                    <a:pt x="558" y="1146"/>
                  </a:cubicBezTo>
                  <a:cubicBezTo>
                    <a:pt x="578" y="1146"/>
                    <a:pt x="592" y="1130"/>
                    <a:pt x="614" y="1130"/>
                  </a:cubicBezTo>
                  <a:cubicBezTo>
                    <a:pt x="620" y="1130"/>
                    <a:pt x="623" y="1135"/>
                    <a:pt x="628" y="1135"/>
                  </a:cubicBezTo>
                  <a:cubicBezTo>
                    <a:pt x="633" y="1135"/>
                    <a:pt x="637" y="1132"/>
                    <a:pt x="644" y="1132"/>
                  </a:cubicBezTo>
                  <a:cubicBezTo>
                    <a:pt x="646" y="1122"/>
                    <a:pt x="659" y="1126"/>
                    <a:pt x="668" y="1122"/>
                  </a:cubicBezTo>
                  <a:cubicBezTo>
                    <a:pt x="690" y="1112"/>
                    <a:pt x="696" y="1097"/>
                    <a:pt x="709" y="1080"/>
                  </a:cubicBezTo>
                  <a:cubicBezTo>
                    <a:pt x="717" y="1069"/>
                    <a:pt x="718" y="1057"/>
                    <a:pt x="730" y="1046"/>
                  </a:cubicBezTo>
                  <a:cubicBezTo>
                    <a:pt x="736" y="1039"/>
                    <a:pt x="751" y="1028"/>
                    <a:pt x="751" y="1013"/>
                  </a:cubicBezTo>
                  <a:cubicBezTo>
                    <a:pt x="751" y="1008"/>
                    <a:pt x="748" y="1004"/>
                    <a:pt x="743" y="1002"/>
                  </a:cubicBezTo>
                  <a:cubicBezTo>
                    <a:pt x="749" y="989"/>
                    <a:pt x="757" y="983"/>
                    <a:pt x="769" y="977"/>
                  </a:cubicBezTo>
                  <a:cubicBezTo>
                    <a:pt x="773" y="975"/>
                    <a:pt x="782" y="978"/>
                    <a:pt x="785" y="973"/>
                  </a:cubicBezTo>
                  <a:cubicBezTo>
                    <a:pt x="788" y="969"/>
                    <a:pt x="790" y="951"/>
                    <a:pt x="790" y="943"/>
                  </a:cubicBezTo>
                  <a:cubicBezTo>
                    <a:pt x="790" y="927"/>
                    <a:pt x="775" y="919"/>
                    <a:pt x="775" y="907"/>
                  </a:cubicBezTo>
                  <a:cubicBezTo>
                    <a:pt x="775" y="902"/>
                    <a:pt x="783" y="893"/>
                    <a:pt x="791" y="891"/>
                  </a:cubicBezTo>
                  <a:cubicBezTo>
                    <a:pt x="796" y="857"/>
                    <a:pt x="866" y="861"/>
                    <a:pt x="866" y="820"/>
                  </a:cubicBezTo>
                  <a:cubicBezTo>
                    <a:pt x="866" y="816"/>
                    <a:pt x="865" y="813"/>
                    <a:pt x="862" y="810"/>
                  </a:cubicBezTo>
                  <a:cubicBezTo>
                    <a:pt x="862" y="795"/>
                    <a:pt x="863" y="785"/>
                    <a:pt x="863" y="776"/>
                  </a:cubicBezTo>
                  <a:cubicBezTo>
                    <a:pt x="863" y="763"/>
                    <a:pt x="863" y="763"/>
                    <a:pt x="863" y="763"/>
                  </a:cubicBezTo>
                  <a:cubicBezTo>
                    <a:pt x="864" y="762"/>
                    <a:pt x="867" y="758"/>
                    <a:pt x="867" y="755"/>
                  </a:cubicBezTo>
                  <a:cubicBezTo>
                    <a:pt x="867" y="745"/>
                    <a:pt x="848" y="736"/>
                    <a:pt x="848" y="718"/>
                  </a:cubicBezTo>
                  <a:cubicBezTo>
                    <a:pt x="848" y="702"/>
                    <a:pt x="843" y="695"/>
                    <a:pt x="843" y="679"/>
                  </a:cubicBezTo>
                  <a:cubicBezTo>
                    <a:pt x="843" y="664"/>
                    <a:pt x="857" y="660"/>
                    <a:pt x="861" y="647"/>
                  </a:cubicBezTo>
                  <a:cubicBezTo>
                    <a:pt x="874" y="600"/>
                    <a:pt x="911" y="592"/>
                    <a:pt x="946" y="564"/>
                  </a:cubicBezTo>
                  <a:cubicBezTo>
                    <a:pt x="966" y="549"/>
                    <a:pt x="973" y="530"/>
                    <a:pt x="989" y="509"/>
                  </a:cubicBezTo>
                  <a:cubicBezTo>
                    <a:pt x="1002" y="491"/>
                    <a:pt x="1026" y="452"/>
                    <a:pt x="1026" y="422"/>
                  </a:cubicBezTo>
                  <a:cubicBezTo>
                    <a:pt x="1026" y="418"/>
                    <a:pt x="1023" y="417"/>
                    <a:pt x="1022" y="414"/>
                  </a:cubicBezTo>
                  <a:cubicBezTo>
                    <a:pt x="1003" y="418"/>
                    <a:pt x="984" y="426"/>
                    <a:pt x="964" y="430"/>
                  </a:cubicBezTo>
                  <a:cubicBezTo>
                    <a:pt x="963" y="430"/>
                    <a:pt x="962" y="430"/>
                    <a:pt x="961" y="430"/>
                  </a:cubicBezTo>
                  <a:cubicBezTo>
                    <a:pt x="959" y="430"/>
                    <a:pt x="957" y="429"/>
                    <a:pt x="955" y="429"/>
                  </a:cubicBezTo>
                  <a:cubicBezTo>
                    <a:pt x="953" y="429"/>
                    <a:pt x="951" y="429"/>
                    <a:pt x="949" y="429"/>
                  </a:cubicBezTo>
                  <a:cubicBezTo>
                    <a:pt x="947" y="429"/>
                    <a:pt x="945" y="429"/>
                    <a:pt x="943" y="430"/>
                  </a:cubicBezTo>
                  <a:cubicBezTo>
                    <a:pt x="936" y="432"/>
                    <a:pt x="935" y="439"/>
                    <a:pt x="927" y="439"/>
                  </a:cubicBezTo>
                  <a:cubicBezTo>
                    <a:pt x="918" y="439"/>
                    <a:pt x="911" y="422"/>
                    <a:pt x="904" y="416"/>
                  </a:cubicBezTo>
                  <a:cubicBezTo>
                    <a:pt x="909" y="410"/>
                    <a:pt x="904" y="409"/>
                    <a:pt x="904" y="400"/>
                  </a:cubicBezTo>
                  <a:cubicBezTo>
                    <a:pt x="887" y="400"/>
                    <a:pt x="882" y="378"/>
                    <a:pt x="874" y="371"/>
                  </a:cubicBezTo>
                  <a:cubicBezTo>
                    <a:pt x="864" y="365"/>
                    <a:pt x="859" y="364"/>
                    <a:pt x="850" y="356"/>
                  </a:cubicBezTo>
                  <a:cubicBezTo>
                    <a:pt x="841" y="346"/>
                    <a:pt x="847" y="332"/>
                    <a:pt x="837" y="320"/>
                  </a:cubicBezTo>
                  <a:cubicBezTo>
                    <a:pt x="829" y="309"/>
                    <a:pt x="819" y="309"/>
                    <a:pt x="813" y="295"/>
                  </a:cubicBezTo>
                  <a:cubicBezTo>
                    <a:pt x="813" y="267"/>
                    <a:pt x="813" y="267"/>
                    <a:pt x="813" y="267"/>
                  </a:cubicBezTo>
                  <a:cubicBezTo>
                    <a:pt x="805" y="261"/>
                    <a:pt x="790" y="237"/>
                    <a:pt x="792" y="226"/>
                  </a:cubicBezTo>
                  <a:cubicBezTo>
                    <a:pt x="742" y="138"/>
                    <a:pt x="742" y="138"/>
                    <a:pt x="742" y="138"/>
                  </a:cubicBezTo>
                  <a:cubicBezTo>
                    <a:pt x="742" y="129"/>
                    <a:pt x="742" y="129"/>
                    <a:pt x="742" y="129"/>
                  </a:cubicBezTo>
                  <a:cubicBezTo>
                    <a:pt x="751" y="138"/>
                    <a:pt x="760" y="161"/>
                    <a:pt x="771" y="163"/>
                  </a:cubicBezTo>
                  <a:cubicBezTo>
                    <a:pt x="773" y="158"/>
                    <a:pt x="778" y="144"/>
                    <a:pt x="781" y="137"/>
                  </a:cubicBezTo>
                  <a:cubicBezTo>
                    <a:pt x="781" y="135"/>
                    <a:pt x="781" y="132"/>
                    <a:pt x="781" y="130"/>
                  </a:cubicBezTo>
                  <a:cubicBezTo>
                    <a:pt x="773" y="111"/>
                    <a:pt x="773" y="111"/>
                    <a:pt x="773" y="111"/>
                  </a:cubicBezTo>
                  <a:cubicBezTo>
                    <a:pt x="773" y="109"/>
                    <a:pt x="772" y="108"/>
                    <a:pt x="771" y="106"/>
                  </a:cubicBezTo>
                  <a:cubicBezTo>
                    <a:pt x="764" y="107"/>
                    <a:pt x="764" y="110"/>
                    <a:pt x="756" y="110"/>
                  </a:cubicBezTo>
                  <a:cubicBezTo>
                    <a:pt x="745" y="110"/>
                    <a:pt x="739" y="103"/>
                    <a:pt x="729" y="103"/>
                  </a:cubicBezTo>
                  <a:cubicBezTo>
                    <a:pt x="712" y="103"/>
                    <a:pt x="707" y="111"/>
                    <a:pt x="690" y="111"/>
                  </a:cubicBezTo>
                  <a:cubicBezTo>
                    <a:pt x="672" y="111"/>
                    <a:pt x="648" y="103"/>
                    <a:pt x="631" y="97"/>
                  </a:cubicBezTo>
                  <a:cubicBezTo>
                    <a:pt x="623" y="94"/>
                    <a:pt x="611" y="98"/>
                    <a:pt x="606" y="92"/>
                  </a:cubicBezTo>
                  <a:cubicBezTo>
                    <a:pt x="604" y="88"/>
                    <a:pt x="598" y="87"/>
                    <a:pt x="598" y="79"/>
                  </a:cubicBezTo>
                  <a:cubicBezTo>
                    <a:pt x="586" y="79"/>
                    <a:pt x="586" y="79"/>
                    <a:pt x="586" y="79"/>
                  </a:cubicBezTo>
                  <a:cubicBezTo>
                    <a:pt x="585" y="78"/>
                    <a:pt x="585" y="78"/>
                    <a:pt x="585" y="78"/>
                  </a:cubicBezTo>
                  <a:cubicBezTo>
                    <a:pt x="568" y="84"/>
                    <a:pt x="556" y="84"/>
                    <a:pt x="556" y="101"/>
                  </a:cubicBezTo>
                  <a:cubicBezTo>
                    <a:pt x="556" y="104"/>
                    <a:pt x="556" y="107"/>
                    <a:pt x="556" y="111"/>
                  </a:cubicBezTo>
                  <a:cubicBezTo>
                    <a:pt x="556" y="114"/>
                    <a:pt x="550" y="119"/>
                    <a:pt x="545" y="119"/>
                  </a:cubicBezTo>
                  <a:cubicBezTo>
                    <a:pt x="506" y="119"/>
                    <a:pt x="494" y="77"/>
                    <a:pt x="460" y="77"/>
                  </a:cubicBezTo>
                  <a:cubicBezTo>
                    <a:pt x="455" y="77"/>
                    <a:pt x="451" y="77"/>
                    <a:pt x="445" y="77"/>
                  </a:cubicBezTo>
                  <a:cubicBezTo>
                    <a:pt x="435" y="77"/>
                    <a:pt x="421" y="65"/>
                    <a:pt x="421" y="52"/>
                  </a:cubicBezTo>
                  <a:cubicBezTo>
                    <a:pt x="421" y="44"/>
                    <a:pt x="428" y="40"/>
                    <a:pt x="428" y="32"/>
                  </a:cubicBezTo>
                  <a:cubicBezTo>
                    <a:pt x="428" y="27"/>
                    <a:pt x="421" y="25"/>
                    <a:pt x="421" y="20"/>
                  </a:cubicBezTo>
                  <a:cubicBezTo>
                    <a:pt x="421" y="13"/>
                    <a:pt x="428" y="15"/>
                    <a:pt x="429" y="7"/>
                  </a:cubicBezTo>
                  <a:cubicBezTo>
                    <a:pt x="426" y="7"/>
                    <a:pt x="424" y="10"/>
                    <a:pt x="421" y="10"/>
                  </a:cubicBezTo>
                  <a:cubicBezTo>
                    <a:pt x="413" y="10"/>
                    <a:pt x="415" y="0"/>
                    <a:pt x="40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38" name="Freeform 31"/>
            <p:cNvSpPr>
              <a:spLocks/>
            </p:cNvSpPr>
            <p:nvPr/>
          </p:nvSpPr>
          <p:spPr bwMode="auto">
            <a:xfrm>
              <a:off x="4359" y="1478"/>
              <a:ext cx="1323" cy="1149"/>
            </a:xfrm>
            <a:custGeom>
              <a:avLst/>
              <a:gdLst>
                <a:gd name="T0" fmla="*/ 75 w 560"/>
                <a:gd name="T1" fmla="*/ 16 h 486"/>
                <a:gd name="T2" fmla="*/ 46 w 560"/>
                <a:gd name="T3" fmla="*/ 18 h 486"/>
                <a:gd name="T4" fmla="*/ 9 w 560"/>
                <a:gd name="T5" fmla="*/ 45 h 486"/>
                <a:gd name="T6" fmla="*/ 0 w 560"/>
                <a:gd name="T7" fmla="*/ 66 h 486"/>
                <a:gd name="T8" fmla="*/ 27 w 560"/>
                <a:gd name="T9" fmla="*/ 95 h 486"/>
                <a:gd name="T10" fmla="*/ 59 w 560"/>
                <a:gd name="T11" fmla="*/ 105 h 486"/>
                <a:gd name="T12" fmla="*/ 130 w 560"/>
                <a:gd name="T13" fmla="*/ 93 h 486"/>
                <a:gd name="T14" fmla="*/ 150 w 560"/>
                <a:gd name="T15" fmla="*/ 98 h 486"/>
                <a:gd name="T16" fmla="*/ 136 w 560"/>
                <a:gd name="T17" fmla="*/ 151 h 486"/>
                <a:gd name="T18" fmla="*/ 126 w 560"/>
                <a:gd name="T19" fmla="*/ 193 h 486"/>
                <a:gd name="T20" fmla="*/ 131 w 560"/>
                <a:gd name="T21" fmla="*/ 235 h 486"/>
                <a:gd name="T22" fmla="*/ 165 w 560"/>
                <a:gd name="T23" fmla="*/ 287 h 486"/>
                <a:gd name="T24" fmla="*/ 185 w 560"/>
                <a:gd name="T25" fmla="*/ 311 h 486"/>
                <a:gd name="T26" fmla="*/ 238 w 560"/>
                <a:gd name="T27" fmla="*/ 408 h 486"/>
                <a:gd name="T28" fmla="*/ 260 w 560"/>
                <a:gd name="T29" fmla="*/ 472 h 486"/>
                <a:gd name="T30" fmla="*/ 280 w 560"/>
                <a:gd name="T31" fmla="*/ 484 h 486"/>
                <a:gd name="T32" fmla="*/ 353 w 560"/>
                <a:gd name="T33" fmla="*/ 453 h 486"/>
                <a:gd name="T34" fmla="*/ 438 w 560"/>
                <a:gd name="T35" fmla="*/ 416 h 486"/>
                <a:gd name="T36" fmla="*/ 476 w 560"/>
                <a:gd name="T37" fmla="*/ 370 h 486"/>
                <a:gd name="T38" fmla="*/ 497 w 560"/>
                <a:gd name="T39" fmla="*/ 324 h 486"/>
                <a:gd name="T40" fmla="*/ 454 w 560"/>
                <a:gd name="T41" fmla="*/ 289 h 486"/>
                <a:gd name="T42" fmla="*/ 375 w 560"/>
                <a:gd name="T43" fmla="*/ 295 h 486"/>
                <a:gd name="T44" fmla="*/ 368 w 560"/>
                <a:gd name="T45" fmla="*/ 281 h 486"/>
                <a:gd name="T46" fmla="*/ 333 w 560"/>
                <a:gd name="T47" fmla="*/ 219 h 486"/>
                <a:gd name="T48" fmla="*/ 379 w 560"/>
                <a:gd name="T49" fmla="*/ 240 h 486"/>
                <a:gd name="T50" fmla="*/ 443 w 560"/>
                <a:gd name="T51" fmla="*/ 263 h 486"/>
                <a:gd name="T52" fmla="*/ 489 w 560"/>
                <a:gd name="T53" fmla="*/ 281 h 486"/>
                <a:gd name="T54" fmla="*/ 540 w 560"/>
                <a:gd name="T55" fmla="*/ 288 h 486"/>
                <a:gd name="T56" fmla="*/ 537 w 560"/>
                <a:gd name="T57" fmla="*/ 279 h 486"/>
                <a:gd name="T58" fmla="*/ 527 w 560"/>
                <a:gd name="T59" fmla="*/ 206 h 486"/>
                <a:gd name="T60" fmla="*/ 538 w 560"/>
                <a:gd name="T61" fmla="*/ 187 h 486"/>
                <a:gd name="T62" fmla="*/ 523 w 560"/>
                <a:gd name="T63" fmla="*/ 149 h 486"/>
                <a:gd name="T64" fmla="*/ 521 w 560"/>
                <a:gd name="T65" fmla="*/ 143 h 486"/>
                <a:gd name="T66" fmla="*/ 521 w 560"/>
                <a:gd name="T67" fmla="*/ 138 h 486"/>
                <a:gd name="T68" fmla="*/ 532 w 560"/>
                <a:gd name="T69" fmla="*/ 106 h 486"/>
                <a:gd name="T70" fmla="*/ 526 w 560"/>
                <a:gd name="T71" fmla="*/ 89 h 486"/>
                <a:gd name="T72" fmla="*/ 441 w 560"/>
                <a:gd name="T73" fmla="*/ 69 h 486"/>
                <a:gd name="T74" fmla="*/ 420 w 560"/>
                <a:gd name="T75" fmla="*/ 91 h 486"/>
                <a:gd name="T76" fmla="*/ 371 w 560"/>
                <a:gd name="T77" fmla="*/ 91 h 486"/>
                <a:gd name="T78" fmla="*/ 356 w 560"/>
                <a:gd name="T79" fmla="*/ 82 h 486"/>
                <a:gd name="T80" fmla="*/ 344 w 560"/>
                <a:gd name="T81" fmla="*/ 61 h 486"/>
                <a:gd name="T82" fmla="*/ 337 w 560"/>
                <a:gd name="T83" fmla="*/ 49 h 486"/>
                <a:gd name="T84" fmla="*/ 307 w 560"/>
                <a:gd name="T85" fmla="*/ 53 h 486"/>
                <a:gd name="T86" fmla="*/ 246 w 560"/>
                <a:gd name="T87" fmla="*/ 5 h 486"/>
                <a:gd name="T88" fmla="*/ 246 w 560"/>
                <a:gd name="T89" fmla="*/ 5 h 486"/>
                <a:gd name="T90" fmla="*/ 246 w 560"/>
                <a:gd name="T91" fmla="*/ 5 h 486"/>
                <a:gd name="T92" fmla="*/ 210 w 560"/>
                <a:gd name="T93" fmla="*/ 19 h 486"/>
                <a:gd name="T94" fmla="*/ 127 w 560"/>
                <a:gd name="T95"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0" h="486">
                  <a:moveTo>
                    <a:pt x="127" y="0"/>
                  </a:moveTo>
                  <a:cubicBezTo>
                    <a:pt x="118" y="0"/>
                    <a:pt x="103" y="1"/>
                    <a:pt x="97" y="5"/>
                  </a:cubicBezTo>
                  <a:cubicBezTo>
                    <a:pt x="91" y="9"/>
                    <a:pt x="81" y="16"/>
                    <a:pt x="75" y="16"/>
                  </a:cubicBezTo>
                  <a:cubicBezTo>
                    <a:pt x="75" y="16"/>
                    <a:pt x="65" y="16"/>
                    <a:pt x="59" y="16"/>
                  </a:cubicBezTo>
                  <a:cubicBezTo>
                    <a:pt x="57" y="16"/>
                    <a:pt x="54" y="15"/>
                    <a:pt x="52" y="15"/>
                  </a:cubicBezTo>
                  <a:cubicBezTo>
                    <a:pt x="49" y="15"/>
                    <a:pt x="46" y="16"/>
                    <a:pt x="46" y="18"/>
                  </a:cubicBezTo>
                  <a:cubicBezTo>
                    <a:pt x="46" y="22"/>
                    <a:pt x="49" y="21"/>
                    <a:pt x="50" y="25"/>
                  </a:cubicBezTo>
                  <a:cubicBezTo>
                    <a:pt x="41" y="30"/>
                    <a:pt x="3" y="26"/>
                    <a:pt x="3" y="43"/>
                  </a:cubicBezTo>
                  <a:cubicBezTo>
                    <a:pt x="3" y="45"/>
                    <a:pt x="6" y="45"/>
                    <a:pt x="9" y="45"/>
                  </a:cubicBezTo>
                  <a:cubicBezTo>
                    <a:pt x="10" y="45"/>
                    <a:pt x="11" y="45"/>
                    <a:pt x="12" y="45"/>
                  </a:cubicBezTo>
                  <a:cubicBezTo>
                    <a:pt x="11" y="48"/>
                    <a:pt x="12" y="48"/>
                    <a:pt x="12" y="52"/>
                  </a:cubicBezTo>
                  <a:cubicBezTo>
                    <a:pt x="12" y="62"/>
                    <a:pt x="6" y="61"/>
                    <a:pt x="0" y="66"/>
                  </a:cubicBezTo>
                  <a:cubicBezTo>
                    <a:pt x="8" y="70"/>
                    <a:pt x="14" y="69"/>
                    <a:pt x="18" y="76"/>
                  </a:cubicBezTo>
                  <a:cubicBezTo>
                    <a:pt x="13" y="81"/>
                    <a:pt x="28" y="89"/>
                    <a:pt x="32" y="92"/>
                  </a:cubicBezTo>
                  <a:cubicBezTo>
                    <a:pt x="31" y="93"/>
                    <a:pt x="29" y="95"/>
                    <a:pt x="27" y="95"/>
                  </a:cubicBezTo>
                  <a:cubicBezTo>
                    <a:pt x="33" y="95"/>
                    <a:pt x="33" y="95"/>
                    <a:pt x="33" y="95"/>
                  </a:cubicBezTo>
                  <a:cubicBezTo>
                    <a:pt x="35" y="95"/>
                    <a:pt x="36" y="95"/>
                    <a:pt x="37" y="95"/>
                  </a:cubicBezTo>
                  <a:cubicBezTo>
                    <a:pt x="45" y="95"/>
                    <a:pt x="50" y="105"/>
                    <a:pt x="59" y="105"/>
                  </a:cubicBezTo>
                  <a:cubicBezTo>
                    <a:pt x="68" y="105"/>
                    <a:pt x="66" y="93"/>
                    <a:pt x="77" y="93"/>
                  </a:cubicBezTo>
                  <a:cubicBezTo>
                    <a:pt x="88" y="93"/>
                    <a:pt x="92" y="106"/>
                    <a:pt x="103" y="106"/>
                  </a:cubicBezTo>
                  <a:cubicBezTo>
                    <a:pt x="119" y="106"/>
                    <a:pt x="121" y="99"/>
                    <a:pt x="130" y="93"/>
                  </a:cubicBezTo>
                  <a:cubicBezTo>
                    <a:pt x="132" y="95"/>
                    <a:pt x="135" y="97"/>
                    <a:pt x="140" y="97"/>
                  </a:cubicBezTo>
                  <a:cubicBezTo>
                    <a:pt x="145" y="97"/>
                    <a:pt x="146" y="94"/>
                    <a:pt x="150" y="92"/>
                  </a:cubicBezTo>
                  <a:cubicBezTo>
                    <a:pt x="150" y="98"/>
                    <a:pt x="150" y="98"/>
                    <a:pt x="150" y="98"/>
                  </a:cubicBezTo>
                  <a:cubicBezTo>
                    <a:pt x="149" y="99"/>
                    <a:pt x="147" y="100"/>
                    <a:pt x="147" y="103"/>
                  </a:cubicBezTo>
                  <a:cubicBezTo>
                    <a:pt x="147" y="109"/>
                    <a:pt x="149" y="117"/>
                    <a:pt x="149" y="126"/>
                  </a:cubicBezTo>
                  <a:cubicBezTo>
                    <a:pt x="149" y="138"/>
                    <a:pt x="139" y="140"/>
                    <a:pt x="136" y="151"/>
                  </a:cubicBezTo>
                  <a:cubicBezTo>
                    <a:pt x="132" y="161"/>
                    <a:pt x="131" y="167"/>
                    <a:pt x="127" y="179"/>
                  </a:cubicBezTo>
                  <a:cubicBezTo>
                    <a:pt x="127" y="181"/>
                    <a:pt x="123" y="181"/>
                    <a:pt x="123" y="185"/>
                  </a:cubicBezTo>
                  <a:cubicBezTo>
                    <a:pt x="126" y="193"/>
                    <a:pt x="126" y="193"/>
                    <a:pt x="126" y="193"/>
                  </a:cubicBezTo>
                  <a:cubicBezTo>
                    <a:pt x="134" y="212"/>
                    <a:pt x="134" y="212"/>
                    <a:pt x="134" y="212"/>
                  </a:cubicBezTo>
                  <a:cubicBezTo>
                    <a:pt x="134" y="214"/>
                    <a:pt x="134" y="217"/>
                    <a:pt x="134" y="219"/>
                  </a:cubicBezTo>
                  <a:cubicBezTo>
                    <a:pt x="133" y="225"/>
                    <a:pt x="131" y="232"/>
                    <a:pt x="131" y="235"/>
                  </a:cubicBezTo>
                  <a:cubicBezTo>
                    <a:pt x="131" y="237"/>
                    <a:pt x="138" y="245"/>
                    <a:pt x="140" y="248"/>
                  </a:cubicBezTo>
                  <a:cubicBezTo>
                    <a:pt x="146" y="257"/>
                    <a:pt x="151" y="265"/>
                    <a:pt x="157" y="274"/>
                  </a:cubicBezTo>
                  <a:cubicBezTo>
                    <a:pt x="159" y="278"/>
                    <a:pt x="163" y="282"/>
                    <a:pt x="165" y="287"/>
                  </a:cubicBezTo>
                  <a:cubicBezTo>
                    <a:pt x="166" y="290"/>
                    <a:pt x="165" y="298"/>
                    <a:pt x="168" y="301"/>
                  </a:cubicBezTo>
                  <a:cubicBezTo>
                    <a:pt x="169" y="303"/>
                    <a:pt x="176" y="302"/>
                    <a:pt x="178" y="304"/>
                  </a:cubicBezTo>
                  <a:cubicBezTo>
                    <a:pt x="180" y="306"/>
                    <a:pt x="183" y="309"/>
                    <a:pt x="185" y="311"/>
                  </a:cubicBezTo>
                  <a:cubicBezTo>
                    <a:pt x="187" y="321"/>
                    <a:pt x="194" y="324"/>
                    <a:pt x="194" y="336"/>
                  </a:cubicBezTo>
                  <a:cubicBezTo>
                    <a:pt x="194" y="356"/>
                    <a:pt x="199" y="367"/>
                    <a:pt x="217" y="371"/>
                  </a:cubicBezTo>
                  <a:cubicBezTo>
                    <a:pt x="217" y="383"/>
                    <a:pt x="232" y="402"/>
                    <a:pt x="238" y="408"/>
                  </a:cubicBezTo>
                  <a:cubicBezTo>
                    <a:pt x="244" y="414"/>
                    <a:pt x="253" y="419"/>
                    <a:pt x="250" y="430"/>
                  </a:cubicBezTo>
                  <a:cubicBezTo>
                    <a:pt x="249" y="435"/>
                    <a:pt x="245" y="445"/>
                    <a:pt x="251" y="446"/>
                  </a:cubicBezTo>
                  <a:cubicBezTo>
                    <a:pt x="251" y="456"/>
                    <a:pt x="255" y="464"/>
                    <a:pt x="260" y="472"/>
                  </a:cubicBezTo>
                  <a:cubicBezTo>
                    <a:pt x="263" y="478"/>
                    <a:pt x="259" y="478"/>
                    <a:pt x="261" y="478"/>
                  </a:cubicBezTo>
                  <a:cubicBezTo>
                    <a:pt x="262" y="479"/>
                    <a:pt x="276" y="486"/>
                    <a:pt x="277" y="486"/>
                  </a:cubicBezTo>
                  <a:cubicBezTo>
                    <a:pt x="280" y="484"/>
                    <a:pt x="280" y="484"/>
                    <a:pt x="280" y="484"/>
                  </a:cubicBezTo>
                  <a:cubicBezTo>
                    <a:pt x="292" y="484"/>
                    <a:pt x="293" y="479"/>
                    <a:pt x="302" y="473"/>
                  </a:cubicBezTo>
                  <a:cubicBezTo>
                    <a:pt x="318" y="473"/>
                    <a:pt x="318" y="473"/>
                    <a:pt x="318" y="473"/>
                  </a:cubicBezTo>
                  <a:cubicBezTo>
                    <a:pt x="325" y="470"/>
                    <a:pt x="346" y="455"/>
                    <a:pt x="353" y="453"/>
                  </a:cubicBezTo>
                  <a:cubicBezTo>
                    <a:pt x="365" y="450"/>
                    <a:pt x="382" y="447"/>
                    <a:pt x="394" y="441"/>
                  </a:cubicBezTo>
                  <a:cubicBezTo>
                    <a:pt x="393" y="440"/>
                    <a:pt x="392" y="438"/>
                    <a:pt x="392" y="436"/>
                  </a:cubicBezTo>
                  <a:cubicBezTo>
                    <a:pt x="392" y="424"/>
                    <a:pt x="424" y="419"/>
                    <a:pt x="438" y="416"/>
                  </a:cubicBezTo>
                  <a:cubicBezTo>
                    <a:pt x="438" y="410"/>
                    <a:pt x="448" y="401"/>
                    <a:pt x="453" y="401"/>
                  </a:cubicBezTo>
                  <a:cubicBezTo>
                    <a:pt x="461" y="401"/>
                    <a:pt x="460" y="385"/>
                    <a:pt x="468" y="385"/>
                  </a:cubicBezTo>
                  <a:cubicBezTo>
                    <a:pt x="475" y="385"/>
                    <a:pt x="474" y="376"/>
                    <a:pt x="476" y="370"/>
                  </a:cubicBezTo>
                  <a:cubicBezTo>
                    <a:pt x="478" y="364"/>
                    <a:pt x="484" y="362"/>
                    <a:pt x="491" y="362"/>
                  </a:cubicBezTo>
                  <a:cubicBezTo>
                    <a:pt x="491" y="349"/>
                    <a:pt x="507" y="345"/>
                    <a:pt x="507" y="333"/>
                  </a:cubicBezTo>
                  <a:cubicBezTo>
                    <a:pt x="507" y="328"/>
                    <a:pt x="499" y="329"/>
                    <a:pt x="497" y="324"/>
                  </a:cubicBezTo>
                  <a:cubicBezTo>
                    <a:pt x="497" y="325"/>
                    <a:pt x="497" y="325"/>
                    <a:pt x="497" y="325"/>
                  </a:cubicBezTo>
                  <a:cubicBezTo>
                    <a:pt x="493" y="323"/>
                    <a:pt x="493" y="314"/>
                    <a:pt x="487" y="312"/>
                  </a:cubicBezTo>
                  <a:cubicBezTo>
                    <a:pt x="471" y="307"/>
                    <a:pt x="461" y="305"/>
                    <a:pt x="454" y="289"/>
                  </a:cubicBezTo>
                  <a:cubicBezTo>
                    <a:pt x="454" y="270"/>
                    <a:pt x="454" y="270"/>
                    <a:pt x="454" y="270"/>
                  </a:cubicBezTo>
                  <a:cubicBezTo>
                    <a:pt x="435" y="284"/>
                    <a:pt x="432" y="306"/>
                    <a:pt x="397" y="306"/>
                  </a:cubicBezTo>
                  <a:cubicBezTo>
                    <a:pt x="389" y="306"/>
                    <a:pt x="375" y="302"/>
                    <a:pt x="375" y="295"/>
                  </a:cubicBezTo>
                  <a:cubicBezTo>
                    <a:pt x="375" y="288"/>
                    <a:pt x="379" y="284"/>
                    <a:pt x="379" y="278"/>
                  </a:cubicBezTo>
                  <a:cubicBezTo>
                    <a:pt x="379" y="276"/>
                    <a:pt x="379" y="274"/>
                    <a:pt x="379" y="272"/>
                  </a:cubicBezTo>
                  <a:cubicBezTo>
                    <a:pt x="373" y="273"/>
                    <a:pt x="374" y="280"/>
                    <a:pt x="368" y="281"/>
                  </a:cubicBezTo>
                  <a:cubicBezTo>
                    <a:pt x="367" y="277"/>
                    <a:pt x="364" y="275"/>
                    <a:pt x="364" y="269"/>
                  </a:cubicBezTo>
                  <a:cubicBezTo>
                    <a:pt x="352" y="267"/>
                    <a:pt x="337" y="244"/>
                    <a:pt x="334" y="231"/>
                  </a:cubicBezTo>
                  <a:cubicBezTo>
                    <a:pt x="333" y="227"/>
                    <a:pt x="333" y="224"/>
                    <a:pt x="333" y="219"/>
                  </a:cubicBezTo>
                  <a:cubicBezTo>
                    <a:pt x="333" y="212"/>
                    <a:pt x="336" y="202"/>
                    <a:pt x="344" y="202"/>
                  </a:cubicBezTo>
                  <a:cubicBezTo>
                    <a:pt x="358" y="202"/>
                    <a:pt x="370" y="219"/>
                    <a:pt x="376" y="230"/>
                  </a:cubicBezTo>
                  <a:cubicBezTo>
                    <a:pt x="377" y="232"/>
                    <a:pt x="375" y="236"/>
                    <a:pt x="379" y="240"/>
                  </a:cubicBezTo>
                  <a:cubicBezTo>
                    <a:pt x="384" y="245"/>
                    <a:pt x="393" y="242"/>
                    <a:pt x="399" y="249"/>
                  </a:cubicBezTo>
                  <a:cubicBezTo>
                    <a:pt x="404" y="254"/>
                    <a:pt x="409" y="261"/>
                    <a:pt x="417" y="263"/>
                  </a:cubicBezTo>
                  <a:cubicBezTo>
                    <a:pt x="443" y="263"/>
                    <a:pt x="443" y="263"/>
                    <a:pt x="443" y="263"/>
                  </a:cubicBezTo>
                  <a:cubicBezTo>
                    <a:pt x="447" y="260"/>
                    <a:pt x="449" y="255"/>
                    <a:pt x="455" y="255"/>
                  </a:cubicBezTo>
                  <a:cubicBezTo>
                    <a:pt x="466" y="255"/>
                    <a:pt x="466" y="271"/>
                    <a:pt x="471" y="277"/>
                  </a:cubicBezTo>
                  <a:cubicBezTo>
                    <a:pt x="471" y="277"/>
                    <a:pt x="487" y="281"/>
                    <a:pt x="489" y="281"/>
                  </a:cubicBezTo>
                  <a:cubicBezTo>
                    <a:pt x="504" y="281"/>
                    <a:pt x="527" y="288"/>
                    <a:pt x="537" y="288"/>
                  </a:cubicBezTo>
                  <a:cubicBezTo>
                    <a:pt x="537" y="288"/>
                    <a:pt x="538" y="288"/>
                    <a:pt x="539" y="288"/>
                  </a:cubicBezTo>
                  <a:cubicBezTo>
                    <a:pt x="539" y="288"/>
                    <a:pt x="540" y="288"/>
                    <a:pt x="540" y="288"/>
                  </a:cubicBezTo>
                  <a:cubicBezTo>
                    <a:pt x="540" y="285"/>
                    <a:pt x="537" y="282"/>
                    <a:pt x="537" y="279"/>
                  </a:cubicBezTo>
                  <a:cubicBezTo>
                    <a:pt x="537" y="279"/>
                    <a:pt x="537" y="279"/>
                    <a:pt x="537" y="279"/>
                  </a:cubicBezTo>
                  <a:cubicBezTo>
                    <a:pt x="537" y="279"/>
                    <a:pt x="537" y="279"/>
                    <a:pt x="537" y="279"/>
                  </a:cubicBezTo>
                  <a:cubicBezTo>
                    <a:pt x="537" y="264"/>
                    <a:pt x="546" y="261"/>
                    <a:pt x="560" y="258"/>
                  </a:cubicBezTo>
                  <a:cubicBezTo>
                    <a:pt x="560" y="235"/>
                    <a:pt x="542" y="233"/>
                    <a:pt x="533" y="215"/>
                  </a:cubicBezTo>
                  <a:cubicBezTo>
                    <a:pt x="532" y="212"/>
                    <a:pt x="527" y="212"/>
                    <a:pt x="527" y="206"/>
                  </a:cubicBezTo>
                  <a:cubicBezTo>
                    <a:pt x="527" y="206"/>
                    <a:pt x="527" y="206"/>
                    <a:pt x="527" y="206"/>
                  </a:cubicBezTo>
                  <a:cubicBezTo>
                    <a:pt x="527" y="206"/>
                    <a:pt x="527" y="206"/>
                    <a:pt x="527" y="206"/>
                  </a:cubicBezTo>
                  <a:cubicBezTo>
                    <a:pt x="527" y="196"/>
                    <a:pt x="538" y="198"/>
                    <a:pt x="538" y="187"/>
                  </a:cubicBezTo>
                  <a:cubicBezTo>
                    <a:pt x="538" y="178"/>
                    <a:pt x="528" y="183"/>
                    <a:pt x="526" y="178"/>
                  </a:cubicBezTo>
                  <a:cubicBezTo>
                    <a:pt x="524" y="174"/>
                    <a:pt x="525" y="170"/>
                    <a:pt x="523" y="166"/>
                  </a:cubicBezTo>
                  <a:cubicBezTo>
                    <a:pt x="523" y="149"/>
                    <a:pt x="523" y="149"/>
                    <a:pt x="523" y="149"/>
                  </a:cubicBezTo>
                  <a:cubicBezTo>
                    <a:pt x="522" y="147"/>
                    <a:pt x="523" y="146"/>
                    <a:pt x="521" y="143"/>
                  </a:cubicBezTo>
                  <a:cubicBezTo>
                    <a:pt x="521" y="143"/>
                    <a:pt x="521" y="143"/>
                    <a:pt x="521" y="143"/>
                  </a:cubicBezTo>
                  <a:cubicBezTo>
                    <a:pt x="521" y="143"/>
                    <a:pt x="521" y="143"/>
                    <a:pt x="521" y="143"/>
                  </a:cubicBezTo>
                  <a:cubicBezTo>
                    <a:pt x="522" y="143"/>
                    <a:pt x="522" y="142"/>
                    <a:pt x="522" y="142"/>
                  </a:cubicBezTo>
                  <a:cubicBezTo>
                    <a:pt x="522" y="140"/>
                    <a:pt x="521" y="139"/>
                    <a:pt x="521" y="138"/>
                  </a:cubicBezTo>
                  <a:cubicBezTo>
                    <a:pt x="521" y="138"/>
                    <a:pt x="521" y="138"/>
                    <a:pt x="521" y="138"/>
                  </a:cubicBezTo>
                  <a:cubicBezTo>
                    <a:pt x="521" y="138"/>
                    <a:pt x="521" y="138"/>
                    <a:pt x="521" y="138"/>
                  </a:cubicBezTo>
                  <a:cubicBezTo>
                    <a:pt x="521" y="137"/>
                    <a:pt x="529" y="118"/>
                    <a:pt x="533" y="116"/>
                  </a:cubicBezTo>
                  <a:cubicBezTo>
                    <a:pt x="531" y="113"/>
                    <a:pt x="532" y="110"/>
                    <a:pt x="532" y="106"/>
                  </a:cubicBezTo>
                  <a:cubicBezTo>
                    <a:pt x="531" y="102"/>
                    <a:pt x="532" y="98"/>
                    <a:pt x="531" y="95"/>
                  </a:cubicBezTo>
                  <a:cubicBezTo>
                    <a:pt x="531" y="95"/>
                    <a:pt x="531" y="95"/>
                    <a:pt x="531" y="95"/>
                  </a:cubicBezTo>
                  <a:cubicBezTo>
                    <a:pt x="530" y="93"/>
                    <a:pt x="527" y="92"/>
                    <a:pt x="526" y="89"/>
                  </a:cubicBezTo>
                  <a:cubicBezTo>
                    <a:pt x="511" y="89"/>
                    <a:pt x="507" y="77"/>
                    <a:pt x="494" y="73"/>
                  </a:cubicBezTo>
                  <a:cubicBezTo>
                    <a:pt x="483" y="69"/>
                    <a:pt x="476" y="69"/>
                    <a:pt x="465" y="62"/>
                  </a:cubicBezTo>
                  <a:cubicBezTo>
                    <a:pt x="457" y="68"/>
                    <a:pt x="451" y="65"/>
                    <a:pt x="441" y="69"/>
                  </a:cubicBezTo>
                  <a:cubicBezTo>
                    <a:pt x="435" y="71"/>
                    <a:pt x="437" y="73"/>
                    <a:pt x="431" y="75"/>
                  </a:cubicBezTo>
                  <a:cubicBezTo>
                    <a:pt x="426" y="77"/>
                    <a:pt x="420" y="77"/>
                    <a:pt x="420" y="82"/>
                  </a:cubicBezTo>
                  <a:cubicBezTo>
                    <a:pt x="420" y="86"/>
                    <a:pt x="420" y="87"/>
                    <a:pt x="420" y="91"/>
                  </a:cubicBezTo>
                  <a:cubicBezTo>
                    <a:pt x="413" y="93"/>
                    <a:pt x="404" y="94"/>
                    <a:pt x="395" y="94"/>
                  </a:cubicBezTo>
                  <a:cubicBezTo>
                    <a:pt x="393" y="94"/>
                    <a:pt x="390" y="95"/>
                    <a:pt x="387" y="95"/>
                  </a:cubicBezTo>
                  <a:cubicBezTo>
                    <a:pt x="380" y="95"/>
                    <a:pt x="373" y="94"/>
                    <a:pt x="371" y="91"/>
                  </a:cubicBezTo>
                  <a:cubicBezTo>
                    <a:pt x="367" y="88"/>
                    <a:pt x="366" y="83"/>
                    <a:pt x="362" y="82"/>
                  </a:cubicBezTo>
                  <a:cubicBezTo>
                    <a:pt x="361" y="82"/>
                    <a:pt x="360" y="82"/>
                    <a:pt x="359" y="82"/>
                  </a:cubicBezTo>
                  <a:cubicBezTo>
                    <a:pt x="358" y="82"/>
                    <a:pt x="357" y="82"/>
                    <a:pt x="356" y="82"/>
                  </a:cubicBezTo>
                  <a:cubicBezTo>
                    <a:pt x="355" y="82"/>
                    <a:pt x="354" y="82"/>
                    <a:pt x="353" y="82"/>
                  </a:cubicBezTo>
                  <a:cubicBezTo>
                    <a:pt x="350" y="82"/>
                    <a:pt x="348" y="81"/>
                    <a:pt x="346" y="78"/>
                  </a:cubicBezTo>
                  <a:cubicBezTo>
                    <a:pt x="343" y="72"/>
                    <a:pt x="348" y="67"/>
                    <a:pt x="344" y="61"/>
                  </a:cubicBezTo>
                  <a:cubicBezTo>
                    <a:pt x="341" y="57"/>
                    <a:pt x="337" y="57"/>
                    <a:pt x="337" y="52"/>
                  </a:cubicBezTo>
                  <a:cubicBezTo>
                    <a:pt x="337" y="52"/>
                    <a:pt x="337" y="51"/>
                    <a:pt x="337" y="50"/>
                  </a:cubicBezTo>
                  <a:cubicBezTo>
                    <a:pt x="337" y="50"/>
                    <a:pt x="337" y="49"/>
                    <a:pt x="337" y="49"/>
                  </a:cubicBezTo>
                  <a:cubicBezTo>
                    <a:pt x="335" y="47"/>
                    <a:pt x="335" y="43"/>
                    <a:pt x="333" y="40"/>
                  </a:cubicBezTo>
                  <a:cubicBezTo>
                    <a:pt x="329" y="40"/>
                    <a:pt x="330" y="40"/>
                    <a:pt x="326" y="41"/>
                  </a:cubicBezTo>
                  <a:cubicBezTo>
                    <a:pt x="318" y="44"/>
                    <a:pt x="318" y="53"/>
                    <a:pt x="307" y="53"/>
                  </a:cubicBezTo>
                  <a:cubicBezTo>
                    <a:pt x="292" y="53"/>
                    <a:pt x="290" y="37"/>
                    <a:pt x="280" y="34"/>
                  </a:cubicBezTo>
                  <a:cubicBezTo>
                    <a:pt x="279" y="34"/>
                    <a:pt x="269" y="28"/>
                    <a:pt x="268" y="26"/>
                  </a:cubicBezTo>
                  <a:cubicBezTo>
                    <a:pt x="262" y="15"/>
                    <a:pt x="263"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30" y="5"/>
                    <a:pt x="224" y="19"/>
                    <a:pt x="210" y="19"/>
                  </a:cubicBezTo>
                  <a:cubicBezTo>
                    <a:pt x="204" y="19"/>
                    <a:pt x="195" y="19"/>
                    <a:pt x="179" y="19"/>
                  </a:cubicBezTo>
                  <a:cubicBezTo>
                    <a:pt x="174" y="18"/>
                    <a:pt x="153" y="15"/>
                    <a:pt x="153" y="8"/>
                  </a:cubicBezTo>
                  <a:cubicBezTo>
                    <a:pt x="141" y="8"/>
                    <a:pt x="141" y="0"/>
                    <a:pt x="1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39" name="Freeform 32"/>
            <p:cNvSpPr>
              <a:spLocks/>
            </p:cNvSpPr>
            <p:nvPr/>
          </p:nvSpPr>
          <p:spPr bwMode="auto">
            <a:xfrm>
              <a:off x="6264" y="2726"/>
              <a:ext cx="71" cy="135"/>
            </a:xfrm>
            <a:custGeom>
              <a:avLst/>
              <a:gdLst>
                <a:gd name="T0" fmla="*/ 7 w 30"/>
                <a:gd name="T1" fmla="*/ 0 h 57"/>
                <a:gd name="T2" fmla="*/ 0 w 30"/>
                <a:gd name="T3" fmla="*/ 43 h 57"/>
                <a:gd name="T4" fmla="*/ 13 w 30"/>
                <a:gd name="T5" fmla="*/ 57 h 57"/>
                <a:gd name="T6" fmla="*/ 30 w 30"/>
                <a:gd name="T7" fmla="*/ 36 h 57"/>
                <a:gd name="T8" fmla="*/ 7 w 30"/>
                <a:gd name="T9" fmla="*/ 0 h 57"/>
              </a:gdLst>
              <a:ahLst/>
              <a:cxnLst>
                <a:cxn ang="0">
                  <a:pos x="T0" y="T1"/>
                </a:cxn>
                <a:cxn ang="0">
                  <a:pos x="T2" y="T3"/>
                </a:cxn>
                <a:cxn ang="0">
                  <a:pos x="T4" y="T5"/>
                </a:cxn>
                <a:cxn ang="0">
                  <a:pos x="T6" y="T7"/>
                </a:cxn>
                <a:cxn ang="0">
                  <a:pos x="T8" y="T9"/>
                </a:cxn>
              </a:cxnLst>
              <a:rect l="0" t="0" r="r" b="b"/>
              <a:pathLst>
                <a:path w="30" h="57">
                  <a:moveTo>
                    <a:pt x="7" y="0"/>
                  </a:moveTo>
                  <a:cubicBezTo>
                    <a:pt x="7" y="16"/>
                    <a:pt x="0" y="27"/>
                    <a:pt x="0" y="43"/>
                  </a:cubicBezTo>
                  <a:cubicBezTo>
                    <a:pt x="0" y="50"/>
                    <a:pt x="5" y="57"/>
                    <a:pt x="13" y="57"/>
                  </a:cubicBezTo>
                  <a:cubicBezTo>
                    <a:pt x="23" y="57"/>
                    <a:pt x="30" y="45"/>
                    <a:pt x="30" y="36"/>
                  </a:cubicBezTo>
                  <a:cubicBezTo>
                    <a:pt x="30" y="19"/>
                    <a:pt x="14" y="13"/>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40" name="Freeform 33"/>
            <p:cNvSpPr>
              <a:spLocks/>
            </p:cNvSpPr>
            <p:nvPr/>
          </p:nvSpPr>
          <p:spPr bwMode="auto">
            <a:xfrm>
              <a:off x="5590" y="1622"/>
              <a:ext cx="1440" cy="1161"/>
            </a:xfrm>
            <a:custGeom>
              <a:avLst/>
              <a:gdLst>
                <a:gd name="T0" fmla="*/ 137 w 609"/>
                <a:gd name="T1" fmla="*/ 13 h 491"/>
                <a:gd name="T2" fmla="*/ 137 w 609"/>
                <a:gd name="T3" fmla="*/ 13 h 491"/>
                <a:gd name="T4" fmla="*/ 114 w 609"/>
                <a:gd name="T5" fmla="*/ 26 h 491"/>
                <a:gd name="T6" fmla="*/ 93 w 609"/>
                <a:gd name="T7" fmla="*/ 22 h 491"/>
                <a:gd name="T8" fmla="*/ 87 w 609"/>
                <a:gd name="T9" fmla="*/ 18 h 491"/>
                <a:gd name="T10" fmla="*/ 55 w 609"/>
                <a:gd name="T11" fmla="*/ 39 h 491"/>
                <a:gd name="T12" fmla="*/ 12 w 609"/>
                <a:gd name="T13" fmla="*/ 55 h 491"/>
                <a:gd name="T14" fmla="*/ 1 w 609"/>
                <a:gd name="T15" fmla="*/ 81 h 491"/>
                <a:gd name="T16" fmla="*/ 2 w 609"/>
                <a:gd name="T17" fmla="*/ 105 h 491"/>
                <a:gd name="T18" fmla="*/ 6 w 609"/>
                <a:gd name="T19" fmla="*/ 145 h 491"/>
                <a:gd name="T20" fmla="*/ 39 w 609"/>
                <a:gd name="T21" fmla="*/ 197 h 491"/>
                <a:gd name="T22" fmla="*/ 37 w 609"/>
                <a:gd name="T23" fmla="*/ 226 h 491"/>
                <a:gd name="T24" fmla="*/ 78 w 609"/>
                <a:gd name="T25" fmla="*/ 221 h 491"/>
                <a:gd name="T26" fmla="*/ 142 w 609"/>
                <a:gd name="T27" fmla="*/ 263 h 491"/>
                <a:gd name="T28" fmla="*/ 127 w 609"/>
                <a:gd name="T29" fmla="*/ 271 h 491"/>
                <a:gd name="T30" fmla="*/ 177 w 609"/>
                <a:gd name="T31" fmla="*/ 272 h 491"/>
                <a:gd name="T32" fmla="*/ 177 w 609"/>
                <a:gd name="T33" fmla="*/ 316 h 491"/>
                <a:gd name="T34" fmla="*/ 209 w 609"/>
                <a:gd name="T35" fmla="*/ 408 h 491"/>
                <a:gd name="T36" fmla="*/ 244 w 609"/>
                <a:gd name="T37" fmla="*/ 486 h 491"/>
                <a:gd name="T38" fmla="*/ 269 w 609"/>
                <a:gd name="T39" fmla="*/ 474 h 491"/>
                <a:gd name="T40" fmla="*/ 285 w 609"/>
                <a:gd name="T41" fmla="*/ 440 h 491"/>
                <a:gd name="T42" fmla="*/ 322 w 609"/>
                <a:gd name="T43" fmla="*/ 358 h 491"/>
                <a:gd name="T44" fmla="*/ 408 w 609"/>
                <a:gd name="T45" fmla="*/ 275 h 491"/>
                <a:gd name="T46" fmla="*/ 473 w 609"/>
                <a:gd name="T47" fmla="*/ 294 h 491"/>
                <a:gd name="T48" fmla="*/ 506 w 609"/>
                <a:gd name="T49" fmla="*/ 362 h 491"/>
                <a:gd name="T50" fmla="*/ 554 w 609"/>
                <a:gd name="T51" fmla="*/ 362 h 491"/>
                <a:gd name="T52" fmla="*/ 571 w 609"/>
                <a:gd name="T53" fmla="*/ 460 h 491"/>
                <a:gd name="T54" fmla="*/ 565 w 609"/>
                <a:gd name="T55" fmla="*/ 384 h 491"/>
                <a:gd name="T56" fmla="*/ 565 w 609"/>
                <a:gd name="T57" fmla="*/ 380 h 491"/>
                <a:gd name="T58" fmla="*/ 557 w 609"/>
                <a:gd name="T59" fmla="*/ 331 h 491"/>
                <a:gd name="T60" fmla="*/ 609 w 609"/>
                <a:gd name="T61" fmla="*/ 276 h 491"/>
                <a:gd name="T62" fmla="*/ 562 w 609"/>
                <a:gd name="T63" fmla="*/ 242 h 491"/>
                <a:gd name="T64" fmla="*/ 573 w 609"/>
                <a:gd name="T65" fmla="*/ 195 h 491"/>
                <a:gd name="T66" fmla="*/ 525 w 609"/>
                <a:gd name="T67" fmla="*/ 155 h 491"/>
                <a:gd name="T68" fmla="*/ 522 w 609"/>
                <a:gd name="T69" fmla="*/ 156 h 491"/>
                <a:gd name="T70" fmla="*/ 516 w 609"/>
                <a:gd name="T71" fmla="*/ 155 h 491"/>
                <a:gd name="T72" fmla="*/ 510 w 609"/>
                <a:gd name="T73" fmla="*/ 155 h 491"/>
                <a:gd name="T74" fmla="*/ 507 w 609"/>
                <a:gd name="T75" fmla="*/ 156 h 491"/>
                <a:gd name="T76" fmla="*/ 473 w 609"/>
                <a:gd name="T77" fmla="*/ 179 h 491"/>
                <a:gd name="T78" fmla="*/ 409 w 609"/>
                <a:gd name="T79" fmla="*/ 177 h 491"/>
                <a:gd name="T80" fmla="*/ 362 w 609"/>
                <a:gd name="T81" fmla="*/ 164 h 491"/>
                <a:gd name="T82" fmla="*/ 361 w 609"/>
                <a:gd name="T83" fmla="*/ 163 h 491"/>
                <a:gd name="T84" fmla="*/ 359 w 609"/>
                <a:gd name="T85" fmla="*/ 164 h 491"/>
                <a:gd name="T86" fmla="*/ 358 w 609"/>
                <a:gd name="T87" fmla="*/ 164 h 491"/>
                <a:gd name="T88" fmla="*/ 356 w 609"/>
                <a:gd name="T89" fmla="*/ 164 h 491"/>
                <a:gd name="T90" fmla="*/ 354 w 609"/>
                <a:gd name="T91" fmla="*/ 163 h 491"/>
                <a:gd name="T92" fmla="*/ 328 w 609"/>
                <a:gd name="T93" fmla="*/ 145 h 491"/>
                <a:gd name="T94" fmla="*/ 271 w 609"/>
                <a:gd name="T95" fmla="*/ 107 h 491"/>
                <a:gd name="T96" fmla="*/ 275 w 609"/>
                <a:gd name="T97" fmla="*/ 102 h 491"/>
                <a:gd name="T98" fmla="*/ 275 w 609"/>
                <a:gd name="T99" fmla="*/ 83 h 491"/>
                <a:gd name="T100" fmla="*/ 278 w 609"/>
                <a:gd name="T101" fmla="*/ 42 h 491"/>
                <a:gd name="T102" fmla="*/ 213 w 609"/>
                <a:gd name="T103" fmla="*/ 20 h 491"/>
                <a:gd name="T104" fmla="*/ 162 w 609"/>
                <a:gd name="T105" fmla="*/ 1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9" h="491">
                  <a:moveTo>
                    <a:pt x="157" y="0"/>
                  </a:moveTo>
                  <a:cubicBezTo>
                    <a:pt x="146" y="0"/>
                    <a:pt x="144" y="13"/>
                    <a:pt x="139" y="13"/>
                  </a:cubicBezTo>
                  <a:cubicBezTo>
                    <a:pt x="139" y="13"/>
                    <a:pt x="139" y="13"/>
                    <a:pt x="138" y="13"/>
                  </a:cubicBezTo>
                  <a:cubicBezTo>
                    <a:pt x="138" y="13"/>
                    <a:pt x="138" y="13"/>
                    <a:pt x="137" y="13"/>
                  </a:cubicBezTo>
                  <a:cubicBezTo>
                    <a:pt x="137" y="13"/>
                    <a:pt x="137" y="13"/>
                    <a:pt x="137" y="13"/>
                  </a:cubicBezTo>
                  <a:cubicBezTo>
                    <a:pt x="137" y="13"/>
                    <a:pt x="137" y="13"/>
                    <a:pt x="137" y="13"/>
                  </a:cubicBezTo>
                  <a:cubicBezTo>
                    <a:pt x="137" y="13"/>
                    <a:pt x="137" y="13"/>
                    <a:pt x="137" y="13"/>
                  </a:cubicBezTo>
                  <a:cubicBezTo>
                    <a:pt x="137" y="13"/>
                    <a:pt x="137" y="13"/>
                    <a:pt x="137" y="13"/>
                  </a:cubicBezTo>
                  <a:cubicBezTo>
                    <a:pt x="137" y="13"/>
                    <a:pt x="137" y="13"/>
                    <a:pt x="136" y="13"/>
                  </a:cubicBezTo>
                  <a:cubicBezTo>
                    <a:pt x="136" y="13"/>
                    <a:pt x="136" y="13"/>
                    <a:pt x="136" y="13"/>
                  </a:cubicBezTo>
                  <a:cubicBezTo>
                    <a:pt x="136" y="13"/>
                    <a:pt x="136" y="13"/>
                    <a:pt x="136" y="13"/>
                  </a:cubicBezTo>
                  <a:cubicBezTo>
                    <a:pt x="132" y="20"/>
                    <a:pt x="124" y="26"/>
                    <a:pt x="114" y="26"/>
                  </a:cubicBezTo>
                  <a:cubicBezTo>
                    <a:pt x="109" y="26"/>
                    <a:pt x="108" y="20"/>
                    <a:pt x="104" y="20"/>
                  </a:cubicBezTo>
                  <a:cubicBezTo>
                    <a:pt x="103" y="20"/>
                    <a:pt x="101" y="21"/>
                    <a:pt x="100" y="21"/>
                  </a:cubicBezTo>
                  <a:cubicBezTo>
                    <a:pt x="98" y="21"/>
                    <a:pt x="95" y="22"/>
                    <a:pt x="93" y="22"/>
                  </a:cubicBezTo>
                  <a:cubicBezTo>
                    <a:pt x="93" y="22"/>
                    <a:pt x="93" y="22"/>
                    <a:pt x="93" y="22"/>
                  </a:cubicBezTo>
                  <a:cubicBezTo>
                    <a:pt x="93" y="22"/>
                    <a:pt x="93" y="22"/>
                    <a:pt x="93" y="22"/>
                  </a:cubicBezTo>
                  <a:cubicBezTo>
                    <a:pt x="93" y="22"/>
                    <a:pt x="93" y="22"/>
                    <a:pt x="93" y="22"/>
                  </a:cubicBezTo>
                  <a:cubicBezTo>
                    <a:pt x="93" y="22"/>
                    <a:pt x="93" y="22"/>
                    <a:pt x="93" y="22"/>
                  </a:cubicBezTo>
                  <a:cubicBezTo>
                    <a:pt x="90" y="22"/>
                    <a:pt x="87" y="21"/>
                    <a:pt x="87" y="18"/>
                  </a:cubicBezTo>
                  <a:cubicBezTo>
                    <a:pt x="87" y="18"/>
                    <a:pt x="87" y="18"/>
                    <a:pt x="87" y="18"/>
                  </a:cubicBezTo>
                  <a:cubicBezTo>
                    <a:pt x="87" y="18"/>
                    <a:pt x="87" y="18"/>
                    <a:pt x="87" y="18"/>
                  </a:cubicBezTo>
                  <a:cubicBezTo>
                    <a:pt x="82" y="18"/>
                    <a:pt x="83" y="16"/>
                    <a:pt x="78" y="16"/>
                  </a:cubicBezTo>
                  <a:cubicBezTo>
                    <a:pt x="65" y="16"/>
                    <a:pt x="64" y="30"/>
                    <a:pt x="55" y="39"/>
                  </a:cubicBezTo>
                  <a:cubicBezTo>
                    <a:pt x="51" y="43"/>
                    <a:pt x="44" y="43"/>
                    <a:pt x="40" y="47"/>
                  </a:cubicBezTo>
                  <a:cubicBezTo>
                    <a:pt x="37" y="50"/>
                    <a:pt x="34" y="56"/>
                    <a:pt x="28" y="56"/>
                  </a:cubicBezTo>
                  <a:cubicBezTo>
                    <a:pt x="23" y="56"/>
                    <a:pt x="20" y="51"/>
                    <a:pt x="15" y="51"/>
                  </a:cubicBezTo>
                  <a:cubicBezTo>
                    <a:pt x="13" y="51"/>
                    <a:pt x="13" y="54"/>
                    <a:pt x="12" y="55"/>
                  </a:cubicBezTo>
                  <a:cubicBezTo>
                    <a:pt x="12" y="55"/>
                    <a:pt x="12" y="55"/>
                    <a:pt x="12" y="55"/>
                  </a:cubicBezTo>
                  <a:cubicBezTo>
                    <a:pt x="8" y="57"/>
                    <a:pt x="0" y="76"/>
                    <a:pt x="0" y="77"/>
                  </a:cubicBezTo>
                  <a:cubicBezTo>
                    <a:pt x="0" y="77"/>
                    <a:pt x="0" y="77"/>
                    <a:pt x="0" y="77"/>
                  </a:cubicBezTo>
                  <a:cubicBezTo>
                    <a:pt x="0" y="78"/>
                    <a:pt x="1" y="79"/>
                    <a:pt x="1" y="81"/>
                  </a:cubicBezTo>
                  <a:cubicBezTo>
                    <a:pt x="1" y="81"/>
                    <a:pt x="1" y="82"/>
                    <a:pt x="0" y="82"/>
                  </a:cubicBezTo>
                  <a:cubicBezTo>
                    <a:pt x="0" y="82"/>
                    <a:pt x="0" y="82"/>
                    <a:pt x="0" y="82"/>
                  </a:cubicBezTo>
                  <a:cubicBezTo>
                    <a:pt x="2" y="85"/>
                    <a:pt x="1" y="86"/>
                    <a:pt x="2" y="88"/>
                  </a:cubicBezTo>
                  <a:cubicBezTo>
                    <a:pt x="2" y="105"/>
                    <a:pt x="2" y="105"/>
                    <a:pt x="2" y="105"/>
                  </a:cubicBezTo>
                  <a:cubicBezTo>
                    <a:pt x="4" y="109"/>
                    <a:pt x="3" y="113"/>
                    <a:pt x="5" y="117"/>
                  </a:cubicBezTo>
                  <a:cubicBezTo>
                    <a:pt x="7" y="122"/>
                    <a:pt x="17" y="117"/>
                    <a:pt x="17" y="126"/>
                  </a:cubicBezTo>
                  <a:cubicBezTo>
                    <a:pt x="17" y="126"/>
                    <a:pt x="17" y="126"/>
                    <a:pt x="17" y="126"/>
                  </a:cubicBezTo>
                  <a:cubicBezTo>
                    <a:pt x="17" y="137"/>
                    <a:pt x="6" y="135"/>
                    <a:pt x="6" y="145"/>
                  </a:cubicBezTo>
                  <a:cubicBezTo>
                    <a:pt x="6" y="145"/>
                    <a:pt x="6" y="145"/>
                    <a:pt x="6" y="145"/>
                  </a:cubicBezTo>
                  <a:cubicBezTo>
                    <a:pt x="6" y="151"/>
                    <a:pt x="11" y="151"/>
                    <a:pt x="12" y="154"/>
                  </a:cubicBezTo>
                  <a:cubicBezTo>
                    <a:pt x="21" y="172"/>
                    <a:pt x="39" y="174"/>
                    <a:pt x="39" y="197"/>
                  </a:cubicBezTo>
                  <a:cubicBezTo>
                    <a:pt x="39" y="197"/>
                    <a:pt x="39" y="197"/>
                    <a:pt x="39" y="197"/>
                  </a:cubicBezTo>
                  <a:cubicBezTo>
                    <a:pt x="25" y="200"/>
                    <a:pt x="16" y="203"/>
                    <a:pt x="16" y="218"/>
                  </a:cubicBezTo>
                  <a:cubicBezTo>
                    <a:pt x="16" y="218"/>
                    <a:pt x="16" y="218"/>
                    <a:pt x="16" y="218"/>
                  </a:cubicBezTo>
                  <a:cubicBezTo>
                    <a:pt x="16" y="221"/>
                    <a:pt x="19" y="224"/>
                    <a:pt x="19" y="227"/>
                  </a:cubicBezTo>
                  <a:cubicBezTo>
                    <a:pt x="37" y="226"/>
                    <a:pt x="37" y="226"/>
                    <a:pt x="37" y="226"/>
                  </a:cubicBezTo>
                  <a:cubicBezTo>
                    <a:pt x="38" y="225"/>
                    <a:pt x="40" y="223"/>
                    <a:pt x="42" y="222"/>
                  </a:cubicBezTo>
                  <a:cubicBezTo>
                    <a:pt x="55" y="226"/>
                    <a:pt x="55" y="226"/>
                    <a:pt x="55" y="226"/>
                  </a:cubicBezTo>
                  <a:cubicBezTo>
                    <a:pt x="61" y="226"/>
                    <a:pt x="62" y="221"/>
                    <a:pt x="69" y="221"/>
                  </a:cubicBezTo>
                  <a:cubicBezTo>
                    <a:pt x="72" y="221"/>
                    <a:pt x="75" y="221"/>
                    <a:pt x="78" y="221"/>
                  </a:cubicBezTo>
                  <a:cubicBezTo>
                    <a:pt x="80" y="221"/>
                    <a:pt x="82" y="221"/>
                    <a:pt x="85" y="222"/>
                  </a:cubicBezTo>
                  <a:cubicBezTo>
                    <a:pt x="91" y="224"/>
                    <a:pt x="94" y="236"/>
                    <a:pt x="98" y="243"/>
                  </a:cubicBezTo>
                  <a:cubicBezTo>
                    <a:pt x="104" y="251"/>
                    <a:pt x="119" y="262"/>
                    <a:pt x="129" y="262"/>
                  </a:cubicBezTo>
                  <a:cubicBezTo>
                    <a:pt x="134" y="262"/>
                    <a:pt x="137" y="262"/>
                    <a:pt x="142" y="263"/>
                  </a:cubicBezTo>
                  <a:cubicBezTo>
                    <a:pt x="139" y="265"/>
                    <a:pt x="139" y="269"/>
                    <a:pt x="135" y="270"/>
                  </a:cubicBezTo>
                  <a:cubicBezTo>
                    <a:pt x="133" y="271"/>
                    <a:pt x="132" y="271"/>
                    <a:pt x="131" y="271"/>
                  </a:cubicBezTo>
                  <a:cubicBezTo>
                    <a:pt x="130" y="271"/>
                    <a:pt x="130" y="271"/>
                    <a:pt x="129" y="271"/>
                  </a:cubicBezTo>
                  <a:cubicBezTo>
                    <a:pt x="128" y="271"/>
                    <a:pt x="128" y="271"/>
                    <a:pt x="127" y="271"/>
                  </a:cubicBezTo>
                  <a:cubicBezTo>
                    <a:pt x="125" y="271"/>
                    <a:pt x="124" y="271"/>
                    <a:pt x="121" y="273"/>
                  </a:cubicBezTo>
                  <a:cubicBezTo>
                    <a:pt x="129" y="281"/>
                    <a:pt x="136" y="297"/>
                    <a:pt x="152" y="297"/>
                  </a:cubicBezTo>
                  <a:cubicBezTo>
                    <a:pt x="166" y="297"/>
                    <a:pt x="166" y="279"/>
                    <a:pt x="173" y="272"/>
                  </a:cubicBezTo>
                  <a:cubicBezTo>
                    <a:pt x="177" y="272"/>
                    <a:pt x="177" y="272"/>
                    <a:pt x="177" y="272"/>
                  </a:cubicBezTo>
                  <a:cubicBezTo>
                    <a:pt x="177" y="274"/>
                    <a:pt x="174" y="278"/>
                    <a:pt x="174" y="279"/>
                  </a:cubicBezTo>
                  <a:cubicBezTo>
                    <a:pt x="174" y="286"/>
                    <a:pt x="180" y="293"/>
                    <a:pt x="180" y="301"/>
                  </a:cubicBezTo>
                  <a:cubicBezTo>
                    <a:pt x="180" y="308"/>
                    <a:pt x="177" y="309"/>
                    <a:pt x="177" y="316"/>
                  </a:cubicBezTo>
                  <a:cubicBezTo>
                    <a:pt x="177" y="316"/>
                    <a:pt x="177" y="316"/>
                    <a:pt x="177" y="316"/>
                  </a:cubicBezTo>
                  <a:cubicBezTo>
                    <a:pt x="177" y="317"/>
                    <a:pt x="177" y="322"/>
                    <a:pt x="177" y="323"/>
                  </a:cubicBezTo>
                  <a:cubicBezTo>
                    <a:pt x="177" y="333"/>
                    <a:pt x="183" y="343"/>
                    <a:pt x="186" y="354"/>
                  </a:cubicBezTo>
                  <a:cubicBezTo>
                    <a:pt x="190" y="366"/>
                    <a:pt x="200" y="383"/>
                    <a:pt x="202" y="391"/>
                  </a:cubicBezTo>
                  <a:cubicBezTo>
                    <a:pt x="204" y="398"/>
                    <a:pt x="204" y="401"/>
                    <a:pt x="209" y="408"/>
                  </a:cubicBezTo>
                  <a:cubicBezTo>
                    <a:pt x="213" y="414"/>
                    <a:pt x="210" y="421"/>
                    <a:pt x="214" y="429"/>
                  </a:cubicBezTo>
                  <a:cubicBezTo>
                    <a:pt x="216" y="434"/>
                    <a:pt x="224" y="439"/>
                    <a:pt x="226" y="446"/>
                  </a:cubicBezTo>
                  <a:cubicBezTo>
                    <a:pt x="230" y="457"/>
                    <a:pt x="236" y="468"/>
                    <a:pt x="240" y="481"/>
                  </a:cubicBezTo>
                  <a:cubicBezTo>
                    <a:pt x="240" y="482"/>
                    <a:pt x="242" y="486"/>
                    <a:pt x="244" y="486"/>
                  </a:cubicBezTo>
                  <a:cubicBezTo>
                    <a:pt x="245" y="489"/>
                    <a:pt x="248" y="491"/>
                    <a:pt x="251" y="491"/>
                  </a:cubicBezTo>
                  <a:cubicBezTo>
                    <a:pt x="252" y="491"/>
                    <a:pt x="252" y="491"/>
                    <a:pt x="252" y="491"/>
                  </a:cubicBezTo>
                  <a:cubicBezTo>
                    <a:pt x="257" y="491"/>
                    <a:pt x="257" y="485"/>
                    <a:pt x="259" y="481"/>
                  </a:cubicBezTo>
                  <a:cubicBezTo>
                    <a:pt x="262" y="475"/>
                    <a:pt x="263" y="477"/>
                    <a:pt x="269" y="474"/>
                  </a:cubicBezTo>
                  <a:cubicBezTo>
                    <a:pt x="274" y="472"/>
                    <a:pt x="272" y="458"/>
                    <a:pt x="279" y="456"/>
                  </a:cubicBezTo>
                  <a:cubicBezTo>
                    <a:pt x="281" y="456"/>
                    <a:pt x="285" y="456"/>
                    <a:pt x="285" y="454"/>
                  </a:cubicBezTo>
                  <a:cubicBezTo>
                    <a:pt x="287" y="454"/>
                    <a:pt x="287" y="454"/>
                    <a:pt x="287" y="454"/>
                  </a:cubicBezTo>
                  <a:cubicBezTo>
                    <a:pt x="285" y="440"/>
                    <a:pt x="285" y="440"/>
                    <a:pt x="285" y="440"/>
                  </a:cubicBezTo>
                  <a:cubicBezTo>
                    <a:pt x="285" y="430"/>
                    <a:pt x="291" y="421"/>
                    <a:pt x="291" y="408"/>
                  </a:cubicBezTo>
                  <a:cubicBezTo>
                    <a:pt x="291" y="400"/>
                    <a:pt x="287" y="395"/>
                    <a:pt x="287" y="385"/>
                  </a:cubicBezTo>
                  <a:cubicBezTo>
                    <a:pt x="287" y="374"/>
                    <a:pt x="298" y="372"/>
                    <a:pt x="308" y="369"/>
                  </a:cubicBezTo>
                  <a:cubicBezTo>
                    <a:pt x="312" y="368"/>
                    <a:pt x="317" y="362"/>
                    <a:pt x="322" y="358"/>
                  </a:cubicBezTo>
                  <a:cubicBezTo>
                    <a:pt x="332" y="348"/>
                    <a:pt x="341" y="337"/>
                    <a:pt x="352" y="326"/>
                  </a:cubicBezTo>
                  <a:cubicBezTo>
                    <a:pt x="360" y="318"/>
                    <a:pt x="375" y="315"/>
                    <a:pt x="385" y="306"/>
                  </a:cubicBezTo>
                  <a:cubicBezTo>
                    <a:pt x="390" y="301"/>
                    <a:pt x="389" y="295"/>
                    <a:pt x="391" y="288"/>
                  </a:cubicBezTo>
                  <a:cubicBezTo>
                    <a:pt x="393" y="283"/>
                    <a:pt x="404" y="283"/>
                    <a:pt x="408" y="275"/>
                  </a:cubicBezTo>
                  <a:cubicBezTo>
                    <a:pt x="412" y="277"/>
                    <a:pt x="412" y="280"/>
                    <a:pt x="420" y="280"/>
                  </a:cubicBezTo>
                  <a:cubicBezTo>
                    <a:pt x="434" y="280"/>
                    <a:pt x="449" y="277"/>
                    <a:pt x="449" y="261"/>
                  </a:cubicBezTo>
                  <a:cubicBezTo>
                    <a:pt x="457" y="263"/>
                    <a:pt x="466" y="266"/>
                    <a:pt x="468" y="273"/>
                  </a:cubicBezTo>
                  <a:cubicBezTo>
                    <a:pt x="470" y="279"/>
                    <a:pt x="469" y="288"/>
                    <a:pt x="473" y="294"/>
                  </a:cubicBezTo>
                  <a:cubicBezTo>
                    <a:pt x="477" y="301"/>
                    <a:pt x="483" y="305"/>
                    <a:pt x="491" y="311"/>
                  </a:cubicBezTo>
                  <a:cubicBezTo>
                    <a:pt x="496" y="320"/>
                    <a:pt x="502" y="328"/>
                    <a:pt x="506" y="339"/>
                  </a:cubicBezTo>
                  <a:cubicBezTo>
                    <a:pt x="506" y="342"/>
                    <a:pt x="509" y="343"/>
                    <a:pt x="509" y="346"/>
                  </a:cubicBezTo>
                  <a:cubicBezTo>
                    <a:pt x="509" y="352"/>
                    <a:pt x="506" y="355"/>
                    <a:pt x="506" y="362"/>
                  </a:cubicBezTo>
                  <a:cubicBezTo>
                    <a:pt x="506" y="369"/>
                    <a:pt x="507" y="375"/>
                    <a:pt x="515" y="375"/>
                  </a:cubicBezTo>
                  <a:cubicBezTo>
                    <a:pt x="530" y="375"/>
                    <a:pt x="533" y="360"/>
                    <a:pt x="542" y="351"/>
                  </a:cubicBezTo>
                  <a:cubicBezTo>
                    <a:pt x="545" y="354"/>
                    <a:pt x="544" y="356"/>
                    <a:pt x="547" y="359"/>
                  </a:cubicBezTo>
                  <a:cubicBezTo>
                    <a:pt x="548" y="360"/>
                    <a:pt x="552" y="359"/>
                    <a:pt x="554" y="362"/>
                  </a:cubicBezTo>
                  <a:cubicBezTo>
                    <a:pt x="559" y="370"/>
                    <a:pt x="550" y="386"/>
                    <a:pt x="557" y="386"/>
                  </a:cubicBezTo>
                  <a:cubicBezTo>
                    <a:pt x="557" y="402"/>
                    <a:pt x="571" y="416"/>
                    <a:pt x="571" y="439"/>
                  </a:cubicBezTo>
                  <a:cubicBezTo>
                    <a:pt x="571" y="445"/>
                    <a:pt x="567" y="457"/>
                    <a:pt x="571" y="460"/>
                  </a:cubicBezTo>
                  <a:cubicBezTo>
                    <a:pt x="571" y="460"/>
                    <a:pt x="571" y="460"/>
                    <a:pt x="571" y="460"/>
                  </a:cubicBezTo>
                  <a:cubicBezTo>
                    <a:pt x="575" y="451"/>
                    <a:pt x="577" y="445"/>
                    <a:pt x="581" y="435"/>
                  </a:cubicBezTo>
                  <a:cubicBezTo>
                    <a:pt x="582" y="433"/>
                    <a:pt x="586" y="432"/>
                    <a:pt x="586" y="429"/>
                  </a:cubicBezTo>
                  <a:cubicBezTo>
                    <a:pt x="586" y="425"/>
                    <a:pt x="578" y="400"/>
                    <a:pt x="574" y="396"/>
                  </a:cubicBezTo>
                  <a:cubicBezTo>
                    <a:pt x="571" y="392"/>
                    <a:pt x="565" y="390"/>
                    <a:pt x="565" y="384"/>
                  </a:cubicBezTo>
                  <a:cubicBezTo>
                    <a:pt x="565" y="384"/>
                    <a:pt x="565" y="384"/>
                    <a:pt x="565" y="384"/>
                  </a:cubicBezTo>
                  <a:cubicBezTo>
                    <a:pt x="565" y="384"/>
                    <a:pt x="565" y="384"/>
                    <a:pt x="565" y="384"/>
                  </a:cubicBezTo>
                  <a:cubicBezTo>
                    <a:pt x="565" y="382"/>
                    <a:pt x="565" y="381"/>
                    <a:pt x="565" y="379"/>
                  </a:cubicBezTo>
                  <a:cubicBezTo>
                    <a:pt x="565" y="380"/>
                    <a:pt x="565" y="380"/>
                    <a:pt x="565" y="380"/>
                  </a:cubicBezTo>
                  <a:cubicBezTo>
                    <a:pt x="567" y="379"/>
                    <a:pt x="571" y="373"/>
                    <a:pt x="571" y="369"/>
                  </a:cubicBezTo>
                  <a:cubicBezTo>
                    <a:pt x="571" y="362"/>
                    <a:pt x="570" y="351"/>
                    <a:pt x="567" y="345"/>
                  </a:cubicBezTo>
                  <a:cubicBezTo>
                    <a:pt x="563" y="341"/>
                    <a:pt x="557" y="341"/>
                    <a:pt x="557" y="331"/>
                  </a:cubicBezTo>
                  <a:cubicBezTo>
                    <a:pt x="557" y="331"/>
                    <a:pt x="557" y="331"/>
                    <a:pt x="557" y="331"/>
                  </a:cubicBezTo>
                  <a:cubicBezTo>
                    <a:pt x="557" y="331"/>
                    <a:pt x="557" y="331"/>
                    <a:pt x="557" y="331"/>
                  </a:cubicBezTo>
                  <a:cubicBezTo>
                    <a:pt x="557" y="322"/>
                    <a:pt x="560" y="314"/>
                    <a:pt x="565" y="309"/>
                  </a:cubicBezTo>
                  <a:cubicBezTo>
                    <a:pt x="568" y="306"/>
                    <a:pt x="574" y="307"/>
                    <a:pt x="578" y="305"/>
                  </a:cubicBezTo>
                  <a:cubicBezTo>
                    <a:pt x="591" y="296"/>
                    <a:pt x="599" y="292"/>
                    <a:pt x="609" y="276"/>
                  </a:cubicBezTo>
                  <a:cubicBezTo>
                    <a:pt x="606" y="276"/>
                    <a:pt x="605" y="277"/>
                    <a:pt x="601" y="277"/>
                  </a:cubicBezTo>
                  <a:cubicBezTo>
                    <a:pt x="590" y="277"/>
                    <a:pt x="584" y="266"/>
                    <a:pt x="584" y="255"/>
                  </a:cubicBezTo>
                  <a:cubicBezTo>
                    <a:pt x="578" y="254"/>
                    <a:pt x="577" y="239"/>
                    <a:pt x="573" y="239"/>
                  </a:cubicBezTo>
                  <a:cubicBezTo>
                    <a:pt x="569" y="239"/>
                    <a:pt x="566" y="242"/>
                    <a:pt x="562" y="242"/>
                  </a:cubicBezTo>
                  <a:cubicBezTo>
                    <a:pt x="560" y="242"/>
                    <a:pt x="560" y="238"/>
                    <a:pt x="560" y="237"/>
                  </a:cubicBezTo>
                  <a:cubicBezTo>
                    <a:pt x="560" y="237"/>
                    <a:pt x="560" y="237"/>
                    <a:pt x="560" y="237"/>
                  </a:cubicBezTo>
                  <a:cubicBezTo>
                    <a:pt x="560" y="237"/>
                    <a:pt x="560" y="237"/>
                    <a:pt x="560" y="237"/>
                  </a:cubicBezTo>
                  <a:cubicBezTo>
                    <a:pt x="560" y="217"/>
                    <a:pt x="573" y="217"/>
                    <a:pt x="573" y="195"/>
                  </a:cubicBezTo>
                  <a:cubicBezTo>
                    <a:pt x="573" y="184"/>
                    <a:pt x="566" y="181"/>
                    <a:pt x="561" y="173"/>
                  </a:cubicBezTo>
                  <a:cubicBezTo>
                    <a:pt x="548" y="166"/>
                    <a:pt x="537" y="168"/>
                    <a:pt x="533" y="151"/>
                  </a:cubicBezTo>
                  <a:cubicBezTo>
                    <a:pt x="530" y="151"/>
                    <a:pt x="530" y="151"/>
                    <a:pt x="530" y="151"/>
                  </a:cubicBezTo>
                  <a:cubicBezTo>
                    <a:pt x="525" y="155"/>
                    <a:pt x="525" y="155"/>
                    <a:pt x="525" y="155"/>
                  </a:cubicBezTo>
                  <a:cubicBezTo>
                    <a:pt x="525" y="155"/>
                    <a:pt x="525" y="155"/>
                    <a:pt x="525" y="155"/>
                  </a:cubicBezTo>
                  <a:cubicBezTo>
                    <a:pt x="525" y="155"/>
                    <a:pt x="525" y="155"/>
                    <a:pt x="525" y="155"/>
                  </a:cubicBezTo>
                  <a:cubicBezTo>
                    <a:pt x="525" y="155"/>
                    <a:pt x="525" y="155"/>
                    <a:pt x="525" y="155"/>
                  </a:cubicBezTo>
                  <a:cubicBezTo>
                    <a:pt x="524" y="156"/>
                    <a:pt x="523" y="156"/>
                    <a:pt x="522" y="156"/>
                  </a:cubicBezTo>
                  <a:cubicBezTo>
                    <a:pt x="522" y="156"/>
                    <a:pt x="522" y="156"/>
                    <a:pt x="522" y="156"/>
                  </a:cubicBezTo>
                  <a:cubicBezTo>
                    <a:pt x="522" y="156"/>
                    <a:pt x="522" y="156"/>
                    <a:pt x="522" y="156"/>
                  </a:cubicBezTo>
                  <a:cubicBezTo>
                    <a:pt x="522" y="156"/>
                    <a:pt x="522" y="156"/>
                    <a:pt x="522" y="156"/>
                  </a:cubicBezTo>
                  <a:cubicBezTo>
                    <a:pt x="520" y="156"/>
                    <a:pt x="518" y="155"/>
                    <a:pt x="516" y="155"/>
                  </a:cubicBezTo>
                  <a:cubicBezTo>
                    <a:pt x="515" y="155"/>
                    <a:pt x="513" y="154"/>
                    <a:pt x="512" y="154"/>
                  </a:cubicBezTo>
                  <a:cubicBezTo>
                    <a:pt x="511" y="154"/>
                    <a:pt x="510" y="154"/>
                    <a:pt x="510" y="155"/>
                  </a:cubicBezTo>
                  <a:cubicBezTo>
                    <a:pt x="510" y="155"/>
                    <a:pt x="510" y="155"/>
                    <a:pt x="510" y="155"/>
                  </a:cubicBezTo>
                  <a:cubicBezTo>
                    <a:pt x="510" y="155"/>
                    <a:pt x="510" y="155"/>
                    <a:pt x="510" y="155"/>
                  </a:cubicBezTo>
                  <a:cubicBezTo>
                    <a:pt x="510" y="155"/>
                    <a:pt x="510" y="155"/>
                    <a:pt x="510" y="155"/>
                  </a:cubicBezTo>
                  <a:cubicBezTo>
                    <a:pt x="510" y="155"/>
                    <a:pt x="510" y="155"/>
                    <a:pt x="510" y="155"/>
                  </a:cubicBezTo>
                  <a:cubicBezTo>
                    <a:pt x="509" y="155"/>
                    <a:pt x="508" y="155"/>
                    <a:pt x="508" y="156"/>
                  </a:cubicBezTo>
                  <a:cubicBezTo>
                    <a:pt x="508" y="156"/>
                    <a:pt x="508" y="156"/>
                    <a:pt x="507" y="156"/>
                  </a:cubicBezTo>
                  <a:cubicBezTo>
                    <a:pt x="507" y="156"/>
                    <a:pt x="507" y="156"/>
                    <a:pt x="507" y="156"/>
                  </a:cubicBezTo>
                  <a:cubicBezTo>
                    <a:pt x="507" y="156"/>
                    <a:pt x="507" y="156"/>
                    <a:pt x="507" y="156"/>
                  </a:cubicBezTo>
                  <a:cubicBezTo>
                    <a:pt x="505" y="158"/>
                    <a:pt x="504" y="160"/>
                    <a:pt x="501" y="162"/>
                  </a:cubicBezTo>
                  <a:cubicBezTo>
                    <a:pt x="497" y="164"/>
                    <a:pt x="480" y="179"/>
                    <a:pt x="473" y="179"/>
                  </a:cubicBezTo>
                  <a:cubicBezTo>
                    <a:pt x="464" y="179"/>
                    <a:pt x="458" y="173"/>
                    <a:pt x="447" y="173"/>
                  </a:cubicBezTo>
                  <a:cubicBezTo>
                    <a:pt x="433" y="173"/>
                    <a:pt x="431" y="182"/>
                    <a:pt x="424" y="186"/>
                  </a:cubicBezTo>
                  <a:cubicBezTo>
                    <a:pt x="423" y="182"/>
                    <a:pt x="421" y="174"/>
                    <a:pt x="419" y="174"/>
                  </a:cubicBezTo>
                  <a:cubicBezTo>
                    <a:pt x="416" y="174"/>
                    <a:pt x="414" y="177"/>
                    <a:pt x="409" y="177"/>
                  </a:cubicBezTo>
                  <a:cubicBezTo>
                    <a:pt x="401" y="177"/>
                    <a:pt x="394" y="177"/>
                    <a:pt x="387" y="177"/>
                  </a:cubicBezTo>
                  <a:cubicBezTo>
                    <a:pt x="375" y="177"/>
                    <a:pt x="370" y="169"/>
                    <a:pt x="362" y="164"/>
                  </a:cubicBezTo>
                  <a:cubicBezTo>
                    <a:pt x="362" y="164"/>
                    <a:pt x="362" y="164"/>
                    <a:pt x="362" y="164"/>
                  </a:cubicBezTo>
                  <a:cubicBezTo>
                    <a:pt x="362" y="164"/>
                    <a:pt x="362" y="164"/>
                    <a:pt x="362" y="164"/>
                  </a:cubicBezTo>
                  <a:cubicBezTo>
                    <a:pt x="362" y="164"/>
                    <a:pt x="362" y="164"/>
                    <a:pt x="362" y="164"/>
                  </a:cubicBezTo>
                  <a:cubicBezTo>
                    <a:pt x="362" y="164"/>
                    <a:pt x="362" y="164"/>
                    <a:pt x="362" y="164"/>
                  </a:cubicBezTo>
                  <a:cubicBezTo>
                    <a:pt x="362" y="164"/>
                    <a:pt x="361" y="163"/>
                    <a:pt x="361" y="163"/>
                  </a:cubicBezTo>
                  <a:cubicBezTo>
                    <a:pt x="361" y="163"/>
                    <a:pt x="361" y="163"/>
                    <a:pt x="361" y="163"/>
                  </a:cubicBezTo>
                  <a:cubicBezTo>
                    <a:pt x="361" y="163"/>
                    <a:pt x="361" y="163"/>
                    <a:pt x="361" y="163"/>
                  </a:cubicBezTo>
                  <a:cubicBezTo>
                    <a:pt x="360" y="163"/>
                    <a:pt x="359" y="164"/>
                    <a:pt x="359" y="164"/>
                  </a:cubicBezTo>
                  <a:cubicBezTo>
                    <a:pt x="359" y="164"/>
                    <a:pt x="359" y="164"/>
                    <a:pt x="359" y="164"/>
                  </a:cubicBezTo>
                  <a:cubicBezTo>
                    <a:pt x="359" y="164"/>
                    <a:pt x="359" y="164"/>
                    <a:pt x="359" y="164"/>
                  </a:cubicBezTo>
                  <a:cubicBezTo>
                    <a:pt x="359" y="164"/>
                    <a:pt x="359" y="164"/>
                    <a:pt x="359" y="164"/>
                  </a:cubicBezTo>
                  <a:cubicBezTo>
                    <a:pt x="358" y="164"/>
                    <a:pt x="358" y="164"/>
                    <a:pt x="358" y="164"/>
                  </a:cubicBezTo>
                  <a:cubicBezTo>
                    <a:pt x="358" y="164"/>
                    <a:pt x="358" y="164"/>
                    <a:pt x="358" y="164"/>
                  </a:cubicBezTo>
                  <a:cubicBezTo>
                    <a:pt x="358" y="164"/>
                    <a:pt x="358" y="164"/>
                    <a:pt x="358" y="164"/>
                  </a:cubicBezTo>
                  <a:cubicBezTo>
                    <a:pt x="357" y="164"/>
                    <a:pt x="357" y="164"/>
                    <a:pt x="356" y="164"/>
                  </a:cubicBezTo>
                  <a:cubicBezTo>
                    <a:pt x="356" y="164"/>
                    <a:pt x="356" y="164"/>
                    <a:pt x="356" y="164"/>
                  </a:cubicBezTo>
                  <a:cubicBezTo>
                    <a:pt x="356" y="164"/>
                    <a:pt x="356" y="164"/>
                    <a:pt x="356" y="164"/>
                  </a:cubicBezTo>
                  <a:cubicBezTo>
                    <a:pt x="356" y="164"/>
                    <a:pt x="356" y="164"/>
                    <a:pt x="356" y="164"/>
                  </a:cubicBezTo>
                  <a:cubicBezTo>
                    <a:pt x="356" y="164"/>
                    <a:pt x="356" y="164"/>
                    <a:pt x="356" y="164"/>
                  </a:cubicBezTo>
                  <a:cubicBezTo>
                    <a:pt x="355" y="164"/>
                    <a:pt x="354" y="164"/>
                    <a:pt x="354" y="163"/>
                  </a:cubicBezTo>
                  <a:cubicBezTo>
                    <a:pt x="354" y="163"/>
                    <a:pt x="354" y="163"/>
                    <a:pt x="354" y="163"/>
                  </a:cubicBezTo>
                  <a:cubicBezTo>
                    <a:pt x="354" y="163"/>
                    <a:pt x="354" y="163"/>
                    <a:pt x="354" y="163"/>
                  </a:cubicBezTo>
                  <a:cubicBezTo>
                    <a:pt x="354" y="163"/>
                    <a:pt x="354" y="163"/>
                    <a:pt x="354" y="163"/>
                  </a:cubicBezTo>
                  <a:cubicBezTo>
                    <a:pt x="354" y="163"/>
                    <a:pt x="354" y="163"/>
                    <a:pt x="354" y="163"/>
                  </a:cubicBezTo>
                  <a:cubicBezTo>
                    <a:pt x="352" y="159"/>
                    <a:pt x="352" y="155"/>
                    <a:pt x="347" y="153"/>
                  </a:cubicBezTo>
                  <a:cubicBezTo>
                    <a:pt x="340" y="149"/>
                    <a:pt x="334" y="151"/>
                    <a:pt x="328" y="145"/>
                  </a:cubicBezTo>
                  <a:cubicBezTo>
                    <a:pt x="322" y="138"/>
                    <a:pt x="316" y="142"/>
                    <a:pt x="304" y="139"/>
                  </a:cubicBezTo>
                  <a:cubicBezTo>
                    <a:pt x="295" y="137"/>
                    <a:pt x="292" y="130"/>
                    <a:pt x="283" y="127"/>
                  </a:cubicBezTo>
                  <a:cubicBezTo>
                    <a:pt x="280" y="126"/>
                    <a:pt x="275" y="127"/>
                    <a:pt x="274" y="124"/>
                  </a:cubicBezTo>
                  <a:cubicBezTo>
                    <a:pt x="272" y="117"/>
                    <a:pt x="272" y="113"/>
                    <a:pt x="271" y="107"/>
                  </a:cubicBezTo>
                  <a:cubicBezTo>
                    <a:pt x="271" y="102"/>
                    <a:pt x="271" y="102"/>
                    <a:pt x="271" y="102"/>
                  </a:cubicBezTo>
                  <a:cubicBezTo>
                    <a:pt x="271" y="102"/>
                    <a:pt x="271" y="102"/>
                    <a:pt x="271" y="102"/>
                  </a:cubicBezTo>
                  <a:cubicBezTo>
                    <a:pt x="272" y="102"/>
                    <a:pt x="272" y="102"/>
                    <a:pt x="273" y="102"/>
                  </a:cubicBezTo>
                  <a:cubicBezTo>
                    <a:pt x="274" y="102"/>
                    <a:pt x="274" y="102"/>
                    <a:pt x="275" y="102"/>
                  </a:cubicBezTo>
                  <a:cubicBezTo>
                    <a:pt x="275" y="102"/>
                    <a:pt x="275" y="102"/>
                    <a:pt x="275" y="102"/>
                  </a:cubicBezTo>
                  <a:cubicBezTo>
                    <a:pt x="275" y="102"/>
                    <a:pt x="275" y="102"/>
                    <a:pt x="275" y="102"/>
                  </a:cubicBezTo>
                  <a:cubicBezTo>
                    <a:pt x="279" y="102"/>
                    <a:pt x="283" y="101"/>
                    <a:pt x="283" y="96"/>
                  </a:cubicBezTo>
                  <a:cubicBezTo>
                    <a:pt x="283" y="90"/>
                    <a:pt x="275" y="89"/>
                    <a:pt x="275" y="83"/>
                  </a:cubicBezTo>
                  <a:cubicBezTo>
                    <a:pt x="275" y="83"/>
                    <a:pt x="275" y="83"/>
                    <a:pt x="275" y="83"/>
                  </a:cubicBezTo>
                  <a:cubicBezTo>
                    <a:pt x="275" y="83"/>
                    <a:pt x="275" y="83"/>
                    <a:pt x="275" y="83"/>
                  </a:cubicBezTo>
                  <a:cubicBezTo>
                    <a:pt x="275" y="69"/>
                    <a:pt x="295" y="71"/>
                    <a:pt x="295" y="57"/>
                  </a:cubicBezTo>
                  <a:cubicBezTo>
                    <a:pt x="295" y="52"/>
                    <a:pt x="283" y="42"/>
                    <a:pt x="278" y="42"/>
                  </a:cubicBezTo>
                  <a:cubicBezTo>
                    <a:pt x="269" y="42"/>
                    <a:pt x="265" y="50"/>
                    <a:pt x="256" y="52"/>
                  </a:cubicBezTo>
                  <a:cubicBezTo>
                    <a:pt x="246" y="49"/>
                    <a:pt x="240" y="49"/>
                    <a:pt x="232" y="41"/>
                  </a:cubicBezTo>
                  <a:cubicBezTo>
                    <a:pt x="229" y="38"/>
                    <a:pt x="232" y="31"/>
                    <a:pt x="226" y="29"/>
                  </a:cubicBezTo>
                  <a:cubicBezTo>
                    <a:pt x="218" y="27"/>
                    <a:pt x="213" y="29"/>
                    <a:pt x="213" y="20"/>
                  </a:cubicBezTo>
                  <a:cubicBezTo>
                    <a:pt x="206" y="19"/>
                    <a:pt x="202" y="19"/>
                    <a:pt x="195" y="19"/>
                  </a:cubicBezTo>
                  <a:cubicBezTo>
                    <a:pt x="185" y="19"/>
                    <a:pt x="181" y="28"/>
                    <a:pt x="168" y="28"/>
                  </a:cubicBezTo>
                  <a:cubicBezTo>
                    <a:pt x="163" y="28"/>
                    <a:pt x="162" y="22"/>
                    <a:pt x="162" y="16"/>
                  </a:cubicBezTo>
                  <a:cubicBezTo>
                    <a:pt x="162" y="14"/>
                    <a:pt x="162" y="12"/>
                    <a:pt x="162" y="11"/>
                  </a:cubicBezTo>
                  <a:cubicBezTo>
                    <a:pt x="162" y="5"/>
                    <a:pt x="162" y="0"/>
                    <a:pt x="1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41" name="Freeform 34"/>
            <p:cNvSpPr>
              <a:spLocks/>
            </p:cNvSpPr>
            <p:nvPr/>
          </p:nvSpPr>
          <p:spPr bwMode="auto">
            <a:xfrm>
              <a:off x="6819" y="2871"/>
              <a:ext cx="376" cy="409"/>
            </a:xfrm>
            <a:custGeom>
              <a:avLst/>
              <a:gdLst>
                <a:gd name="T0" fmla="*/ 3 w 159"/>
                <a:gd name="T1" fmla="*/ 0 h 173"/>
                <a:gd name="T2" fmla="*/ 0 w 159"/>
                <a:gd name="T3" fmla="*/ 0 h 173"/>
                <a:gd name="T4" fmla="*/ 0 w 159"/>
                <a:gd name="T5" fmla="*/ 4 h 173"/>
                <a:gd name="T6" fmla="*/ 14 w 159"/>
                <a:gd name="T7" fmla="*/ 25 h 173"/>
                <a:gd name="T8" fmla="*/ 26 w 159"/>
                <a:gd name="T9" fmla="*/ 30 h 173"/>
                <a:gd name="T10" fmla="*/ 34 w 159"/>
                <a:gd name="T11" fmla="*/ 46 h 173"/>
                <a:gd name="T12" fmla="*/ 53 w 159"/>
                <a:gd name="T13" fmla="*/ 63 h 173"/>
                <a:gd name="T14" fmla="*/ 61 w 159"/>
                <a:gd name="T15" fmla="*/ 82 h 173"/>
                <a:gd name="T16" fmla="*/ 69 w 159"/>
                <a:gd name="T17" fmla="*/ 85 h 173"/>
                <a:gd name="T18" fmla="*/ 71 w 159"/>
                <a:gd name="T19" fmla="*/ 89 h 173"/>
                <a:gd name="T20" fmla="*/ 80 w 159"/>
                <a:gd name="T21" fmla="*/ 103 h 173"/>
                <a:gd name="T22" fmla="*/ 100 w 159"/>
                <a:gd name="T23" fmla="*/ 135 h 173"/>
                <a:gd name="T24" fmla="*/ 129 w 159"/>
                <a:gd name="T25" fmla="*/ 159 h 173"/>
                <a:gd name="T26" fmla="*/ 142 w 159"/>
                <a:gd name="T27" fmla="*/ 173 h 173"/>
                <a:gd name="T28" fmla="*/ 156 w 159"/>
                <a:gd name="T29" fmla="*/ 165 h 173"/>
                <a:gd name="T30" fmla="*/ 159 w 159"/>
                <a:gd name="T31" fmla="*/ 151 h 173"/>
                <a:gd name="T32" fmla="*/ 159 w 159"/>
                <a:gd name="T33" fmla="*/ 128 h 173"/>
                <a:gd name="T34" fmla="*/ 148 w 159"/>
                <a:gd name="T35" fmla="*/ 118 h 173"/>
                <a:gd name="T36" fmla="*/ 136 w 159"/>
                <a:gd name="T37" fmla="*/ 98 h 173"/>
                <a:gd name="T38" fmla="*/ 126 w 159"/>
                <a:gd name="T39" fmla="*/ 89 h 173"/>
                <a:gd name="T40" fmla="*/ 128 w 159"/>
                <a:gd name="T41" fmla="*/ 84 h 173"/>
                <a:gd name="T42" fmla="*/ 124 w 159"/>
                <a:gd name="T43" fmla="*/ 79 h 173"/>
                <a:gd name="T44" fmla="*/ 119 w 159"/>
                <a:gd name="T45" fmla="*/ 79 h 173"/>
                <a:gd name="T46" fmla="*/ 120 w 159"/>
                <a:gd name="T47" fmla="*/ 77 h 173"/>
                <a:gd name="T48" fmla="*/ 104 w 159"/>
                <a:gd name="T49" fmla="*/ 63 h 173"/>
                <a:gd name="T50" fmla="*/ 73 w 159"/>
                <a:gd name="T51" fmla="*/ 42 h 173"/>
                <a:gd name="T52" fmla="*/ 56 w 159"/>
                <a:gd name="T53" fmla="*/ 28 h 173"/>
                <a:gd name="T54" fmla="*/ 50 w 159"/>
                <a:gd name="T55" fmla="*/ 25 h 173"/>
                <a:gd name="T56" fmla="*/ 31 w 159"/>
                <a:gd name="T57" fmla="*/ 5 h 173"/>
                <a:gd name="T58" fmla="*/ 13 w 159"/>
                <a:gd name="T59" fmla="*/ 5 h 173"/>
                <a:gd name="T60" fmla="*/ 3 w 159"/>
                <a:gd name="T6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73">
                  <a:moveTo>
                    <a:pt x="3" y="0"/>
                  </a:moveTo>
                  <a:cubicBezTo>
                    <a:pt x="2" y="0"/>
                    <a:pt x="1" y="0"/>
                    <a:pt x="0" y="0"/>
                  </a:cubicBezTo>
                  <a:cubicBezTo>
                    <a:pt x="0" y="4"/>
                    <a:pt x="0" y="4"/>
                    <a:pt x="0" y="4"/>
                  </a:cubicBezTo>
                  <a:cubicBezTo>
                    <a:pt x="1" y="10"/>
                    <a:pt x="10" y="24"/>
                    <a:pt x="14" y="25"/>
                  </a:cubicBezTo>
                  <a:cubicBezTo>
                    <a:pt x="19" y="27"/>
                    <a:pt x="24" y="25"/>
                    <a:pt x="26" y="30"/>
                  </a:cubicBezTo>
                  <a:cubicBezTo>
                    <a:pt x="29" y="37"/>
                    <a:pt x="31" y="40"/>
                    <a:pt x="34" y="46"/>
                  </a:cubicBezTo>
                  <a:cubicBezTo>
                    <a:pt x="38" y="53"/>
                    <a:pt x="50" y="51"/>
                    <a:pt x="53" y="63"/>
                  </a:cubicBezTo>
                  <a:cubicBezTo>
                    <a:pt x="54" y="68"/>
                    <a:pt x="58" y="80"/>
                    <a:pt x="61" y="82"/>
                  </a:cubicBezTo>
                  <a:cubicBezTo>
                    <a:pt x="62" y="83"/>
                    <a:pt x="69" y="84"/>
                    <a:pt x="69" y="85"/>
                  </a:cubicBezTo>
                  <a:cubicBezTo>
                    <a:pt x="70" y="86"/>
                    <a:pt x="69" y="89"/>
                    <a:pt x="71" y="89"/>
                  </a:cubicBezTo>
                  <a:cubicBezTo>
                    <a:pt x="72" y="89"/>
                    <a:pt x="79" y="100"/>
                    <a:pt x="80" y="103"/>
                  </a:cubicBezTo>
                  <a:cubicBezTo>
                    <a:pt x="86" y="115"/>
                    <a:pt x="90" y="124"/>
                    <a:pt x="100" y="135"/>
                  </a:cubicBezTo>
                  <a:cubicBezTo>
                    <a:pt x="110" y="144"/>
                    <a:pt x="119" y="148"/>
                    <a:pt x="129" y="159"/>
                  </a:cubicBezTo>
                  <a:cubicBezTo>
                    <a:pt x="130" y="159"/>
                    <a:pt x="139" y="173"/>
                    <a:pt x="142" y="173"/>
                  </a:cubicBezTo>
                  <a:cubicBezTo>
                    <a:pt x="146" y="173"/>
                    <a:pt x="156" y="171"/>
                    <a:pt x="156" y="165"/>
                  </a:cubicBezTo>
                  <a:cubicBezTo>
                    <a:pt x="156" y="160"/>
                    <a:pt x="154" y="153"/>
                    <a:pt x="159" y="151"/>
                  </a:cubicBezTo>
                  <a:cubicBezTo>
                    <a:pt x="159" y="139"/>
                    <a:pt x="159" y="135"/>
                    <a:pt x="159" y="128"/>
                  </a:cubicBezTo>
                  <a:cubicBezTo>
                    <a:pt x="159" y="123"/>
                    <a:pt x="152" y="121"/>
                    <a:pt x="148" y="118"/>
                  </a:cubicBezTo>
                  <a:cubicBezTo>
                    <a:pt x="143" y="112"/>
                    <a:pt x="136" y="109"/>
                    <a:pt x="136" y="98"/>
                  </a:cubicBezTo>
                  <a:cubicBezTo>
                    <a:pt x="130" y="98"/>
                    <a:pt x="126" y="96"/>
                    <a:pt x="126" y="89"/>
                  </a:cubicBezTo>
                  <a:cubicBezTo>
                    <a:pt x="128" y="84"/>
                    <a:pt x="128" y="84"/>
                    <a:pt x="128" y="84"/>
                  </a:cubicBezTo>
                  <a:cubicBezTo>
                    <a:pt x="127" y="82"/>
                    <a:pt x="126" y="79"/>
                    <a:pt x="124" y="79"/>
                  </a:cubicBezTo>
                  <a:cubicBezTo>
                    <a:pt x="122" y="79"/>
                    <a:pt x="121" y="79"/>
                    <a:pt x="119" y="79"/>
                  </a:cubicBezTo>
                  <a:cubicBezTo>
                    <a:pt x="119" y="79"/>
                    <a:pt x="120" y="77"/>
                    <a:pt x="120" y="77"/>
                  </a:cubicBezTo>
                  <a:cubicBezTo>
                    <a:pt x="120" y="69"/>
                    <a:pt x="111" y="66"/>
                    <a:pt x="104" y="63"/>
                  </a:cubicBezTo>
                  <a:cubicBezTo>
                    <a:pt x="89" y="59"/>
                    <a:pt x="83" y="52"/>
                    <a:pt x="73" y="42"/>
                  </a:cubicBezTo>
                  <a:cubicBezTo>
                    <a:pt x="68" y="37"/>
                    <a:pt x="64" y="30"/>
                    <a:pt x="56" y="28"/>
                  </a:cubicBezTo>
                  <a:cubicBezTo>
                    <a:pt x="54" y="27"/>
                    <a:pt x="51" y="28"/>
                    <a:pt x="50" y="25"/>
                  </a:cubicBezTo>
                  <a:cubicBezTo>
                    <a:pt x="46" y="16"/>
                    <a:pt x="42" y="9"/>
                    <a:pt x="31" y="5"/>
                  </a:cubicBezTo>
                  <a:cubicBezTo>
                    <a:pt x="13" y="5"/>
                    <a:pt x="13" y="5"/>
                    <a:pt x="13" y="5"/>
                  </a:cubicBezTo>
                  <a:cubicBezTo>
                    <a:pt x="9" y="3"/>
                    <a:pt x="8"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42" name="Freeform 35"/>
            <p:cNvSpPr>
              <a:spLocks/>
            </p:cNvSpPr>
            <p:nvPr/>
          </p:nvSpPr>
          <p:spPr bwMode="auto">
            <a:xfrm>
              <a:off x="7304" y="2821"/>
              <a:ext cx="362" cy="397"/>
            </a:xfrm>
            <a:custGeom>
              <a:avLst/>
              <a:gdLst>
                <a:gd name="T0" fmla="*/ 123 w 153"/>
                <a:gd name="T1" fmla="*/ 0 h 168"/>
                <a:gd name="T2" fmla="*/ 99 w 153"/>
                <a:gd name="T3" fmla="*/ 28 h 168"/>
                <a:gd name="T4" fmla="*/ 80 w 153"/>
                <a:gd name="T5" fmla="*/ 34 h 168"/>
                <a:gd name="T6" fmla="*/ 76 w 153"/>
                <a:gd name="T7" fmla="*/ 39 h 168"/>
                <a:gd name="T8" fmla="*/ 71 w 153"/>
                <a:gd name="T9" fmla="*/ 42 h 168"/>
                <a:gd name="T10" fmla="*/ 68 w 153"/>
                <a:gd name="T11" fmla="*/ 49 h 168"/>
                <a:gd name="T12" fmla="*/ 55 w 153"/>
                <a:gd name="T13" fmla="*/ 60 h 168"/>
                <a:gd name="T14" fmla="*/ 41 w 153"/>
                <a:gd name="T15" fmla="*/ 64 h 168"/>
                <a:gd name="T16" fmla="*/ 19 w 153"/>
                <a:gd name="T17" fmla="*/ 88 h 168"/>
                <a:gd name="T18" fmla="*/ 8 w 153"/>
                <a:gd name="T19" fmla="*/ 87 h 168"/>
                <a:gd name="T20" fmla="*/ 0 w 153"/>
                <a:gd name="T21" fmla="*/ 93 h 168"/>
                <a:gd name="T22" fmla="*/ 8 w 153"/>
                <a:gd name="T23" fmla="*/ 116 h 168"/>
                <a:gd name="T24" fmla="*/ 15 w 153"/>
                <a:gd name="T25" fmla="*/ 119 h 168"/>
                <a:gd name="T26" fmla="*/ 15 w 153"/>
                <a:gd name="T27" fmla="*/ 121 h 168"/>
                <a:gd name="T28" fmla="*/ 33 w 153"/>
                <a:gd name="T29" fmla="*/ 150 h 168"/>
                <a:gd name="T30" fmla="*/ 43 w 153"/>
                <a:gd name="T31" fmla="*/ 148 h 168"/>
                <a:gd name="T32" fmla="*/ 44 w 153"/>
                <a:gd name="T33" fmla="*/ 148 h 168"/>
                <a:gd name="T34" fmla="*/ 45 w 153"/>
                <a:gd name="T35" fmla="*/ 156 h 168"/>
                <a:gd name="T36" fmla="*/ 49 w 153"/>
                <a:gd name="T37" fmla="*/ 158 h 168"/>
                <a:gd name="T38" fmla="*/ 62 w 153"/>
                <a:gd name="T39" fmla="*/ 153 h 168"/>
                <a:gd name="T40" fmla="*/ 85 w 153"/>
                <a:gd name="T41" fmla="*/ 161 h 168"/>
                <a:gd name="T42" fmla="*/ 92 w 153"/>
                <a:gd name="T43" fmla="*/ 168 h 168"/>
                <a:gd name="T44" fmla="*/ 109 w 153"/>
                <a:gd name="T45" fmla="*/ 160 h 168"/>
                <a:gd name="T46" fmla="*/ 115 w 153"/>
                <a:gd name="T47" fmla="*/ 142 h 168"/>
                <a:gd name="T48" fmla="*/ 112 w 153"/>
                <a:gd name="T49" fmla="*/ 135 h 168"/>
                <a:gd name="T50" fmla="*/ 124 w 153"/>
                <a:gd name="T51" fmla="*/ 122 h 168"/>
                <a:gd name="T52" fmla="*/ 131 w 153"/>
                <a:gd name="T53" fmla="*/ 99 h 168"/>
                <a:gd name="T54" fmla="*/ 134 w 153"/>
                <a:gd name="T55" fmla="*/ 93 h 168"/>
                <a:gd name="T56" fmla="*/ 139 w 153"/>
                <a:gd name="T57" fmla="*/ 92 h 168"/>
                <a:gd name="T58" fmla="*/ 145 w 153"/>
                <a:gd name="T59" fmla="*/ 93 h 168"/>
                <a:gd name="T60" fmla="*/ 150 w 153"/>
                <a:gd name="T61" fmla="*/ 87 h 168"/>
                <a:gd name="T62" fmla="*/ 127 w 153"/>
                <a:gd name="T63" fmla="*/ 53 h 168"/>
                <a:gd name="T64" fmla="*/ 130 w 153"/>
                <a:gd name="T65" fmla="*/ 49 h 168"/>
                <a:gd name="T66" fmla="*/ 128 w 153"/>
                <a:gd name="T67" fmla="*/ 44 h 168"/>
                <a:gd name="T68" fmla="*/ 144 w 153"/>
                <a:gd name="T69" fmla="*/ 37 h 168"/>
                <a:gd name="T70" fmla="*/ 141 w 153"/>
                <a:gd name="T71" fmla="*/ 34 h 168"/>
                <a:gd name="T72" fmla="*/ 153 w 153"/>
                <a:gd name="T73" fmla="*/ 28 h 168"/>
                <a:gd name="T74" fmla="*/ 131 w 153"/>
                <a:gd name="T75" fmla="*/ 13 h 168"/>
                <a:gd name="T76" fmla="*/ 123 w 153"/>
                <a:gd name="T7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3" h="168">
                  <a:moveTo>
                    <a:pt x="123" y="0"/>
                  </a:moveTo>
                  <a:cubicBezTo>
                    <a:pt x="115" y="0"/>
                    <a:pt x="103" y="20"/>
                    <a:pt x="99" y="28"/>
                  </a:cubicBezTo>
                  <a:cubicBezTo>
                    <a:pt x="97" y="32"/>
                    <a:pt x="84" y="30"/>
                    <a:pt x="80" y="34"/>
                  </a:cubicBezTo>
                  <a:cubicBezTo>
                    <a:pt x="79" y="35"/>
                    <a:pt x="78" y="38"/>
                    <a:pt x="76" y="39"/>
                  </a:cubicBezTo>
                  <a:cubicBezTo>
                    <a:pt x="74" y="40"/>
                    <a:pt x="74" y="41"/>
                    <a:pt x="71" y="42"/>
                  </a:cubicBezTo>
                  <a:cubicBezTo>
                    <a:pt x="71" y="42"/>
                    <a:pt x="65" y="46"/>
                    <a:pt x="68" y="49"/>
                  </a:cubicBezTo>
                  <a:cubicBezTo>
                    <a:pt x="63" y="53"/>
                    <a:pt x="63" y="58"/>
                    <a:pt x="55" y="60"/>
                  </a:cubicBezTo>
                  <a:cubicBezTo>
                    <a:pt x="50" y="61"/>
                    <a:pt x="44" y="61"/>
                    <a:pt x="41" y="64"/>
                  </a:cubicBezTo>
                  <a:cubicBezTo>
                    <a:pt x="33" y="72"/>
                    <a:pt x="35" y="88"/>
                    <a:pt x="19" y="88"/>
                  </a:cubicBezTo>
                  <a:cubicBezTo>
                    <a:pt x="16" y="88"/>
                    <a:pt x="12" y="87"/>
                    <a:pt x="8" y="87"/>
                  </a:cubicBezTo>
                  <a:cubicBezTo>
                    <a:pt x="4" y="87"/>
                    <a:pt x="0" y="89"/>
                    <a:pt x="0" y="93"/>
                  </a:cubicBezTo>
                  <a:cubicBezTo>
                    <a:pt x="0" y="96"/>
                    <a:pt x="6" y="115"/>
                    <a:pt x="8" y="116"/>
                  </a:cubicBezTo>
                  <a:cubicBezTo>
                    <a:pt x="11" y="116"/>
                    <a:pt x="14" y="116"/>
                    <a:pt x="15" y="119"/>
                  </a:cubicBezTo>
                  <a:cubicBezTo>
                    <a:pt x="15" y="119"/>
                    <a:pt x="15" y="121"/>
                    <a:pt x="15" y="121"/>
                  </a:cubicBezTo>
                  <a:cubicBezTo>
                    <a:pt x="22" y="132"/>
                    <a:pt x="13" y="150"/>
                    <a:pt x="33" y="150"/>
                  </a:cubicBezTo>
                  <a:cubicBezTo>
                    <a:pt x="37" y="150"/>
                    <a:pt x="39" y="148"/>
                    <a:pt x="43" y="148"/>
                  </a:cubicBezTo>
                  <a:cubicBezTo>
                    <a:pt x="43" y="148"/>
                    <a:pt x="43" y="148"/>
                    <a:pt x="44" y="148"/>
                  </a:cubicBezTo>
                  <a:cubicBezTo>
                    <a:pt x="44" y="150"/>
                    <a:pt x="44" y="156"/>
                    <a:pt x="45" y="156"/>
                  </a:cubicBezTo>
                  <a:cubicBezTo>
                    <a:pt x="46" y="156"/>
                    <a:pt x="47" y="158"/>
                    <a:pt x="49" y="158"/>
                  </a:cubicBezTo>
                  <a:cubicBezTo>
                    <a:pt x="55" y="158"/>
                    <a:pt x="58" y="153"/>
                    <a:pt x="62" y="153"/>
                  </a:cubicBezTo>
                  <a:cubicBezTo>
                    <a:pt x="71" y="153"/>
                    <a:pt x="77" y="159"/>
                    <a:pt x="85" y="161"/>
                  </a:cubicBezTo>
                  <a:cubicBezTo>
                    <a:pt x="85" y="164"/>
                    <a:pt x="87" y="168"/>
                    <a:pt x="92" y="168"/>
                  </a:cubicBezTo>
                  <a:cubicBezTo>
                    <a:pt x="99" y="168"/>
                    <a:pt x="100" y="162"/>
                    <a:pt x="109" y="160"/>
                  </a:cubicBezTo>
                  <a:cubicBezTo>
                    <a:pt x="109" y="154"/>
                    <a:pt x="115" y="146"/>
                    <a:pt x="115" y="142"/>
                  </a:cubicBezTo>
                  <a:cubicBezTo>
                    <a:pt x="115" y="139"/>
                    <a:pt x="112" y="138"/>
                    <a:pt x="112" y="135"/>
                  </a:cubicBezTo>
                  <a:cubicBezTo>
                    <a:pt x="112" y="131"/>
                    <a:pt x="118" y="124"/>
                    <a:pt x="124" y="122"/>
                  </a:cubicBezTo>
                  <a:cubicBezTo>
                    <a:pt x="124" y="114"/>
                    <a:pt x="128" y="110"/>
                    <a:pt x="131" y="99"/>
                  </a:cubicBezTo>
                  <a:cubicBezTo>
                    <a:pt x="134" y="93"/>
                    <a:pt x="134" y="93"/>
                    <a:pt x="134" y="93"/>
                  </a:cubicBezTo>
                  <a:cubicBezTo>
                    <a:pt x="135" y="93"/>
                    <a:pt x="137" y="92"/>
                    <a:pt x="139" y="92"/>
                  </a:cubicBezTo>
                  <a:cubicBezTo>
                    <a:pt x="141" y="92"/>
                    <a:pt x="143" y="93"/>
                    <a:pt x="145" y="93"/>
                  </a:cubicBezTo>
                  <a:cubicBezTo>
                    <a:pt x="148" y="93"/>
                    <a:pt x="149" y="92"/>
                    <a:pt x="150" y="87"/>
                  </a:cubicBezTo>
                  <a:cubicBezTo>
                    <a:pt x="141" y="87"/>
                    <a:pt x="127" y="61"/>
                    <a:pt x="127" y="53"/>
                  </a:cubicBezTo>
                  <a:cubicBezTo>
                    <a:pt x="127" y="51"/>
                    <a:pt x="129" y="50"/>
                    <a:pt x="130" y="49"/>
                  </a:cubicBezTo>
                  <a:cubicBezTo>
                    <a:pt x="130" y="48"/>
                    <a:pt x="129" y="46"/>
                    <a:pt x="128" y="44"/>
                  </a:cubicBezTo>
                  <a:cubicBezTo>
                    <a:pt x="128" y="44"/>
                    <a:pt x="142" y="39"/>
                    <a:pt x="144" y="37"/>
                  </a:cubicBezTo>
                  <a:cubicBezTo>
                    <a:pt x="142" y="37"/>
                    <a:pt x="141" y="35"/>
                    <a:pt x="141" y="34"/>
                  </a:cubicBezTo>
                  <a:cubicBezTo>
                    <a:pt x="141" y="30"/>
                    <a:pt x="153" y="33"/>
                    <a:pt x="153" y="28"/>
                  </a:cubicBezTo>
                  <a:cubicBezTo>
                    <a:pt x="153" y="17"/>
                    <a:pt x="131" y="24"/>
                    <a:pt x="131" y="13"/>
                  </a:cubicBezTo>
                  <a:cubicBezTo>
                    <a:pt x="131" y="5"/>
                    <a:pt x="132" y="0"/>
                    <a:pt x="1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43" name="Freeform 36"/>
            <p:cNvSpPr>
              <a:spLocks/>
            </p:cNvSpPr>
            <p:nvPr/>
          </p:nvSpPr>
          <p:spPr bwMode="auto">
            <a:xfrm>
              <a:off x="7654" y="3010"/>
              <a:ext cx="224" cy="265"/>
            </a:xfrm>
            <a:custGeom>
              <a:avLst/>
              <a:gdLst>
                <a:gd name="T0" fmla="*/ 95 w 95"/>
                <a:gd name="T1" fmla="*/ 0 h 112"/>
                <a:gd name="T2" fmla="*/ 92 w 95"/>
                <a:gd name="T3" fmla="*/ 0 h 112"/>
                <a:gd name="T4" fmla="*/ 75 w 95"/>
                <a:gd name="T5" fmla="*/ 12 h 112"/>
                <a:gd name="T6" fmla="*/ 71 w 95"/>
                <a:gd name="T7" fmla="*/ 12 h 112"/>
                <a:gd name="T8" fmla="*/ 34 w 95"/>
                <a:gd name="T9" fmla="*/ 6 h 112"/>
                <a:gd name="T10" fmla="*/ 14 w 95"/>
                <a:gd name="T11" fmla="*/ 36 h 112"/>
                <a:gd name="T12" fmla="*/ 9 w 95"/>
                <a:gd name="T13" fmla="*/ 44 h 112"/>
                <a:gd name="T14" fmla="*/ 0 w 95"/>
                <a:gd name="T15" fmla="*/ 73 h 112"/>
                <a:gd name="T16" fmla="*/ 10 w 95"/>
                <a:gd name="T17" fmla="*/ 79 h 112"/>
                <a:gd name="T18" fmla="*/ 10 w 95"/>
                <a:gd name="T19" fmla="*/ 105 h 112"/>
                <a:gd name="T20" fmla="*/ 19 w 95"/>
                <a:gd name="T21" fmla="*/ 112 h 112"/>
                <a:gd name="T22" fmla="*/ 27 w 95"/>
                <a:gd name="T23" fmla="*/ 91 h 112"/>
                <a:gd name="T24" fmla="*/ 22 w 95"/>
                <a:gd name="T25" fmla="*/ 73 h 112"/>
                <a:gd name="T26" fmla="*/ 30 w 95"/>
                <a:gd name="T27" fmla="*/ 67 h 112"/>
                <a:gd name="T28" fmla="*/ 33 w 95"/>
                <a:gd name="T29" fmla="*/ 67 h 112"/>
                <a:gd name="T30" fmla="*/ 34 w 95"/>
                <a:gd name="T31" fmla="*/ 67 h 112"/>
                <a:gd name="T32" fmla="*/ 32 w 95"/>
                <a:gd name="T33" fmla="*/ 78 h 112"/>
                <a:gd name="T34" fmla="*/ 40 w 95"/>
                <a:gd name="T35" fmla="*/ 94 h 112"/>
                <a:gd name="T36" fmla="*/ 40 w 95"/>
                <a:gd name="T37" fmla="*/ 99 h 112"/>
                <a:gd name="T38" fmla="*/ 47 w 95"/>
                <a:gd name="T39" fmla="*/ 99 h 112"/>
                <a:gd name="T40" fmla="*/ 59 w 95"/>
                <a:gd name="T41" fmla="*/ 88 h 112"/>
                <a:gd name="T42" fmla="*/ 52 w 95"/>
                <a:gd name="T43" fmla="*/ 78 h 112"/>
                <a:gd name="T44" fmla="*/ 54 w 95"/>
                <a:gd name="T45" fmla="*/ 75 h 112"/>
                <a:gd name="T46" fmla="*/ 40 w 95"/>
                <a:gd name="T47" fmla="*/ 53 h 112"/>
                <a:gd name="T48" fmla="*/ 68 w 95"/>
                <a:gd name="T49" fmla="*/ 38 h 112"/>
                <a:gd name="T50" fmla="*/ 68 w 95"/>
                <a:gd name="T51" fmla="*/ 34 h 112"/>
                <a:gd name="T52" fmla="*/ 68 w 95"/>
                <a:gd name="T53" fmla="*/ 34 h 112"/>
                <a:gd name="T54" fmla="*/ 37 w 95"/>
                <a:gd name="T55" fmla="*/ 43 h 112"/>
                <a:gd name="T56" fmla="*/ 38 w 95"/>
                <a:gd name="T57" fmla="*/ 41 h 112"/>
                <a:gd name="T58" fmla="*/ 32 w 95"/>
                <a:gd name="T59" fmla="*/ 46 h 112"/>
                <a:gd name="T60" fmla="*/ 21 w 95"/>
                <a:gd name="T61" fmla="*/ 28 h 112"/>
                <a:gd name="T62" fmla="*/ 31 w 95"/>
                <a:gd name="T63" fmla="*/ 20 h 112"/>
                <a:gd name="T64" fmla="*/ 38 w 95"/>
                <a:gd name="T65" fmla="*/ 20 h 112"/>
                <a:gd name="T66" fmla="*/ 58 w 95"/>
                <a:gd name="T67" fmla="*/ 18 h 112"/>
                <a:gd name="T68" fmla="*/ 77 w 95"/>
                <a:gd name="T69" fmla="*/ 21 h 112"/>
                <a:gd name="T70" fmla="*/ 93 w 95"/>
                <a:gd name="T71" fmla="*/ 4 h 112"/>
                <a:gd name="T72" fmla="*/ 95 w 95"/>
                <a:gd name="T7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5" h="112">
                  <a:moveTo>
                    <a:pt x="95" y="0"/>
                  </a:moveTo>
                  <a:cubicBezTo>
                    <a:pt x="92" y="0"/>
                    <a:pt x="92" y="0"/>
                    <a:pt x="92" y="0"/>
                  </a:cubicBezTo>
                  <a:cubicBezTo>
                    <a:pt x="86" y="4"/>
                    <a:pt x="78" y="9"/>
                    <a:pt x="75" y="12"/>
                  </a:cubicBezTo>
                  <a:cubicBezTo>
                    <a:pt x="71" y="12"/>
                    <a:pt x="71" y="12"/>
                    <a:pt x="71" y="12"/>
                  </a:cubicBezTo>
                  <a:cubicBezTo>
                    <a:pt x="34" y="6"/>
                    <a:pt x="34" y="6"/>
                    <a:pt x="34" y="6"/>
                  </a:cubicBezTo>
                  <a:cubicBezTo>
                    <a:pt x="20" y="6"/>
                    <a:pt x="14" y="24"/>
                    <a:pt x="14" y="36"/>
                  </a:cubicBezTo>
                  <a:cubicBezTo>
                    <a:pt x="14" y="39"/>
                    <a:pt x="10" y="42"/>
                    <a:pt x="9" y="44"/>
                  </a:cubicBezTo>
                  <a:cubicBezTo>
                    <a:pt x="6" y="56"/>
                    <a:pt x="0" y="61"/>
                    <a:pt x="0" y="73"/>
                  </a:cubicBezTo>
                  <a:cubicBezTo>
                    <a:pt x="0" y="79"/>
                    <a:pt x="7" y="79"/>
                    <a:pt x="10" y="79"/>
                  </a:cubicBezTo>
                  <a:cubicBezTo>
                    <a:pt x="10" y="88"/>
                    <a:pt x="10" y="99"/>
                    <a:pt x="10" y="105"/>
                  </a:cubicBezTo>
                  <a:cubicBezTo>
                    <a:pt x="10" y="108"/>
                    <a:pt x="15" y="112"/>
                    <a:pt x="19" y="112"/>
                  </a:cubicBezTo>
                  <a:cubicBezTo>
                    <a:pt x="25" y="112"/>
                    <a:pt x="27" y="93"/>
                    <a:pt x="27" y="91"/>
                  </a:cubicBezTo>
                  <a:cubicBezTo>
                    <a:pt x="27" y="84"/>
                    <a:pt x="22" y="80"/>
                    <a:pt x="22" y="73"/>
                  </a:cubicBezTo>
                  <a:cubicBezTo>
                    <a:pt x="22" y="69"/>
                    <a:pt x="26" y="67"/>
                    <a:pt x="30" y="67"/>
                  </a:cubicBezTo>
                  <a:cubicBezTo>
                    <a:pt x="31" y="67"/>
                    <a:pt x="32" y="67"/>
                    <a:pt x="33" y="67"/>
                  </a:cubicBezTo>
                  <a:cubicBezTo>
                    <a:pt x="33" y="67"/>
                    <a:pt x="34" y="67"/>
                    <a:pt x="34" y="67"/>
                  </a:cubicBezTo>
                  <a:cubicBezTo>
                    <a:pt x="32" y="78"/>
                    <a:pt x="32" y="78"/>
                    <a:pt x="32" y="78"/>
                  </a:cubicBezTo>
                  <a:cubicBezTo>
                    <a:pt x="32" y="85"/>
                    <a:pt x="40" y="87"/>
                    <a:pt x="40" y="94"/>
                  </a:cubicBezTo>
                  <a:cubicBezTo>
                    <a:pt x="40" y="96"/>
                    <a:pt x="41" y="97"/>
                    <a:pt x="40" y="99"/>
                  </a:cubicBezTo>
                  <a:cubicBezTo>
                    <a:pt x="47" y="99"/>
                    <a:pt x="47" y="99"/>
                    <a:pt x="47" y="99"/>
                  </a:cubicBezTo>
                  <a:cubicBezTo>
                    <a:pt x="47" y="93"/>
                    <a:pt x="59" y="94"/>
                    <a:pt x="59" y="88"/>
                  </a:cubicBezTo>
                  <a:cubicBezTo>
                    <a:pt x="57" y="87"/>
                    <a:pt x="52" y="82"/>
                    <a:pt x="52" y="78"/>
                  </a:cubicBezTo>
                  <a:cubicBezTo>
                    <a:pt x="52" y="77"/>
                    <a:pt x="53" y="76"/>
                    <a:pt x="54" y="75"/>
                  </a:cubicBezTo>
                  <a:cubicBezTo>
                    <a:pt x="50" y="74"/>
                    <a:pt x="40" y="55"/>
                    <a:pt x="40" y="53"/>
                  </a:cubicBezTo>
                  <a:cubicBezTo>
                    <a:pt x="55" y="53"/>
                    <a:pt x="56" y="41"/>
                    <a:pt x="68" y="38"/>
                  </a:cubicBezTo>
                  <a:cubicBezTo>
                    <a:pt x="68" y="34"/>
                    <a:pt x="68" y="34"/>
                    <a:pt x="68" y="34"/>
                  </a:cubicBezTo>
                  <a:cubicBezTo>
                    <a:pt x="68" y="34"/>
                    <a:pt x="68" y="34"/>
                    <a:pt x="68" y="34"/>
                  </a:cubicBezTo>
                  <a:cubicBezTo>
                    <a:pt x="64" y="34"/>
                    <a:pt x="38" y="41"/>
                    <a:pt x="37" y="43"/>
                  </a:cubicBezTo>
                  <a:cubicBezTo>
                    <a:pt x="38" y="41"/>
                    <a:pt x="38" y="41"/>
                    <a:pt x="38" y="41"/>
                  </a:cubicBezTo>
                  <a:cubicBezTo>
                    <a:pt x="36" y="44"/>
                    <a:pt x="35" y="46"/>
                    <a:pt x="32" y="46"/>
                  </a:cubicBezTo>
                  <a:cubicBezTo>
                    <a:pt x="24" y="46"/>
                    <a:pt x="21" y="36"/>
                    <a:pt x="21" y="28"/>
                  </a:cubicBezTo>
                  <a:cubicBezTo>
                    <a:pt x="21" y="21"/>
                    <a:pt x="25" y="20"/>
                    <a:pt x="31" y="20"/>
                  </a:cubicBezTo>
                  <a:cubicBezTo>
                    <a:pt x="33" y="20"/>
                    <a:pt x="36" y="20"/>
                    <a:pt x="38" y="20"/>
                  </a:cubicBezTo>
                  <a:cubicBezTo>
                    <a:pt x="47" y="20"/>
                    <a:pt x="51" y="18"/>
                    <a:pt x="58" y="18"/>
                  </a:cubicBezTo>
                  <a:cubicBezTo>
                    <a:pt x="65" y="18"/>
                    <a:pt x="70" y="21"/>
                    <a:pt x="77" y="21"/>
                  </a:cubicBezTo>
                  <a:cubicBezTo>
                    <a:pt x="87" y="21"/>
                    <a:pt x="91" y="12"/>
                    <a:pt x="93" y="4"/>
                  </a:cubicBezTo>
                  <a:cubicBezTo>
                    <a:pt x="94" y="4"/>
                    <a:pt x="95" y="2"/>
                    <a:pt x="9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44" name="Freeform 37"/>
            <p:cNvSpPr>
              <a:spLocks/>
            </p:cNvSpPr>
            <p:nvPr/>
          </p:nvSpPr>
          <p:spPr bwMode="auto">
            <a:xfrm>
              <a:off x="7181" y="3280"/>
              <a:ext cx="364" cy="106"/>
            </a:xfrm>
            <a:custGeom>
              <a:avLst/>
              <a:gdLst>
                <a:gd name="T0" fmla="*/ 26 w 154"/>
                <a:gd name="T1" fmla="*/ 0 h 45"/>
                <a:gd name="T2" fmla="*/ 18 w 154"/>
                <a:gd name="T3" fmla="*/ 3 h 45"/>
                <a:gd name="T4" fmla="*/ 13 w 154"/>
                <a:gd name="T5" fmla="*/ 1 h 45"/>
                <a:gd name="T6" fmla="*/ 0 w 154"/>
                <a:gd name="T7" fmla="*/ 12 h 45"/>
                <a:gd name="T8" fmla="*/ 18 w 154"/>
                <a:gd name="T9" fmla="*/ 24 h 45"/>
                <a:gd name="T10" fmla="*/ 24 w 154"/>
                <a:gd name="T11" fmla="*/ 26 h 45"/>
                <a:gd name="T12" fmla="*/ 29 w 154"/>
                <a:gd name="T13" fmla="*/ 26 h 45"/>
                <a:gd name="T14" fmla="*/ 33 w 154"/>
                <a:gd name="T15" fmla="*/ 25 h 45"/>
                <a:gd name="T16" fmla="*/ 39 w 154"/>
                <a:gd name="T17" fmla="*/ 26 h 45"/>
                <a:gd name="T18" fmla="*/ 68 w 154"/>
                <a:gd name="T19" fmla="*/ 30 h 45"/>
                <a:gd name="T20" fmla="*/ 81 w 154"/>
                <a:gd name="T21" fmla="*/ 37 h 45"/>
                <a:gd name="T22" fmla="*/ 137 w 154"/>
                <a:gd name="T23" fmla="*/ 45 h 45"/>
                <a:gd name="T24" fmla="*/ 137 w 154"/>
                <a:gd name="T25" fmla="*/ 39 h 45"/>
                <a:gd name="T26" fmla="*/ 148 w 154"/>
                <a:gd name="T27" fmla="*/ 43 h 45"/>
                <a:gd name="T28" fmla="*/ 154 w 154"/>
                <a:gd name="T29" fmla="*/ 37 h 45"/>
                <a:gd name="T30" fmla="*/ 145 w 154"/>
                <a:gd name="T31" fmla="*/ 32 h 45"/>
                <a:gd name="T32" fmla="*/ 143 w 154"/>
                <a:gd name="T33" fmla="*/ 32 h 45"/>
                <a:gd name="T34" fmla="*/ 140 w 154"/>
                <a:gd name="T35" fmla="*/ 33 h 45"/>
                <a:gd name="T36" fmla="*/ 136 w 154"/>
                <a:gd name="T37" fmla="*/ 33 h 45"/>
                <a:gd name="T38" fmla="*/ 133 w 154"/>
                <a:gd name="T39" fmla="*/ 31 h 45"/>
                <a:gd name="T40" fmla="*/ 128 w 154"/>
                <a:gd name="T41" fmla="*/ 27 h 45"/>
                <a:gd name="T42" fmla="*/ 106 w 154"/>
                <a:gd name="T43" fmla="*/ 20 h 45"/>
                <a:gd name="T44" fmla="*/ 107 w 154"/>
                <a:gd name="T45" fmla="*/ 20 h 45"/>
                <a:gd name="T46" fmla="*/ 126 w 154"/>
                <a:gd name="T47" fmla="*/ 16 h 45"/>
                <a:gd name="T48" fmla="*/ 122 w 154"/>
                <a:gd name="T49" fmla="*/ 16 h 45"/>
                <a:gd name="T50" fmla="*/ 106 w 154"/>
                <a:gd name="T51" fmla="*/ 18 h 45"/>
                <a:gd name="T52" fmla="*/ 82 w 154"/>
                <a:gd name="T53" fmla="*/ 9 h 45"/>
                <a:gd name="T54" fmla="*/ 66 w 154"/>
                <a:gd name="T55" fmla="*/ 17 h 45"/>
                <a:gd name="T56" fmla="*/ 26 w 154"/>
                <a:gd name="T5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 h="45">
                  <a:moveTo>
                    <a:pt x="26" y="0"/>
                  </a:moveTo>
                  <a:cubicBezTo>
                    <a:pt x="23" y="0"/>
                    <a:pt x="21" y="3"/>
                    <a:pt x="18" y="3"/>
                  </a:cubicBezTo>
                  <a:cubicBezTo>
                    <a:pt x="16" y="3"/>
                    <a:pt x="15" y="1"/>
                    <a:pt x="13" y="1"/>
                  </a:cubicBezTo>
                  <a:cubicBezTo>
                    <a:pt x="10" y="1"/>
                    <a:pt x="1" y="10"/>
                    <a:pt x="0" y="12"/>
                  </a:cubicBezTo>
                  <a:cubicBezTo>
                    <a:pt x="8" y="12"/>
                    <a:pt x="12" y="18"/>
                    <a:pt x="18" y="24"/>
                  </a:cubicBezTo>
                  <a:cubicBezTo>
                    <a:pt x="20" y="25"/>
                    <a:pt x="22" y="26"/>
                    <a:pt x="24" y="26"/>
                  </a:cubicBezTo>
                  <a:cubicBezTo>
                    <a:pt x="26" y="26"/>
                    <a:pt x="27" y="26"/>
                    <a:pt x="29" y="26"/>
                  </a:cubicBezTo>
                  <a:cubicBezTo>
                    <a:pt x="30" y="26"/>
                    <a:pt x="32" y="25"/>
                    <a:pt x="33" y="25"/>
                  </a:cubicBezTo>
                  <a:cubicBezTo>
                    <a:pt x="35" y="25"/>
                    <a:pt x="37" y="26"/>
                    <a:pt x="39" y="26"/>
                  </a:cubicBezTo>
                  <a:cubicBezTo>
                    <a:pt x="49" y="29"/>
                    <a:pt x="58" y="30"/>
                    <a:pt x="68" y="30"/>
                  </a:cubicBezTo>
                  <a:cubicBezTo>
                    <a:pt x="73" y="30"/>
                    <a:pt x="75" y="37"/>
                    <a:pt x="81" y="37"/>
                  </a:cubicBezTo>
                  <a:cubicBezTo>
                    <a:pt x="102" y="37"/>
                    <a:pt x="120" y="38"/>
                    <a:pt x="137" y="45"/>
                  </a:cubicBezTo>
                  <a:cubicBezTo>
                    <a:pt x="136" y="43"/>
                    <a:pt x="135" y="39"/>
                    <a:pt x="137" y="39"/>
                  </a:cubicBezTo>
                  <a:cubicBezTo>
                    <a:pt x="143" y="39"/>
                    <a:pt x="143" y="43"/>
                    <a:pt x="148" y="43"/>
                  </a:cubicBezTo>
                  <a:cubicBezTo>
                    <a:pt x="149" y="43"/>
                    <a:pt x="153" y="39"/>
                    <a:pt x="154" y="37"/>
                  </a:cubicBezTo>
                  <a:cubicBezTo>
                    <a:pt x="150" y="36"/>
                    <a:pt x="150" y="34"/>
                    <a:pt x="145" y="32"/>
                  </a:cubicBezTo>
                  <a:cubicBezTo>
                    <a:pt x="145" y="32"/>
                    <a:pt x="144" y="32"/>
                    <a:pt x="143" y="32"/>
                  </a:cubicBezTo>
                  <a:cubicBezTo>
                    <a:pt x="142" y="32"/>
                    <a:pt x="141" y="32"/>
                    <a:pt x="140" y="33"/>
                  </a:cubicBezTo>
                  <a:cubicBezTo>
                    <a:pt x="139" y="33"/>
                    <a:pt x="137" y="33"/>
                    <a:pt x="136" y="33"/>
                  </a:cubicBezTo>
                  <a:cubicBezTo>
                    <a:pt x="135" y="33"/>
                    <a:pt x="134" y="33"/>
                    <a:pt x="133" y="31"/>
                  </a:cubicBezTo>
                  <a:cubicBezTo>
                    <a:pt x="132" y="30"/>
                    <a:pt x="132" y="27"/>
                    <a:pt x="128" y="27"/>
                  </a:cubicBezTo>
                  <a:cubicBezTo>
                    <a:pt x="119" y="27"/>
                    <a:pt x="112" y="26"/>
                    <a:pt x="106" y="20"/>
                  </a:cubicBezTo>
                  <a:cubicBezTo>
                    <a:pt x="106" y="20"/>
                    <a:pt x="107" y="20"/>
                    <a:pt x="107" y="20"/>
                  </a:cubicBezTo>
                  <a:cubicBezTo>
                    <a:pt x="112" y="20"/>
                    <a:pt x="125" y="18"/>
                    <a:pt x="126" y="16"/>
                  </a:cubicBezTo>
                  <a:cubicBezTo>
                    <a:pt x="122" y="16"/>
                    <a:pt x="122" y="16"/>
                    <a:pt x="122" y="16"/>
                  </a:cubicBezTo>
                  <a:cubicBezTo>
                    <a:pt x="106" y="18"/>
                    <a:pt x="106" y="18"/>
                    <a:pt x="106" y="18"/>
                  </a:cubicBezTo>
                  <a:cubicBezTo>
                    <a:pt x="96" y="18"/>
                    <a:pt x="93" y="9"/>
                    <a:pt x="82" y="9"/>
                  </a:cubicBezTo>
                  <a:cubicBezTo>
                    <a:pt x="76" y="9"/>
                    <a:pt x="74" y="17"/>
                    <a:pt x="66" y="17"/>
                  </a:cubicBezTo>
                  <a:cubicBezTo>
                    <a:pt x="49" y="17"/>
                    <a:pt x="42"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45" name="Freeform 38"/>
            <p:cNvSpPr>
              <a:spLocks/>
            </p:cNvSpPr>
            <p:nvPr/>
          </p:nvSpPr>
          <p:spPr bwMode="auto">
            <a:xfrm>
              <a:off x="7694" y="3365"/>
              <a:ext cx="109" cy="24"/>
            </a:xfrm>
            <a:custGeom>
              <a:avLst/>
              <a:gdLst>
                <a:gd name="T0" fmla="*/ 46 w 46"/>
                <a:gd name="T1" fmla="*/ 0 h 10"/>
                <a:gd name="T2" fmla="*/ 31 w 46"/>
                <a:gd name="T3" fmla="*/ 5 h 10"/>
                <a:gd name="T4" fmla="*/ 10 w 46"/>
                <a:gd name="T5" fmla="*/ 1 h 10"/>
                <a:gd name="T6" fmla="*/ 7 w 46"/>
                <a:gd name="T7" fmla="*/ 1 h 10"/>
                <a:gd name="T8" fmla="*/ 0 w 46"/>
                <a:gd name="T9" fmla="*/ 5 h 10"/>
                <a:gd name="T10" fmla="*/ 10 w 46"/>
                <a:gd name="T11" fmla="*/ 10 h 10"/>
                <a:gd name="T12" fmla="*/ 12 w 46"/>
                <a:gd name="T13" fmla="*/ 10 h 10"/>
                <a:gd name="T14" fmla="*/ 31 w 46"/>
                <a:gd name="T15" fmla="*/ 10 h 10"/>
                <a:gd name="T16" fmla="*/ 46 w 46"/>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10">
                  <a:moveTo>
                    <a:pt x="46" y="0"/>
                  </a:moveTo>
                  <a:cubicBezTo>
                    <a:pt x="41" y="2"/>
                    <a:pt x="39" y="5"/>
                    <a:pt x="31" y="5"/>
                  </a:cubicBezTo>
                  <a:cubicBezTo>
                    <a:pt x="23" y="5"/>
                    <a:pt x="19" y="1"/>
                    <a:pt x="10" y="1"/>
                  </a:cubicBezTo>
                  <a:cubicBezTo>
                    <a:pt x="9" y="1"/>
                    <a:pt x="8" y="1"/>
                    <a:pt x="7" y="1"/>
                  </a:cubicBezTo>
                  <a:cubicBezTo>
                    <a:pt x="4" y="1"/>
                    <a:pt x="0" y="2"/>
                    <a:pt x="0" y="5"/>
                  </a:cubicBezTo>
                  <a:cubicBezTo>
                    <a:pt x="0" y="10"/>
                    <a:pt x="6" y="10"/>
                    <a:pt x="10" y="10"/>
                  </a:cubicBezTo>
                  <a:cubicBezTo>
                    <a:pt x="11" y="10"/>
                    <a:pt x="11" y="10"/>
                    <a:pt x="12" y="10"/>
                  </a:cubicBezTo>
                  <a:cubicBezTo>
                    <a:pt x="16" y="10"/>
                    <a:pt x="23" y="10"/>
                    <a:pt x="31" y="10"/>
                  </a:cubicBezTo>
                  <a:cubicBezTo>
                    <a:pt x="38" y="8"/>
                    <a:pt x="42" y="7"/>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46" name="Freeform 39"/>
            <p:cNvSpPr>
              <a:spLocks/>
            </p:cNvSpPr>
            <p:nvPr/>
          </p:nvSpPr>
          <p:spPr bwMode="auto">
            <a:xfrm>
              <a:off x="7585" y="3370"/>
              <a:ext cx="76" cy="26"/>
            </a:xfrm>
            <a:custGeom>
              <a:avLst/>
              <a:gdLst>
                <a:gd name="T0" fmla="*/ 32 w 32"/>
                <a:gd name="T1" fmla="*/ 0 h 11"/>
                <a:gd name="T2" fmla="*/ 20 w 32"/>
                <a:gd name="T3" fmla="*/ 0 h 11"/>
                <a:gd name="T4" fmla="*/ 19 w 32"/>
                <a:gd name="T5" fmla="*/ 4 h 11"/>
                <a:gd name="T6" fmla="*/ 9 w 32"/>
                <a:gd name="T7" fmla="*/ 2 h 11"/>
                <a:gd name="T8" fmla="*/ 7 w 32"/>
                <a:gd name="T9" fmla="*/ 2 h 11"/>
                <a:gd name="T10" fmla="*/ 0 w 32"/>
                <a:gd name="T11" fmla="*/ 7 h 11"/>
                <a:gd name="T12" fmla="*/ 11 w 32"/>
                <a:gd name="T13" fmla="*/ 11 h 11"/>
                <a:gd name="T14" fmla="*/ 23 w 32"/>
                <a:gd name="T15" fmla="*/ 6 h 11"/>
                <a:gd name="T16" fmla="*/ 28 w 32"/>
                <a:gd name="T17" fmla="*/ 8 h 11"/>
                <a:gd name="T18" fmla="*/ 32 w 32"/>
                <a:gd name="T19" fmla="*/ 8 h 11"/>
                <a:gd name="T20" fmla="*/ 32 w 32"/>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11">
                  <a:moveTo>
                    <a:pt x="32" y="0"/>
                  </a:moveTo>
                  <a:cubicBezTo>
                    <a:pt x="20" y="0"/>
                    <a:pt x="20" y="0"/>
                    <a:pt x="20" y="0"/>
                  </a:cubicBezTo>
                  <a:cubicBezTo>
                    <a:pt x="20" y="1"/>
                    <a:pt x="19" y="2"/>
                    <a:pt x="19" y="4"/>
                  </a:cubicBezTo>
                  <a:cubicBezTo>
                    <a:pt x="17" y="3"/>
                    <a:pt x="14" y="2"/>
                    <a:pt x="9" y="2"/>
                  </a:cubicBezTo>
                  <a:cubicBezTo>
                    <a:pt x="8" y="2"/>
                    <a:pt x="8" y="2"/>
                    <a:pt x="7" y="2"/>
                  </a:cubicBezTo>
                  <a:cubicBezTo>
                    <a:pt x="3" y="2"/>
                    <a:pt x="0" y="2"/>
                    <a:pt x="0" y="7"/>
                  </a:cubicBezTo>
                  <a:cubicBezTo>
                    <a:pt x="0" y="9"/>
                    <a:pt x="7" y="11"/>
                    <a:pt x="11" y="11"/>
                  </a:cubicBezTo>
                  <a:cubicBezTo>
                    <a:pt x="16" y="11"/>
                    <a:pt x="18" y="8"/>
                    <a:pt x="23" y="6"/>
                  </a:cubicBezTo>
                  <a:cubicBezTo>
                    <a:pt x="28" y="8"/>
                    <a:pt x="28" y="8"/>
                    <a:pt x="28" y="8"/>
                  </a:cubicBezTo>
                  <a:cubicBezTo>
                    <a:pt x="32" y="8"/>
                    <a:pt x="32" y="8"/>
                    <a:pt x="32" y="8"/>
                  </a:cubicBezTo>
                  <a:cubicBezTo>
                    <a:pt x="31" y="7"/>
                    <a:pt x="32" y="4"/>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47" name="Freeform 40"/>
            <p:cNvSpPr>
              <a:spLocks/>
            </p:cNvSpPr>
            <p:nvPr/>
          </p:nvSpPr>
          <p:spPr bwMode="auto">
            <a:xfrm>
              <a:off x="7668" y="3403"/>
              <a:ext cx="54" cy="38"/>
            </a:xfrm>
            <a:custGeom>
              <a:avLst/>
              <a:gdLst>
                <a:gd name="T0" fmla="*/ 5 w 23"/>
                <a:gd name="T1" fmla="*/ 0 h 16"/>
                <a:gd name="T2" fmla="*/ 0 w 23"/>
                <a:gd name="T3" fmla="*/ 4 h 16"/>
                <a:gd name="T4" fmla="*/ 13 w 23"/>
                <a:gd name="T5" fmla="*/ 10 h 16"/>
                <a:gd name="T6" fmla="*/ 16 w 23"/>
                <a:gd name="T7" fmla="*/ 16 h 16"/>
                <a:gd name="T8" fmla="*/ 19 w 23"/>
                <a:gd name="T9" fmla="*/ 16 h 16"/>
                <a:gd name="T10" fmla="*/ 23 w 23"/>
                <a:gd name="T11" fmla="*/ 13 h 16"/>
                <a:gd name="T12" fmla="*/ 15 w 23"/>
                <a:gd name="T13" fmla="*/ 1 h 16"/>
                <a:gd name="T14" fmla="*/ 10 w 23"/>
                <a:gd name="T15" fmla="*/ 1 h 16"/>
                <a:gd name="T16" fmla="*/ 5 w 23"/>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6">
                  <a:moveTo>
                    <a:pt x="5" y="0"/>
                  </a:moveTo>
                  <a:cubicBezTo>
                    <a:pt x="2" y="0"/>
                    <a:pt x="0" y="1"/>
                    <a:pt x="0" y="4"/>
                  </a:cubicBezTo>
                  <a:cubicBezTo>
                    <a:pt x="0" y="9"/>
                    <a:pt x="8" y="10"/>
                    <a:pt x="13" y="10"/>
                  </a:cubicBezTo>
                  <a:cubicBezTo>
                    <a:pt x="13" y="11"/>
                    <a:pt x="14" y="16"/>
                    <a:pt x="16" y="16"/>
                  </a:cubicBezTo>
                  <a:cubicBezTo>
                    <a:pt x="17" y="16"/>
                    <a:pt x="18" y="16"/>
                    <a:pt x="19" y="16"/>
                  </a:cubicBezTo>
                  <a:cubicBezTo>
                    <a:pt x="20" y="16"/>
                    <a:pt x="23" y="14"/>
                    <a:pt x="23" y="13"/>
                  </a:cubicBezTo>
                  <a:cubicBezTo>
                    <a:pt x="23" y="6"/>
                    <a:pt x="15" y="8"/>
                    <a:pt x="15" y="1"/>
                  </a:cubicBezTo>
                  <a:cubicBezTo>
                    <a:pt x="13" y="1"/>
                    <a:pt x="11" y="1"/>
                    <a:pt x="10" y="1"/>
                  </a:cubicBezTo>
                  <a:cubicBezTo>
                    <a:pt x="8" y="1"/>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48" name="Freeform 41"/>
            <p:cNvSpPr>
              <a:spLocks/>
            </p:cNvSpPr>
            <p:nvPr/>
          </p:nvSpPr>
          <p:spPr bwMode="auto">
            <a:xfrm>
              <a:off x="7557" y="3367"/>
              <a:ext cx="23" cy="22"/>
            </a:xfrm>
            <a:custGeom>
              <a:avLst/>
              <a:gdLst>
                <a:gd name="T0" fmla="*/ 5 w 10"/>
                <a:gd name="T1" fmla="*/ 0 h 9"/>
                <a:gd name="T2" fmla="*/ 0 w 10"/>
                <a:gd name="T3" fmla="*/ 0 h 9"/>
                <a:gd name="T4" fmla="*/ 0 w 10"/>
                <a:gd name="T5" fmla="*/ 6 h 9"/>
                <a:gd name="T6" fmla="*/ 4 w 10"/>
                <a:gd name="T7" fmla="*/ 9 h 9"/>
                <a:gd name="T8" fmla="*/ 10 w 10"/>
                <a:gd name="T9" fmla="*/ 4 h 9"/>
                <a:gd name="T10" fmla="*/ 5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5" y="0"/>
                  </a:moveTo>
                  <a:cubicBezTo>
                    <a:pt x="3" y="0"/>
                    <a:pt x="2" y="0"/>
                    <a:pt x="0" y="0"/>
                  </a:cubicBezTo>
                  <a:cubicBezTo>
                    <a:pt x="0" y="2"/>
                    <a:pt x="0" y="4"/>
                    <a:pt x="0" y="6"/>
                  </a:cubicBezTo>
                  <a:cubicBezTo>
                    <a:pt x="0" y="7"/>
                    <a:pt x="3" y="9"/>
                    <a:pt x="4" y="9"/>
                  </a:cubicBezTo>
                  <a:cubicBezTo>
                    <a:pt x="7" y="9"/>
                    <a:pt x="9" y="7"/>
                    <a:pt x="10" y="4"/>
                  </a:cubicBezTo>
                  <a:cubicBezTo>
                    <a:pt x="8" y="3"/>
                    <a:pt x="8"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49" name="Freeform 42"/>
            <p:cNvSpPr>
              <a:spLocks/>
            </p:cNvSpPr>
            <p:nvPr/>
          </p:nvSpPr>
          <p:spPr bwMode="auto">
            <a:xfrm>
              <a:off x="7824" y="3375"/>
              <a:ext cx="125" cy="68"/>
            </a:xfrm>
            <a:custGeom>
              <a:avLst/>
              <a:gdLst>
                <a:gd name="T0" fmla="*/ 44 w 53"/>
                <a:gd name="T1" fmla="*/ 0 h 29"/>
                <a:gd name="T2" fmla="*/ 20 w 53"/>
                <a:gd name="T3" fmla="*/ 6 h 29"/>
                <a:gd name="T4" fmla="*/ 17 w 53"/>
                <a:gd name="T5" fmla="*/ 10 h 29"/>
                <a:gd name="T6" fmla="*/ 0 w 53"/>
                <a:gd name="T7" fmla="*/ 25 h 29"/>
                <a:gd name="T8" fmla="*/ 3 w 53"/>
                <a:gd name="T9" fmla="*/ 29 h 29"/>
                <a:gd name="T10" fmla="*/ 21 w 53"/>
                <a:gd name="T11" fmla="*/ 20 h 29"/>
                <a:gd name="T12" fmla="*/ 22 w 53"/>
                <a:gd name="T13" fmla="*/ 14 h 29"/>
                <a:gd name="T14" fmla="*/ 53 w 53"/>
                <a:gd name="T15" fmla="*/ 1 h 29"/>
                <a:gd name="T16" fmla="*/ 44 w 5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29">
                  <a:moveTo>
                    <a:pt x="44" y="0"/>
                  </a:moveTo>
                  <a:cubicBezTo>
                    <a:pt x="36" y="0"/>
                    <a:pt x="24" y="2"/>
                    <a:pt x="20" y="6"/>
                  </a:cubicBezTo>
                  <a:cubicBezTo>
                    <a:pt x="19" y="7"/>
                    <a:pt x="19" y="10"/>
                    <a:pt x="17" y="10"/>
                  </a:cubicBezTo>
                  <a:cubicBezTo>
                    <a:pt x="10" y="13"/>
                    <a:pt x="0" y="13"/>
                    <a:pt x="0" y="25"/>
                  </a:cubicBezTo>
                  <a:cubicBezTo>
                    <a:pt x="0" y="27"/>
                    <a:pt x="1" y="29"/>
                    <a:pt x="3" y="29"/>
                  </a:cubicBezTo>
                  <a:cubicBezTo>
                    <a:pt x="9" y="29"/>
                    <a:pt x="18" y="23"/>
                    <a:pt x="21" y="20"/>
                  </a:cubicBezTo>
                  <a:cubicBezTo>
                    <a:pt x="22" y="19"/>
                    <a:pt x="20" y="14"/>
                    <a:pt x="22" y="14"/>
                  </a:cubicBezTo>
                  <a:cubicBezTo>
                    <a:pt x="31" y="14"/>
                    <a:pt x="48" y="9"/>
                    <a:pt x="53" y="1"/>
                  </a:cubicBezTo>
                  <a:cubicBezTo>
                    <a:pt x="52" y="0"/>
                    <a:pt x="48"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50" name="Freeform 43"/>
            <p:cNvSpPr>
              <a:spLocks/>
            </p:cNvSpPr>
            <p:nvPr/>
          </p:nvSpPr>
          <p:spPr bwMode="auto">
            <a:xfrm>
              <a:off x="8195" y="3268"/>
              <a:ext cx="26" cy="52"/>
            </a:xfrm>
            <a:custGeom>
              <a:avLst/>
              <a:gdLst>
                <a:gd name="T0" fmla="*/ 9 w 11"/>
                <a:gd name="T1" fmla="*/ 0 h 22"/>
                <a:gd name="T2" fmla="*/ 6 w 11"/>
                <a:gd name="T3" fmla="*/ 9 h 22"/>
                <a:gd name="T4" fmla="*/ 0 w 11"/>
                <a:gd name="T5" fmla="*/ 18 h 22"/>
                <a:gd name="T6" fmla="*/ 4 w 11"/>
                <a:gd name="T7" fmla="*/ 22 h 22"/>
                <a:gd name="T8" fmla="*/ 7 w 11"/>
                <a:gd name="T9" fmla="*/ 11 h 22"/>
                <a:gd name="T10" fmla="*/ 11 w 11"/>
                <a:gd name="T11" fmla="*/ 6 h 22"/>
                <a:gd name="T12" fmla="*/ 9 w 11"/>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1" h="22">
                  <a:moveTo>
                    <a:pt x="9" y="0"/>
                  </a:moveTo>
                  <a:cubicBezTo>
                    <a:pt x="5" y="1"/>
                    <a:pt x="6" y="5"/>
                    <a:pt x="6" y="9"/>
                  </a:cubicBezTo>
                  <a:cubicBezTo>
                    <a:pt x="6" y="12"/>
                    <a:pt x="0" y="13"/>
                    <a:pt x="0" y="18"/>
                  </a:cubicBezTo>
                  <a:cubicBezTo>
                    <a:pt x="0" y="20"/>
                    <a:pt x="2" y="22"/>
                    <a:pt x="4" y="22"/>
                  </a:cubicBezTo>
                  <a:cubicBezTo>
                    <a:pt x="8" y="22"/>
                    <a:pt x="7" y="16"/>
                    <a:pt x="7" y="11"/>
                  </a:cubicBezTo>
                  <a:cubicBezTo>
                    <a:pt x="9" y="11"/>
                    <a:pt x="11" y="9"/>
                    <a:pt x="11" y="6"/>
                  </a:cubicBezTo>
                  <a:cubicBezTo>
                    <a:pt x="11" y="2"/>
                    <a:pt x="10" y="4"/>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51" name="Freeform 44"/>
            <p:cNvSpPr>
              <a:spLocks/>
            </p:cNvSpPr>
            <p:nvPr/>
          </p:nvSpPr>
          <p:spPr bwMode="auto">
            <a:xfrm>
              <a:off x="7914" y="3181"/>
              <a:ext cx="33" cy="30"/>
            </a:xfrm>
            <a:custGeom>
              <a:avLst/>
              <a:gdLst>
                <a:gd name="T0" fmla="*/ 4 w 14"/>
                <a:gd name="T1" fmla="*/ 0 h 13"/>
                <a:gd name="T2" fmla="*/ 0 w 14"/>
                <a:gd name="T3" fmla="*/ 3 h 13"/>
                <a:gd name="T4" fmla="*/ 9 w 14"/>
                <a:gd name="T5" fmla="*/ 13 h 13"/>
                <a:gd name="T6" fmla="*/ 14 w 14"/>
                <a:gd name="T7" fmla="*/ 6 h 13"/>
                <a:gd name="T8" fmla="*/ 4 w 14"/>
                <a:gd name="T9" fmla="*/ 0 h 13"/>
              </a:gdLst>
              <a:ahLst/>
              <a:cxnLst>
                <a:cxn ang="0">
                  <a:pos x="T0" y="T1"/>
                </a:cxn>
                <a:cxn ang="0">
                  <a:pos x="T2" y="T3"/>
                </a:cxn>
                <a:cxn ang="0">
                  <a:pos x="T4" y="T5"/>
                </a:cxn>
                <a:cxn ang="0">
                  <a:pos x="T6" y="T7"/>
                </a:cxn>
                <a:cxn ang="0">
                  <a:pos x="T8" y="T9"/>
                </a:cxn>
              </a:cxnLst>
              <a:rect l="0" t="0" r="r" b="b"/>
              <a:pathLst>
                <a:path w="14" h="13">
                  <a:moveTo>
                    <a:pt x="4" y="0"/>
                  </a:moveTo>
                  <a:cubicBezTo>
                    <a:pt x="1" y="0"/>
                    <a:pt x="0" y="0"/>
                    <a:pt x="0" y="3"/>
                  </a:cubicBezTo>
                  <a:cubicBezTo>
                    <a:pt x="0" y="7"/>
                    <a:pt x="6" y="13"/>
                    <a:pt x="9" y="13"/>
                  </a:cubicBezTo>
                  <a:cubicBezTo>
                    <a:pt x="11" y="13"/>
                    <a:pt x="14" y="7"/>
                    <a:pt x="14" y="6"/>
                  </a:cubicBezTo>
                  <a:cubicBezTo>
                    <a:pt x="14"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52" name="Freeform 45"/>
            <p:cNvSpPr>
              <a:spLocks/>
            </p:cNvSpPr>
            <p:nvPr/>
          </p:nvSpPr>
          <p:spPr bwMode="auto">
            <a:xfrm>
              <a:off x="7978" y="3176"/>
              <a:ext cx="101" cy="28"/>
            </a:xfrm>
            <a:custGeom>
              <a:avLst/>
              <a:gdLst>
                <a:gd name="T0" fmla="*/ 27 w 43"/>
                <a:gd name="T1" fmla="*/ 0 h 12"/>
                <a:gd name="T2" fmla="*/ 4 w 43"/>
                <a:gd name="T3" fmla="*/ 0 h 12"/>
                <a:gd name="T4" fmla="*/ 0 w 43"/>
                <a:gd name="T5" fmla="*/ 5 h 12"/>
                <a:gd name="T6" fmla="*/ 10 w 43"/>
                <a:gd name="T7" fmla="*/ 7 h 12"/>
                <a:gd name="T8" fmla="*/ 22 w 43"/>
                <a:gd name="T9" fmla="*/ 7 h 12"/>
                <a:gd name="T10" fmla="*/ 40 w 43"/>
                <a:gd name="T11" fmla="*/ 12 h 12"/>
                <a:gd name="T12" fmla="*/ 43 w 43"/>
                <a:gd name="T13" fmla="*/ 11 h 12"/>
                <a:gd name="T14" fmla="*/ 37 w 43"/>
                <a:gd name="T15" fmla="*/ 2 h 12"/>
                <a:gd name="T16" fmla="*/ 35 w 43"/>
                <a:gd name="T17" fmla="*/ 2 h 12"/>
                <a:gd name="T18" fmla="*/ 31 w 43"/>
                <a:gd name="T19" fmla="*/ 2 h 12"/>
                <a:gd name="T20" fmla="*/ 27 w 43"/>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12">
                  <a:moveTo>
                    <a:pt x="27" y="0"/>
                  </a:moveTo>
                  <a:cubicBezTo>
                    <a:pt x="4" y="0"/>
                    <a:pt x="4" y="0"/>
                    <a:pt x="4" y="0"/>
                  </a:cubicBezTo>
                  <a:cubicBezTo>
                    <a:pt x="3" y="1"/>
                    <a:pt x="0" y="2"/>
                    <a:pt x="0" y="5"/>
                  </a:cubicBezTo>
                  <a:cubicBezTo>
                    <a:pt x="0" y="5"/>
                    <a:pt x="7" y="7"/>
                    <a:pt x="10" y="7"/>
                  </a:cubicBezTo>
                  <a:cubicBezTo>
                    <a:pt x="14" y="7"/>
                    <a:pt x="16" y="7"/>
                    <a:pt x="22" y="7"/>
                  </a:cubicBezTo>
                  <a:cubicBezTo>
                    <a:pt x="29" y="7"/>
                    <a:pt x="33" y="12"/>
                    <a:pt x="40" y="12"/>
                  </a:cubicBezTo>
                  <a:cubicBezTo>
                    <a:pt x="41" y="12"/>
                    <a:pt x="43" y="12"/>
                    <a:pt x="43" y="11"/>
                  </a:cubicBezTo>
                  <a:cubicBezTo>
                    <a:pt x="43" y="7"/>
                    <a:pt x="38" y="6"/>
                    <a:pt x="37" y="2"/>
                  </a:cubicBezTo>
                  <a:cubicBezTo>
                    <a:pt x="35" y="2"/>
                    <a:pt x="35" y="2"/>
                    <a:pt x="35" y="2"/>
                  </a:cubicBezTo>
                  <a:cubicBezTo>
                    <a:pt x="34" y="2"/>
                    <a:pt x="32" y="2"/>
                    <a:pt x="31" y="2"/>
                  </a:cubicBezTo>
                  <a:cubicBezTo>
                    <a:pt x="29" y="2"/>
                    <a:pt x="28" y="2"/>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53" name="Freeform 46"/>
            <p:cNvSpPr>
              <a:spLocks/>
            </p:cNvSpPr>
            <p:nvPr/>
          </p:nvSpPr>
          <p:spPr bwMode="auto">
            <a:xfrm>
              <a:off x="7961" y="2989"/>
              <a:ext cx="45" cy="99"/>
            </a:xfrm>
            <a:custGeom>
              <a:avLst/>
              <a:gdLst>
                <a:gd name="T0" fmla="*/ 5 w 19"/>
                <a:gd name="T1" fmla="*/ 0 h 42"/>
                <a:gd name="T2" fmla="*/ 0 w 19"/>
                <a:gd name="T3" fmla="*/ 10 h 42"/>
                <a:gd name="T4" fmla="*/ 4 w 19"/>
                <a:gd name="T5" fmla="*/ 25 h 42"/>
                <a:gd name="T6" fmla="*/ 4 w 19"/>
                <a:gd name="T7" fmla="*/ 32 h 42"/>
                <a:gd name="T8" fmla="*/ 11 w 19"/>
                <a:gd name="T9" fmla="*/ 42 h 42"/>
                <a:gd name="T10" fmla="*/ 5 w 19"/>
                <a:gd name="T11" fmla="*/ 33 h 42"/>
                <a:gd name="T12" fmla="*/ 5 w 19"/>
                <a:gd name="T13" fmla="*/ 29 h 42"/>
                <a:gd name="T14" fmla="*/ 18 w 19"/>
                <a:gd name="T15" fmla="*/ 28 h 42"/>
                <a:gd name="T16" fmla="*/ 13 w 19"/>
                <a:gd name="T17" fmla="*/ 20 h 42"/>
                <a:gd name="T18" fmla="*/ 19 w 19"/>
                <a:gd name="T19" fmla="*/ 13 h 42"/>
                <a:gd name="T20" fmla="*/ 5 w 19"/>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2">
                  <a:moveTo>
                    <a:pt x="5" y="0"/>
                  </a:moveTo>
                  <a:cubicBezTo>
                    <a:pt x="1" y="2"/>
                    <a:pt x="0" y="6"/>
                    <a:pt x="0" y="10"/>
                  </a:cubicBezTo>
                  <a:cubicBezTo>
                    <a:pt x="0" y="17"/>
                    <a:pt x="4" y="19"/>
                    <a:pt x="4" y="25"/>
                  </a:cubicBezTo>
                  <a:cubicBezTo>
                    <a:pt x="4" y="30"/>
                    <a:pt x="4" y="29"/>
                    <a:pt x="4" y="32"/>
                  </a:cubicBezTo>
                  <a:cubicBezTo>
                    <a:pt x="4" y="35"/>
                    <a:pt x="6" y="42"/>
                    <a:pt x="11" y="42"/>
                  </a:cubicBezTo>
                  <a:cubicBezTo>
                    <a:pt x="9" y="38"/>
                    <a:pt x="8" y="36"/>
                    <a:pt x="5" y="33"/>
                  </a:cubicBezTo>
                  <a:cubicBezTo>
                    <a:pt x="5" y="29"/>
                    <a:pt x="5" y="29"/>
                    <a:pt x="5" y="29"/>
                  </a:cubicBezTo>
                  <a:cubicBezTo>
                    <a:pt x="10" y="29"/>
                    <a:pt x="15" y="29"/>
                    <a:pt x="18" y="28"/>
                  </a:cubicBezTo>
                  <a:cubicBezTo>
                    <a:pt x="17" y="24"/>
                    <a:pt x="13" y="23"/>
                    <a:pt x="13" y="20"/>
                  </a:cubicBezTo>
                  <a:cubicBezTo>
                    <a:pt x="13" y="17"/>
                    <a:pt x="19" y="17"/>
                    <a:pt x="19" y="13"/>
                  </a:cubicBezTo>
                  <a:cubicBezTo>
                    <a:pt x="10" y="11"/>
                    <a:pt x="6" y="7"/>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54" name="Freeform 47"/>
            <p:cNvSpPr>
              <a:spLocks noEditPoints="1"/>
            </p:cNvSpPr>
            <p:nvPr/>
          </p:nvSpPr>
          <p:spPr bwMode="auto">
            <a:xfrm>
              <a:off x="8715" y="3218"/>
              <a:ext cx="139" cy="81"/>
            </a:xfrm>
            <a:custGeom>
              <a:avLst/>
              <a:gdLst>
                <a:gd name="T0" fmla="*/ 14 w 59"/>
                <a:gd name="T1" fmla="*/ 31 h 34"/>
                <a:gd name="T2" fmla="*/ 15 w 59"/>
                <a:gd name="T3" fmla="*/ 32 h 34"/>
                <a:gd name="T4" fmla="*/ 15 w 59"/>
                <a:gd name="T5" fmla="*/ 31 h 34"/>
                <a:gd name="T6" fmla="*/ 14 w 59"/>
                <a:gd name="T7" fmla="*/ 31 h 34"/>
                <a:gd name="T8" fmla="*/ 54 w 59"/>
                <a:gd name="T9" fmla="*/ 0 h 34"/>
                <a:gd name="T10" fmla="*/ 42 w 59"/>
                <a:gd name="T11" fmla="*/ 15 h 34"/>
                <a:gd name="T12" fmla="*/ 22 w 59"/>
                <a:gd name="T13" fmla="*/ 19 h 34"/>
                <a:gd name="T14" fmla="*/ 16 w 59"/>
                <a:gd name="T15" fmla="*/ 21 h 34"/>
                <a:gd name="T16" fmla="*/ 16 w 59"/>
                <a:gd name="T17" fmla="*/ 21 h 34"/>
                <a:gd name="T18" fmla="*/ 0 w 59"/>
                <a:gd name="T19" fmla="*/ 21 h 34"/>
                <a:gd name="T20" fmla="*/ 13 w 59"/>
                <a:gd name="T21" fmla="*/ 30 h 34"/>
                <a:gd name="T22" fmla="*/ 14 w 59"/>
                <a:gd name="T23" fmla="*/ 31 h 34"/>
                <a:gd name="T24" fmla="*/ 14 w 59"/>
                <a:gd name="T25" fmla="*/ 30 h 34"/>
                <a:gd name="T26" fmla="*/ 15 w 59"/>
                <a:gd name="T27" fmla="*/ 31 h 34"/>
                <a:gd name="T28" fmla="*/ 22 w 59"/>
                <a:gd name="T29" fmla="*/ 34 h 34"/>
                <a:gd name="T30" fmla="*/ 48 w 59"/>
                <a:gd name="T31" fmla="*/ 26 h 34"/>
                <a:gd name="T32" fmla="*/ 59 w 59"/>
                <a:gd name="T33" fmla="*/ 8 h 34"/>
                <a:gd name="T34" fmla="*/ 54 w 59"/>
                <a:gd name="T3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34">
                  <a:moveTo>
                    <a:pt x="14" y="31"/>
                  </a:moveTo>
                  <a:cubicBezTo>
                    <a:pt x="15" y="32"/>
                    <a:pt x="15" y="32"/>
                    <a:pt x="15" y="32"/>
                  </a:cubicBezTo>
                  <a:cubicBezTo>
                    <a:pt x="15" y="31"/>
                    <a:pt x="15" y="31"/>
                    <a:pt x="15" y="31"/>
                  </a:cubicBezTo>
                  <a:cubicBezTo>
                    <a:pt x="15" y="31"/>
                    <a:pt x="15" y="31"/>
                    <a:pt x="14" y="31"/>
                  </a:cubicBezTo>
                  <a:moveTo>
                    <a:pt x="54" y="0"/>
                  </a:moveTo>
                  <a:cubicBezTo>
                    <a:pt x="47" y="0"/>
                    <a:pt x="50" y="12"/>
                    <a:pt x="42" y="15"/>
                  </a:cubicBezTo>
                  <a:cubicBezTo>
                    <a:pt x="38" y="17"/>
                    <a:pt x="30" y="17"/>
                    <a:pt x="22" y="19"/>
                  </a:cubicBezTo>
                  <a:cubicBezTo>
                    <a:pt x="22" y="19"/>
                    <a:pt x="18" y="21"/>
                    <a:pt x="16" y="21"/>
                  </a:cubicBezTo>
                  <a:cubicBezTo>
                    <a:pt x="16" y="21"/>
                    <a:pt x="16" y="21"/>
                    <a:pt x="16" y="21"/>
                  </a:cubicBezTo>
                  <a:cubicBezTo>
                    <a:pt x="0" y="21"/>
                    <a:pt x="0" y="21"/>
                    <a:pt x="0" y="21"/>
                  </a:cubicBezTo>
                  <a:cubicBezTo>
                    <a:pt x="1" y="27"/>
                    <a:pt x="8" y="27"/>
                    <a:pt x="13" y="30"/>
                  </a:cubicBezTo>
                  <a:cubicBezTo>
                    <a:pt x="13" y="30"/>
                    <a:pt x="14" y="30"/>
                    <a:pt x="14" y="31"/>
                  </a:cubicBezTo>
                  <a:cubicBezTo>
                    <a:pt x="14" y="30"/>
                    <a:pt x="14" y="30"/>
                    <a:pt x="14" y="30"/>
                  </a:cubicBezTo>
                  <a:cubicBezTo>
                    <a:pt x="14" y="30"/>
                    <a:pt x="15" y="31"/>
                    <a:pt x="15" y="31"/>
                  </a:cubicBezTo>
                  <a:cubicBezTo>
                    <a:pt x="17" y="33"/>
                    <a:pt x="21" y="34"/>
                    <a:pt x="22" y="34"/>
                  </a:cubicBezTo>
                  <a:cubicBezTo>
                    <a:pt x="33" y="34"/>
                    <a:pt x="38" y="28"/>
                    <a:pt x="48" y="26"/>
                  </a:cubicBezTo>
                  <a:cubicBezTo>
                    <a:pt x="48" y="17"/>
                    <a:pt x="59" y="19"/>
                    <a:pt x="59" y="8"/>
                  </a:cubicBezTo>
                  <a:cubicBezTo>
                    <a:pt x="59" y="5"/>
                    <a:pt x="57"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55" name="Freeform 48"/>
            <p:cNvSpPr>
              <a:spLocks/>
            </p:cNvSpPr>
            <p:nvPr/>
          </p:nvSpPr>
          <p:spPr bwMode="auto">
            <a:xfrm>
              <a:off x="8079" y="3079"/>
              <a:ext cx="721" cy="376"/>
            </a:xfrm>
            <a:custGeom>
              <a:avLst/>
              <a:gdLst>
                <a:gd name="T0" fmla="*/ 7 w 305"/>
                <a:gd name="T1" fmla="*/ 9 h 159"/>
                <a:gd name="T2" fmla="*/ 16 w 305"/>
                <a:gd name="T3" fmla="*/ 26 h 159"/>
                <a:gd name="T4" fmla="*/ 27 w 305"/>
                <a:gd name="T5" fmla="*/ 32 h 159"/>
                <a:gd name="T6" fmla="*/ 46 w 305"/>
                <a:gd name="T7" fmla="*/ 30 h 159"/>
                <a:gd name="T8" fmla="*/ 28 w 305"/>
                <a:gd name="T9" fmla="*/ 45 h 159"/>
                <a:gd name="T10" fmla="*/ 36 w 305"/>
                <a:gd name="T11" fmla="*/ 58 h 159"/>
                <a:gd name="T12" fmla="*/ 44 w 305"/>
                <a:gd name="T13" fmla="*/ 54 h 159"/>
                <a:gd name="T14" fmla="*/ 64 w 305"/>
                <a:gd name="T15" fmla="*/ 65 h 159"/>
                <a:gd name="T16" fmla="*/ 114 w 305"/>
                <a:gd name="T17" fmla="*/ 85 h 159"/>
                <a:gd name="T18" fmla="*/ 108 w 305"/>
                <a:gd name="T19" fmla="*/ 118 h 159"/>
                <a:gd name="T20" fmla="*/ 128 w 305"/>
                <a:gd name="T21" fmla="*/ 122 h 159"/>
                <a:gd name="T22" fmla="*/ 167 w 305"/>
                <a:gd name="T23" fmla="*/ 135 h 159"/>
                <a:gd name="T24" fmla="*/ 189 w 305"/>
                <a:gd name="T25" fmla="*/ 123 h 159"/>
                <a:gd name="T26" fmla="*/ 246 w 305"/>
                <a:gd name="T27" fmla="*/ 135 h 159"/>
                <a:gd name="T28" fmla="*/ 272 w 305"/>
                <a:gd name="T29" fmla="*/ 152 h 159"/>
                <a:gd name="T30" fmla="*/ 295 w 305"/>
                <a:gd name="T31" fmla="*/ 159 h 159"/>
                <a:gd name="T32" fmla="*/ 305 w 305"/>
                <a:gd name="T33" fmla="*/ 150 h 159"/>
                <a:gd name="T34" fmla="*/ 290 w 305"/>
                <a:gd name="T35" fmla="*/ 142 h 159"/>
                <a:gd name="T36" fmla="*/ 287 w 305"/>
                <a:gd name="T37" fmla="*/ 142 h 159"/>
                <a:gd name="T38" fmla="*/ 283 w 305"/>
                <a:gd name="T39" fmla="*/ 141 h 159"/>
                <a:gd name="T40" fmla="*/ 267 w 305"/>
                <a:gd name="T41" fmla="*/ 130 h 159"/>
                <a:gd name="T42" fmla="*/ 249 w 305"/>
                <a:gd name="T43" fmla="*/ 102 h 159"/>
                <a:gd name="T44" fmla="*/ 251 w 305"/>
                <a:gd name="T45" fmla="*/ 86 h 159"/>
                <a:gd name="T46" fmla="*/ 248 w 305"/>
                <a:gd name="T47" fmla="*/ 86 h 159"/>
                <a:gd name="T48" fmla="*/ 214 w 305"/>
                <a:gd name="T49" fmla="*/ 59 h 159"/>
                <a:gd name="T50" fmla="*/ 191 w 305"/>
                <a:gd name="T51" fmla="*/ 46 h 159"/>
                <a:gd name="T52" fmla="*/ 155 w 305"/>
                <a:gd name="T53" fmla="*/ 35 h 159"/>
                <a:gd name="T54" fmla="*/ 152 w 305"/>
                <a:gd name="T55" fmla="*/ 33 h 159"/>
                <a:gd name="T56" fmla="*/ 144 w 305"/>
                <a:gd name="T57" fmla="*/ 30 h 159"/>
                <a:gd name="T58" fmla="*/ 116 w 305"/>
                <a:gd name="T59" fmla="*/ 20 h 159"/>
                <a:gd name="T60" fmla="*/ 93 w 305"/>
                <a:gd name="T61" fmla="*/ 29 h 159"/>
                <a:gd name="T62" fmla="*/ 71 w 305"/>
                <a:gd name="T63" fmla="*/ 45 h 159"/>
                <a:gd name="T64" fmla="*/ 52 w 305"/>
                <a:gd name="T65" fmla="*/ 30 h 159"/>
                <a:gd name="T66" fmla="*/ 27 w 305"/>
                <a:gd name="T6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 h="159">
                  <a:moveTo>
                    <a:pt x="27" y="0"/>
                  </a:moveTo>
                  <a:cubicBezTo>
                    <a:pt x="17" y="0"/>
                    <a:pt x="14" y="9"/>
                    <a:pt x="7" y="9"/>
                  </a:cubicBezTo>
                  <a:cubicBezTo>
                    <a:pt x="4" y="9"/>
                    <a:pt x="0" y="11"/>
                    <a:pt x="0" y="14"/>
                  </a:cubicBezTo>
                  <a:cubicBezTo>
                    <a:pt x="0" y="21"/>
                    <a:pt x="12" y="18"/>
                    <a:pt x="16" y="26"/>
                  </a:cubicBezTo>
                  <a:cubicBezTo>
                    <a:pt x="17" y="27"/>
                    <a:pt x="18" y="30"/>
                    <a:pt x="19" y="30"/>
                  </a:cubicBezTo>
                  <a:cubicBezTo>
                    <a:pt x="22" y="31"/>
                    <a:pt x="24" y="32"/>
                    <a:pt x="27" y="32"/>
                  </a:cubicBezTo>
                  <a:cubicBezTo>
                    <a:pt x="32" y="32"/>
                    <a:pt x="36" y="31"/>
                    <a:pt x="42" y="30"/>
                  </a:cubicBezTo>
                  <a:cubicBezTo>
                    <a:pt x="46" y="30"/>
                    <a:pt x="46" y="30"/>
                    <a:pt x="46" y="30"/>
                  </a:cubicBezTo>
                  <a:cubicBezTo>
                    <a:pt x="42" y="36"/>
                    <a:pt x="26" y="35"/>
                    <a:pt x="19" y="39"/>
                  </a:cubicBezTo>
                  <a:cubicBezTo>
                    <a:pt x="20" y="43"/>
                    <a:pt x="26" y="41"/>
                    <a:pt x="28" y="45"/>
                  </a:cubicBezTo>
                  <a:cubicBezTo>
                    <a:pt x="31" y="49"/>
                    <a:pt x="28" y="52"/>
                    <a:pt x="31" y="57"/>
                  </a:cubicBezTo>
                  <a:cubicBezTo>
                    <a:pt x="31" y="58"/>
                    <a:pt x="35" y="58"/>
                    <a:pt x="36" y="58"/>
                  </a:cubicBezTo>
                  <a:cubicBezTo>
                    <a:pt x="40" y="58"/>
                    <a:pt x="43" y="53"/>
                    <a:pt x="44" y="49"/>
                  </a:cubicBezTo>
                  <a:cubicBezTo>
                    <a:pt x="44" y="54"/>
                    <a:pt x="44" y="54"/>
                    <a:pt x="44" y="54"/>
                  </a:cubicBezTo>
                  <a:cubicBezTo>
                    <a:pt x="45" y="53"/>
                    <a:pt x="46" y="53"/>
                    <a:pt x="46" y="53"/>
                  </a:cubicBezTo>
                  <a:cubicBezTo>
                    <a:pt x="53" y="53"/>
                    <a:pt x="56" y="65"/>
                    <a:pt x="64" y="65"/>
                  </a:cubicBezTo>
                  <a:cubicBezTo>
                    <a:pt x="72" y="65"/>
                    <a:pt x="86" y="67"/>
                    <a:pt x="92" y="70"/>
                  </a:cubicBezTo>
                  <a:cubicBezTo>
                    <a:pt x="97" y="73"/>
                    <a:pt x="112" y="78"/>
                    <a:pt x="114" y="85"/>
                  </a:cubicBezTo>
                  <a:cubicBezTo>
                    <a:pt x="117" y="93"/>
                    <a:pt x="114" y="100"/>
                    <a:pt x="121" y="107"/>
                  </a:cubicBezTo>
                  <a:cubicBezTo>
                    <a:pt x="118" y="109"/>
                    <a:pt x="108" y="112"/>
                    <a:pt x="108" y="118"/>
                  </a:cubicBezTo>
                  <a:cubicBezTo>
                    <a:pt x="108" y="122"/>
                    <a:pt x="113" y="122"/>
                    <a:pt x="116" y="122"/>
                  </a:cubicBezTo>
                  <a:cubicBezTo>
                    <a:pt x="128" y="122"/>
                    <a:pt x="128" y="122"/>
                    <a:pt x="128" y="122"/>
                  </a:cubicBezTo>
                  <a:cubicBezTo>
                    <a:pt x="128" y="120"/>
                    <a:pt x="133" y="119"/>
                    <a:pt x="135" y="119"/>
                  </a:cubicBezTo>
                  <a:cubicBezTo>
                    <a:pt x="149" y="119"/>
                    <a:pt x="153" y="135"/>
                    <a:pt x="167" y="135"/>
                  </a:cubicBezTo>
                  <a:cubicBezTo>
                    <a:pt x="172" y="135"/>
                    <a:pt x="175" y="135"/>
                    <a:pt x="187" y="135"/>
                  </a:cubicBezTo>
                  <a:cubicBezTo>
                    <a:pt x="187" y="132"/>
                    <a:pt x="191" y="130"/>
                    <a:pt x="189" y="123"/>
                  </a:cubicBezTo>
                  <a:cubicBezTo>
                    <a:pt x="197" y="119"/>
                    <a:pt x="196" y="110"/>
                    <a:pt x="209" y="110"/>
                  </a:cubicBezTo>
                  <a:cubicBezTo>
                    <a:pt x="226" y="110"/>
                    <a:pt x="236" y="124"/>
                    <a:pt x="246" y="135"/>
                  </a:cubicBezTo>
                  <a:cubicBezTo>
                    <a:pt x="247" y="136"/>
                    <a:pt x="252" y="137"/>
                    <a:pt x="252" y="139"/>
                  </a:cubicBezTo>
                  <a:cubicBezTo>
                    <a:pt x="252" y="145"/>
                    <a:pt x="264" y="151"/>
                    <a:pt x="272" y="152"/>
                  </a:cubicBezTo>
                  <a:cubicBezTo>
                    <a:pt x="285" y="152"/>
                    <a:pt x="285" y="152"/>
                    <a:pt x="285" y="152"/>
                  </a:cubicBezTo>
                  <a:cubicBezTo>
                    <a:pt x="286" y="153"/>
                    <a:pt x="294" y="159"/>
                    <a:pt x="295" y="159"/>
                  </a:cubicBezTo>
                  <a:cubicBezTo>
                    <a:pt x="296" y="159"/>
                    <a:pt x="298" y="159"/>
                    <a:pt x="299" y="159"/>
                  </a:cubicBezTo>
                  <a:cubicBezTo>
                    <a:pt x="299" y="155"/>
                    <a:pt x="302" y="152"/>
                    <a:pt x="305" y="150"/>
                  </a:cubicBezTo>
                  <a:cubicBezTo>
                    <a:pt x="304" y="150"/>
                    <a:pt x="296" y="151"/>
                    <a:pt x="295" y="148"/>
                  </a:cubicBezTo>
                  <a:cubicBezTo>
                    <a:pt x="294" y="146"/>
                    <a:pt x="293" y="143"/>
                    <a:pt x="290" y="142"/>
                  </a:cubicBezTo>
                  <a:cubicBezTo>
                    <a:pt x="289" y="142"/>
                    <a:pt x="289" y="142"/>
                    <a:pt x="289" y="142"/>
                  </a:cubicBezTo>
                  <a:cubicBezTo>
                    <a:pt x="288" y="142"/>
                    <a:pt x="288" y="142"/>
                    <a:pt x="287" y="142"/>
                  </a:cubicBezTo>
                  <a:cubicBezTo>
                    <a:pt x="287" y="142"/>
                    <a:pt x="286" y="142"/>
                    <a:pt x="285" y="142"/>
                  </a:cubicBezTo>
                  <a:cubicBezTo>
                    <a:pt x="285" y="142"/>
                    <a:pt x="284" y="142"/>
                    <a:pt x="283" y="141"/>
                  </a:cubicBezTo>
                  <a:cubicBezTo>
                    <a:pt x="282" y="139"/>
                    <a:pt x="281" y="135"/>
                    <a:pt x="279" y="135"/>
                  </a:cubicBezTo>
                  <a:cubicBezTo>
                    <a:pt x="275" y="135"/>
                    <a:pt x="269" y="132"/>
                    <a:pt x="267" y="130"/>
                  </a:cubicBezTo>
                  <a:cubicBezTo>
                    <a:pt x="263" y="123"/>
                    <a:pt x="264" y="120"/>
                    <a:pt x="259" y="114"/>
                  </a:cubicBezTo>
                  <a:cubicBezTo>
                    <a:pt x="258" y="113"/>
                    <a:pt x="249" y="104"/>
                    <a:pt x="249" y="102"/>
                  </a:cubicBezTo>
                  <a:cubicBezTo>
                    <a:pt x="249" y="97"/>
                    <a:pt x="259" y="99"/>
                    <a:pt x="259" y="93"/>
                  </a:cubicBezTo>
                  <a:cubicBezTo>
                    <a:pt x="259" y="86"/>
                    <a:pt x="255" y="86"/>
                    <a:pt x="251" y="86"/>
                  </a:cubicBezTo>
                  <a:cubicBezTo>
                    <a:pt x="250" y="86"/>
                    <a:pt x="250" y="86"/>
                    <a:pt x="249" y="86"/>
                  </a:cubicBezTo>
                  <a:cubicBezTo>
                    <a:pt x="249" y="86"/>
                    <a:pt x="248" y="86"/>
                    <a:pt x="248" y="86"/>
                  </a:cubicBezTo>
                  <a:cubicBezTo>
                    <a:pt x="246" y="86"/>
                    <a:pt x="244" y="85"/>
                    <a:pt x="243" y="85"/>
                  </a:cubicBezTo>
                  <a:cubicBezTo>
                    <a:pt x="230" y="78"/>
                    <a:pt x="231" y="64"/>
                    <a:pt x="214" y="59"/>
                  </a:cubicBezTo>
                  <a:cubicBezTo>
                    <a:pt x="211" y="58"/>
                    <a:pt x="207" y="58"/>
                    <a:pt x="207" y="54"/>
                  </a:cubicBezTo>
                  <a:cubicBezTo>
                    <a:pt x="200" y="54"/>
                    <a:pt x="197" y="46"/>
                    <a:pt x="191" y="46"/>
                  </a:cubicBezTo>
                  <a:cubicBezTo>
                    <a:pt x="179" y="46"/>
                    <a:pt x="163" y="41"/>
                    <a:pt x="155" y="35"/>
                  </a:cubicBezTo>
                  <a:cubicBezTo>
                    <a:pt x="155" y="35"/>
                    <a:pt x="155" y="35"/>
                    <a:pt x="155" y="35"/>
                  </a:cubicBezTo>
                  <a:cubicBezTo>
                    <a:pt x="155" y="35"/>
                    <a:pt x="154" y="34"/>
                    <a:pt x="154" y="34"/>
                  </a:cubicBezTo>
                  <a:cubicBezTo>
                    <a:pt x="153" y="34"/>
                    <a:pt x="153" y="33"/>
                    <a:pt x="152" y="33"/>
                  </a:cubicBezTo>
                  <a:cubicBezTo>
                    <a:pt x="154" y="34"/>
                    <a:pt x="154" y="34"/>
                    <a:pt x="154" y="34"/>
                  </a:cubicBezTo>
                  <a:cubicBezTo>
                    <a:pt x="151" y="34"/>
                    <a:pt x="147" y="32"/>
                    <a:pt x="144" y="30"/>
                  </a:cubicBezTo>
                  <a:cubicBezTo>
                    <a:pt x="130" y="30"/>
                    <a:pt x="130" y="30"/>
                    <a:pt x="130" y="30"/>
                  </a:cubicBezTo>
                  <a:cubicBezTo>
                    <a:pt x="127" y="28"/>
                    <a:pt x="123" y="22"/>
                    <a:pt x="116" y="20"/>
                  </a:cubicBezTo>
                  <a:cubicBezTo>
                    <a:pt x="115" y="19"/>
                    <a:pt x="111" y="20"/>
                    <a:pt x="110" y="17"/>
                  </a:cubicBezTo>
                  <a:cubicBezTo>
                    <a:pt x="104" y="18"/>
                    <a:pt x="97" y="28"/>
                    <a:pt x="93" y="29"/>
                  </a:cubicBezTo>
                  <a:cubicBezTo>
                    <a:pt x="85" y="31"/>
                    <a:pt x="84" y="32"/>
                    <a:pt x="80" y="36"/>
                  </a:cubicBezTo>
                  <a:cubicBezTo>
                    <a:pt x="79" y="37"/>
                    <a:pt x="74" y="45"/>
                    <a:pt x="71" y="45"/>
                  </a:cubicBezTo>
                  <a:cubicBezTo>
                    <a:pt x="67" y="45"/>
                    <a:pt x="60" y="37"/>
                    <a:pt x="60" y="35"/>
                  </a:cubicBezTo>
                  <a:cubicBezTo>
                    <a:pt x="55" y="35"/>
                    <a:pt x="52" y="32"/>
                    <a:pt x="52" y="30"/>
                  </a:cubicBezTo>
                  <a:cubicBezTo>
                    <a:pt x="52" y="26"/>
                    <a:pt x="52" y="18"/>
                    <a:pt x="52" y="11"/>
                  </a:cubicBezTo>
                  <a:cubicBezTo>
                    <a:pt x="43" y="9"/>
                    <a:pt x="36"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56" name="Freeform 49"/>
            <p:cNvSpPr>
              <a:spLocks/>
            </p:cNvSpPr>
            <p:nvPr/>
          </p:nvSpPr>
          <p:spPr bwMode="auto">
            <a:xfrm>
              <a:off x="8812" y="3162"/>
              <a:ext cx="73" cy="71"/>
            </a:xfrm>
            <a:custGeom>
              <a:avLst/>
              <a:gdLst>
                <a:gd name="T0" fmla="*/ 0 w 31"/>
                <a:gd name="T1" fmla="*/ 0 h 30"/>
                <a:gd name="T2" fmla="*/ 10 w 31"/>
                <a:gd name="T3" fmla="*/ 6 h 30"/>
                <a:gd name="T4" fmla="*/ 22 w 31"/>
                <a:gd name="T5" fmla="*/ 20 h 30"/>
                <a:gd name="T6" fmla="*/ 28 w 31"/>
                <a:gd name="T7" fmla="*/ 30 h 30"/>
                <a:gd name="T8" fmla="*/ 29 w 31"/>
                <a:gd name="T9" fmla="*/ 30 h 30"/>
                <a:gd name="T10" fmla="*/ 31 w 31"/>
                <a:gd name="T11" fmla="*/ 30 h 30"/>
                <a:gd name="T12" fmla="*/ 31 w 31"/>
                <a:gd name="T13" fmla="*/ 26 h 30"/>
                <a:gd name="T14" fmla="*/ 21 w 31"/>
                <a:gd name="T15" fmla="*/ 15 h 30"/>
                <a:gd name="T16" fmla="*/ 0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0" y="0"/>
                  </a:moveTo>
                  <a:cubicBezTo>
                    <a:pt x="2" y="4"/>
                    <a:pt x="6" y="4"/>
                    <a:pt x="10" y="6"/>
                  </a:cubicBezTo>
                  <a:cubicBezTo>
                    <a:pt x="17" y="11"/>
                    <a:pt x="16" y="17"/>
                    <a:pt x="22" y="20"/>
                  </a:cubicBezTo>
                  <a:cubicBezTo>
                    <a:pt x="21" y="25"/>
                    <a:pt x="21" y="29"/>
                    <a:pt x="28" y="30"/>
                  </a:cubicBezTo>
                  <a:cubicBezTo>
                    <a:pt x="28" y="30"/>
                    <a:pt x="28" y="30"/>
                    <a:pt x="29" y="30"/>
                  </a:cubicBezTo>
                  <a:cubicBezTo>
                    <a:pt x="29" y="30"/>
                    <a:pt x="30" y="30"/>
                    <a:pt x="31" y="30"/>
                  </a:cubicBezTo>
                  <a:cubicBezTo>
                    <a:pt x="30" y="29"/>
                    <a:pt x="31" y="27"/>
                    <a:pt x="31" y="26"/>
                  </a:cubicBezTo>
                  <a:cubicBezTo>
                    <a:pt x="31" y="19"/>
                    <a:pt x="25" y="20"/>
                    <a:pt x="21" y="15"/>
                  </a:cubicBezTo>
                  <a:cubicBezTo>
                    <a:pt x="15" y="10"/>
                    <a:pt x="10"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57" name="Freeform 50"/>
            <p:cNvSpPr>
              <a:spLocks/>
            </p:cNvSpPr>
            <p:nvPr/>
          </p:nvSpPr>
          <p:spPr bwMode="auto">
            <a:xfrm>
              <a:off x="8940" y="3263"/>
              <a:ext cx="35" cy="48"/>
            </a:xfrm>
            <a:custGeom>
              <a:avLst/>
              <a:gdLst>
                <a:gd name="T0" fmla="*/ 1 w 15"/>
                <a:gd name="T1" fmla="*/ 0 h 20"/>
                <a:gd name="T2" fmla="*/ 9 w 15"/>
                <a:gd name="T3" fmla="*/ 12 h 20"/>
                <a:gd name="T4" fmla="*/ 9 w 15"/>
                <a:gd name="T5" fmla="*/ 16 h 20"/>
                <a:gd name="T6" fmla="*/ 12 w 15"/>
                <a:gd name="T7" fmla="*/ 20 h 20"/>
                <a:gd name="T8" fmla="*/ 15 w 15"/>
                <a:gd name="T9" fmla="*/ 16 h 20"/>
                <a:gd name="T10" fmla="*/ 1 w 15"/>
                <a:gd name="T11" fmla="*/ 0 h 20"/>
              </a:gdLst>
              <a:ahLst/>
              <a:cxnLst>
                <a:cxn ang="0">
                  <a:pos x="T0" y="T1"/>
                </a:cxn>
                <a:cxn ang="0">
                  <a:pos x="T2" y="T3"/>
                </a:cxn>
                <a:cxn ang="0">
                  <a:pos x="T4" y="T5"/>
                </a:cxn>
                <a:cxn ang="0">
                  <a:pos x="T6" y="T7"/>
                </a:cxn>
                <a:cxn ang="0">
                  <a:pos x="T8" y="T9"/>
                </a:cxn>
                <a:cxn ang="0">
                  <a:pos x="T10" y="T11"/>
                </a:cxn>
              </a:cxnLst>
              <a:rect l="0" t="0" r="r" b="b"/>
              <a:pathLst>
                <a:path w="15" h="20">
                  <a:moveTo>
                    <a:pt x="1" y="0"/>
                  </a:moveTo>
                  <a:cubicBezTo>
                    <a:pt x="0" y="6"/>
                    <a:pt x="2" y="11"/>
                    <a:pt x="9" y="12"/>
                  </a:cubicBezTo>
                  <a:cubicBezTo>
                    <a:pt x="9" y="14"/>
                    <a:pt x="9" y="15"/>
                    <a:pt x="9" y="16"/>
                  </a:cubicBezTo>
                  <a:cubicBezTo>
                    <a:pt x="9" y="18"/>
                    <a:pt x="10" y="20"/>
                    <a:pt x="12" y="20"/>
                  </a:cubicBezTo>
                  <a:cubicBezTo>
                    <a:pt x="13" y="20"/>
                    <a:pt x="15" y="17"/>
                    <a:pt x="15" y="16"/>
                  </a:cubicBezTo>
                  <a:cubicBezTo>
                    <a:pt x="15" y="14"/>
                    <a:pt x="4" y="3"/>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58" name="Freeform 51"/>
            <p:cNvSpPr>
              <a:spLocks/>
            </p:cNvSpPr>
            <p:nvPr/>
          </p:nvSpPr>
          <p:spPr bwMode="auto">
            <a:xfrm>
              <a:off x="9183" y="3431"/>
              <a:ext cx="19" cy="26"/>
            </a:xfrm>
            <a:custGeom>
              <a:avLst/>
              <a:gdLst>
                <a:gd name="T0" fmla="*/ 0 w 8"/>
                <a:gd name="T1" fmla="*/ 0 h 11"/>
                <a:gd name="T2" fmla="*/ 8 w 8"/>
                <a:gd name="T3" fmla="*/ 11 h 11"/>
                <a:gd name="T4" fmla="*/ 8 w 8"/>
                <a:gd name="T5" fmla="*/ 8 h 11"/>
                <a:gd name="T6" fmla="*/ 0 w 8"/>
                <a:gd name="T7" fmla="*/ 0 h 11"/>
              </a:gdLst>
              <a:ahLst/>
              <a:cxnLst>
                <a:cxn ang="0">
                  <a:pos x="T0" y="T1"/>
                </a:cxn>
                <a:cxn ang="0">
                  <a:pos x="T2" y="T3"/>
                </a:cxn>
                <a:cxn ang="0">
                  <a:pos x="T4" y="T5"/>
                </a:cxn>
                <a:cxn ang="0">
                  <a:pos x="T6" y="T7"/>
                </a:cxn>
              </a:cxnLst>
              <a:rect l="0" t="0" r="r" b="b"/>
              <a:pathLst>
                <a:path w="8" h="11">
                  <a:moveTo>
                    <a:pt x="0" y="0"/>
                  </a:moveTo>
                  <a:cubicBezTo>
                    <a:pt x="0" y="3"/>
                    <a:pt x="3" y="11"/>
                    <a:pt x="8" y="11"/>
                  </a:cubicBezTo>
                  <a:cubicBezTo>
                    <a:pt x="8" y="10"/>
                    <a:pt x="8" y="9"/>
                    <a:pt x="8" y="8"/>
                  </a:cubicBezTo>
                  <a:cubicBezTo>
                    <a:pt x="8" y="4"/>
                    <a:pt x="4"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59" name="Freeform 52"/>
            <p:cNvSpPr>
              <a:spLocks/>
            </p:cNvSpPr>
            <p:nvPr/>
          </p:nvSpPr>
          <p:spPr bwMode="auto">
            <a:xfrm>
              <a:off x="9129" y="3412"/>
              <a:ext cx="40" cy="19"/>
            </a:xfrm>
            <a:custGeom>
              <a:avLst/>
              <a:gdLst>
                <a:gd name="T0" fmla="*/ 0 w 17"/>
                <a:gd name="T1" fmla="*/ 0 h 8"/>
                <a:gd name="T2" fmla="*/ 15 w 17"/>
                <a:gd name="T3" fmla="*/ 8 h 8"/>
                <a:gd name="T4" fmla="*/ 17 w 17"/>
                <a:gd name="T5" fmla="*/ 7 h 8"/>
                <a:gd name="T6" fmla="*/ 0 w 17"/>
                <a:gd name="T7" fmla="*/ 0 h 8"/>
              </a:gdLst>
              <a:ahLst/>
              <a:cxnLst>
                <a:cxn ang="0">
                  <a:pos x="T0" y="T1"/>
                </a:cxn>
                <a:cxn ang="0">
                  <a:pos x="T2" y="T3"/>
                </a:cxn>
                <a:cxn ang="0">
                  <a:pos x="T4" y="T5"/>
                </a:cxn>
                <a:cxn ang="0">
                  <a:pos x="T6" y="T7"/>
                </a:cxn>
              </a:cxnLst>
              <a:rect l="0" t="0" r="r" b="b"/>
              <a:pathLst>
                <a:path w="17" h="8">
                  <a:moveTo>
                    <a:pt x="0" y="0"/>
                  </a:moveTo>
                  <a:cubicBezTo>
                    <a:pt x="0" y="6"/>
                    <a:pt x="8" y="8"/>
                    <a:pt x="15" y="8"/>
                  </a:cubicBezTo>
                  <a:cubicBezTo>
                    <a:pt x="15" y="8"/>
                    <a:pt x="17" y="7"/>
                    <a:pt x="17" y="7"/>
                  </a:cubicBezTo>
                  <a:cubicBezTo>
                    <a:pt x="14" y="2"/>
                    <a:pt x="8"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60" name="Freeform 53"/>
            <p:cNvSpPr>
              <a:spLocks/>
            </p:cNvSpPr>
            <p:nvPr/>
          </p:nvSpPr>
          <p:spPr bwMode="auto">
            <a:xfrm>
              <a:off x="9133" y="3363"/>
              <a:ext cx="38" cy="40"/>
            </a:xfrm>
            <a:custGeom>
              <a:avLst/>
              <a:gdLst>
                <a:gd name="T0" fmla="*/ 0 w 16"/>
                <a:gd name="T1" fmla="*/ 0 h 17"/>
                <a:gd name="T2" fmla="*/ 16 w 16"/>
                <a:gd name="T3" fmla="*/ 17 h 17"/>
                <a:gd name="T4" fmla="*/ 0 w 16"/>
                <a:gd name="T5" fmla="*/ 0 h 17"/>
              </a:gdLst>
              <a:ahLst/>
              <a:cxnLst>
                <a:cxn ang="0">
                  <a:pos x="T0" y="T1"/>
                </a:cxn>
                <a:cxn ang="0">
                  <a:pos x="T2" y="T3"/>
                </a:cxn>
                <a:cxn ang="0">
                  <a:pos x="T4" y="T5"/>
                </a:cxn>
              </a:cxnLst>
              <a:rect l="0" t="0" r="r" b="b"/>
              <a:pathLst>
                <a:path w="16" h="17">
                  <a:moveTo>
                    <a:pt x="0" y="0"/>
                  </a:moveTo>
                  <a:cubicBezTo>
                    <a:pt x="1" y="4"/>
                    <a:pt x="10" y="17"/>
                    <a:pt x="16" y="17"/>
                  </a:cubicBezTo>
                  <a:cubicBezTo>
                    <a:pt x="13" y="9"/>
                    <a:pt x="8"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61" name="Freeform 54"/>
            <p:cNvSpPr>
              <a:spLocks/>
            </p:cNvSpPr>
            <p:nvPr/>
          </p:nvSpPr>
          <p:spPr bwMode="auto">
            <a:xfrm>
              <a:off x="9058" y="3332"/>
              <a:ext cx="49" cy="28"/>
            </a:xfrm>
            <a:custGeom>
              <a:avLst/>
              <a:gdLst>
                <a:gd name="T0" fmla="*/ 2 w 21"/>
                <a:gd name="T1" fmla="*/ 0 h 12"/>
                <a:gd name="T2" fmla="*/ 1 w 21"/>
                <a:gd name="T3" fmla="*/ 2 h 12"/>
                <a:gd name="T4" fmla="*/ 0 w 21"/>
                <a:gd name="T5" fmla="*/ 2 h 12"/>
                <a:gd name="T6" fmla="*/ 17 w 21"/>
                <a:gd name="T7" fmla="*/ 12 h 12"/>
                <a:gd name="T8" fmla="*/ 21 w 21"/>
                <a:gd name="T9" fmla="*/ 11 h 12"/>
                <a:gd name="T10" fmla="*/ 2 w 21"/>
                <a:gd name="T11" fmla="*/ 0 h 12"/>
              </a:gdLst>
              <a:ahLst/>
              <a:cxnLst>
                <a:cxn ang="0">
                  <a:pos x="T0" y="T1"/>
                </a:cxn>
                <a:cxn ang="0">
                  <a:pos x="T2" y="T3"/>
                </a:cxn>
                <a:cxn ang="0">
                  <a:pos x="T4" y="T5"/>
                </a:cxn>
                <a:cxn ang="0">
                  <a:pos x="T6" y="T7"/>
                </a:cxn>
                <a:cxn ang="0">
                  <a:pos x="T8" y="T9"/>
                </a:cxn>
                <a:cxn ang="0">
                  <a:pos x="T10" y="T11"/>
                </a:cxn>
              </a:cxnLst>
              <a:rect l="0" t="0" r="r" b="b"/>
              <a:pathLst>
                <a:path w="21" h="12">
                  <a:moveTo>
                    <a:pt x="2" y="0"/>
                  </a:moveTo>
                  <a:cubicBezTo>
                    <a:pt x="1" y="2"/>
                    <a:pt x="1" y="2"/>
                    <a:pt x="1" y="2"/>
                  </a:cubicBezTo>
                  <a:cubicBezTo>
                    <a:pt x="0" y="2"/>
                    <a:pt x="0" y="2"/>
                    <a:pt x="0" y="2"/>
                  </a:cubicBezTo>
                  <a:cubicBezTo>
                    <a:pt x="0" y="8"/>
                    <a:pt x="12" y="12"/>
                    <a:pt x="17" y="12"/>
                  </a:cubicBezTo>
                  <a:cubicBezTo>
                    <a:pt x="18" y="12"/>
                    <a:pt x="20" y="12"/>
                    <a:pt x="21" y="11"/>
                  </a:cubicBezTo>
                  <a:cubicBezTo>
                    <a:pt x="18" y="6"/>
                    <a:pt x="7" y="3"/>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62" name="Freeform 55"/>
            <p:cNvSpPr>
              <a:spLocks noEditPoints="1"/>
            </p:cNvSpPr>
            <p:nvPr/>
          </p:nvSpPr>
          <p:spPr bwMode="auto">
            <a:xfrm>
              <a:off x="9001" y="3301"/>
              <a:ext cx="31" cy="19"/>
            </a:xfrm>
            <a:custGeom>
              <a:avLst/>
              <a:gdLst>
                <a:gd name="T0" fmla="*/ 3 w 13"/>
                <a:gd name="T1" fmla="*/ 2 h 8"/>
                <a:gd name="T2" fmla="*/ 0 w 13"/>
                <a:gd name="T3" fmla="*/ 2 h 8"/>
                <a:gd name="T4" fmla="*/ 8 w 13"/>
                <a:gd name="T5" fmla="*/ 8 h 8"/>
                <a:gd name="T6" fmla="*/ 13 w 13"/>
                <a:gd name="T7" fmla="*/ 8 h 8"/>
                <a:gd name="T8" fmla="*/ 3 w 13"/>
                <a:gd name="T9" fmla="*/ 2 h 8"/>
                <a:gd name="T10" fmla="*/ 0 w 13"/>
                <a:gd name="T11" fmla="*/ 0 h 8"/>
                <a:gd name="T12" fmla="*/ 3 w 13"/>
                <a:gd name="T13" fmla="*/ 2 h 8"/>
                <a:gd name="T14" fmla="*/ 3 w 13"/>
                <a:gd name="T15" fmla="*/ 2 h 8"/>
                <a:gd name="T16" fmla="*/ 0 w 13"/>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8">
                  <a:moveTo>
                    <a:pt x="3" y="2"/>
                  </a:moveTo>
                  <a:cubicBezTo>
                    <a:pt x="3" y="2"/>
                    <a:pt x="1" y="2"/>
                    <a:pt x="0" y="2"/>
                  </a:cubicBezTo>
                  <a:cubicBezTo>
                    <a:pt x="8" y="8"/>
                    <a:pt x="8" y="8"/>
                    <a:pt x="8" y="8"/>
                  </a:cubicBezTo>
                  <a:cubicBezTo>
                    <a:pt x="13" y="8"/>
                    <a:pt x="13" y="8"/>
                    <a:pt x="13" y="8"/>
                  </a:cubicBezTo>
                  <a:cubicBezTo>
                    <a:pt x="10" y="4"/>
                    <a:pt x="7" y="4"/>
                    <a:pt x="3" y="2"/>
                  </a:cubicBezTo>
                  <a:moveTo>
                    <a:pt x="0" y="0"/>
                  </a:moveTo>
                  <a:cubicBezTo>
                    <a:pt x="1" y="1"/>
                    <a:pt x="2" y="1"/>
                    <a:pt x="3" y="2"/>
                  </a:cubicBezTo>
                  <a:cubicBezTo>
                    <a:pt x="3" y="2"/>
                    <a:pt x="3" y="2"/>
                    <a:pt x="3" y="2"/>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63" name="Freeform 56"/>
            <p:cNvSpPr>
              <a:spLocks/>
            </p:cNvSpPr>
            <p:nvPr/>
          </p:nvSpPr>
          <p:spPr bwMode="auto">
            <a:xfrm>
              <a:off x="8573" y="4607"/>
              <a:ext cx="137" cy="130"/>
            </a:xfrm>
            <a:custGeom>
              <a:avLst/>
              <a:gdLst>
                <a:gd name="T0" fmla="*/ 52 w 58"/>
                <a:gd name="T1" fmla="*/ 0 h 55"/>
                <a:gd name="T2" fmla="*/ 29 w 58"/>
                <a:gd name="T3" fmla="*/ 5 h 55"/>
                <a:gd name="T4" fmla="*/ 7 w 58"/>
                <a:gd name="T5" fmla="*/ 2 h 55"/>
                <a:gd name="T6" fmla="*/ 0 w 58"/>
                <a:gd name="T7" fmla="*/ 5 h 55"/>
                <a:gd name="T8" fmla="*/ 33 w 58"/>
                <a:gd name="T9" fmla="*/ 55 h 55"/>
                <a:gd name="T10" fmla="*/ 58 w 58"/>
                <a:gd name="T11" fmla="*/ 16 h 55"/>
                <a:gd name="T12" fmla="*/ 52 w 58"/>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8" h="55">
                  <a:moveTo>
                    <a:pt x="52" y="0"/>
                  </a:moveTo>
                  <a:cubicBezTo>
                    <a:pt x="45" y="2"/>
                    <a:pt x="36" y="5"/>
                    <a:pt x="29" y="5"/>
                  </a:cubicBezTo>
                  <a:cubicBezTo>
                    <a:pt x="29" y="5"/>
                    <a:pt x="16" y="2"/>
                    <a:pt x="7" y="2"/>
                  </a:cubicBezTo>
                  <a:cubicBezTo>
                    <a:pt x="3" y="2"/>
                    <a:pt x="0" y="2"/>
                    <a:pt x="0" y="5"/>
                  </a:cubicBezTo>
                  <a:cubicBezTo>
                    <a:pt x="0" y="16"/>
                    <a:pt x="17" y="55"/>
                    <a:pt x="33" y="55"/>
                  </a:cubicBezTo>
                  <a:cubicBezTo>
                    <a:pt x="44" y="55"/>
                    <a:pt x="58" y="27"/>
                    <a:pt x="58" y="16"/>
                  </a:cubicBezTo>
                  <a:cubicBezTo>
                    <a:pt x="58" y="9"/>
                    <a:pt x="54" y="6"/>
                    <a:pt x="5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64" name="Freeform 57"/>
            <p:cNvSpPr>
              <a:spLocks/>
            </p:cNvSpPr>
            <p:nvPr/>
          </p:nvSpPr>
          <p:spPr bwMode="auto">
            <a:xfrm>
              <a:off x="8691" y="4574"/>
              <a:ext cx="17" cy="21"/>
            </a:xfrm>
            <a:custGeom>
              <a:avLst/>
              <a:gdLst>
                <a:gd name="T0" fmla="*/ 7 w 7"/>
                <a:gd name="T1" fmla="*/ 0 h 9"/>
                <a:gd name="T2" fmla="*/ 4 w 7"/>
                <a:gd name="T3" fmla="*/ 0 h 9"/>
                <a:gd name="T4" fmla="*/ 0 w 7"/>
                <a:gd name="T5" fmla="*/ 0 h 9"/>
                <a:gd name="T6" fmla="*/ 5 w 7"/>
                <a:gd name="T7" fmla="*/ 9 h 9"/>
                <a:gd name="T8" fmla="*/ 7 w 7"/>
                <a:gd name="T9" fmla="*/ 0 h 9"/>
              </a:gdLst>
              <a:ahLst/>
              <a:cxnLst>
                <a:cxn ang="0">
                  <a:pos x="T0" y="T1"/>
                </a:cxn>
                <a:cxn ang="0">
                  <a:pos x="T2" y="T3"/>
                </a:cxn>
                <a:cxn ang="0">
                  <a:pos x="T4" y="T5"/>
                </a:cxn>
                <a:cxn ang="0">
                  <a:pos x="T6" y="T7"/>
                </a:cxn>
                <a:cxn ang="0">
                  <a:pos x="T8" y="T9"/>
                </a:cxn>
              </a:cxnLst>
              <a:rect l="0" t="0" r="r" b="b"/>
              <a:pathLst>
                <a:path w="7" h="9">
                  <a:moveTo>
                    <a:pt x="7" y="0"/>
                  </a:moveTo>
                  <a:cubicBezTo>
                    <a:pt x="6" y="0"/>
                    <a:pt x="5" y="0"/>
                    <a:pt x="4" y="0"/>
                  </a:cubicBezTo>
                  <a:cubicBezTo>
                    <a:pt x="3" y="0"/>
                    <a:pt x="1" y="0"/>
                    <a:pt x="0" y="0"/>
                  </a:cubicBezTo>
                  <a:cubicBezTo>
                    <a:pt x="0" y="4"/>
                    <a:pt x="1" y="7"/>
                    <a:pt x="5" y="9"/>
                  </a:cubicBezTo>
                  <a:cubicBezTo>
                    <a:pt x="6" y="6"/>
                    <a:pt x="7" y="5"/>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65" name="Freeform 58"/>
            <p:cNvSpPr>
              <a:spLocks/>
            </p:cNvSpPr>
            <p:nvPr/>
          </p:nvSpPr>
          <p:spPr bwMode="auto">
            <a:xfrm>
              <a:off x="8285" y="4403"/>
              <a:ext cx="45" cy="15"/>
            </a:xfrm>
            <a:custGeom>
              <a:avLst/>
              <a:gdLst>
                <a:gd name="T0" fmla="*/ 10 w 19"/>
                <a:gd name="T1" fmla="*/ 0 h 6"/>
                <a:gd name="T2" fmla="*/ 0 w 19"/>
                <a:gd name="T3" fmla="*/ 3 h 6"/>
                <a:gd name="T4" fmla="*/ 9 w 19"/>
                <a:gd name="T5" fmla="*/ 6 h 6"/>
                <a:gd name="T6" fmla="*/ 19 w 19"/>
                <a:gd name="T7" fmla="*/ 3 h 6"/>
                <a:gd name="T8" fmla="*/ 10 w 19"/>
                <a:gd name="T9" fmla="*/ 0 h 6"/>
              </a:gdLst>
              <a:ahLst/>
              <a:cxnLst>
                <a:cxn ang="0">
                  <a:pos x="T0" y="T1"/>
                </a:cxn>
                <a:cxn ang="0">
                  <a:pos x="T2" y="T3"/>
                </a:cxn>
                <a:cxn ang="0">
                  <a:pos x="T4" y="T5"/>
                </a:cxn>
                <a:cxn ang="0">
                  <a:pos x="T6" y="T7"/>
                </a:cxn>
                <a:cxn ang="0">
                  <a:pos x="T8" y="T9"/>
                </a:cxn>
              </a:cxnLst>
              <a:rect l="0" t="0" r="r" b="b"/>
              <a:pathLst>
                <a:path w="19" h="6">
                  <a:moveTo>
                    <a:pt x="10" y="0"/>
                  </a:moveTo>
                  <a:cubicBezTo>
                    <a:pt x="8" y="0"/>
                    <a:pt x="5" y="1"/>
                    <a:pt x="0" y="3"/>
                  </a:cubicBezTo>
                  <a:cubicBezTo>
                    <a:pt x="3" y="5"/>
                    <a:pt x="6" y="6"/>
                    <a:pt x="9" y="6"/>
                  </a:cubicBezTo>
                  <a:cubicBezTo>
                    <a:pt x="12" y="6"/>
                    <a:pt x="16" y="5"/>
                    <a:pt x="19" y="3"/>
                  </a:cubicBezTo>
                  <a:cubicBezTo>
                    <a:pt x="15" y="1"/>
                    <a:pt x="13"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66" name="Freeform 59"/>
            <p:cNvSpPr>
              <a:spLocks/>
            </p:cNvSpPr>
            <p:nvPr/>
          </p:nvSpPr>
          <p:spPr bwMode="auto">
            <a:xfrm>
              <a:off x="8053" y="3476"/>
              <a:ext cx="50" cy="19"/>
            </a:xfrm>
            <a:custGeom>
              <a:avLst/>
              <a:gdLst>
                <a:gd name="T0" fmla="*/ 17 w 21"/>
                <a:gd name="T1" fmla="*/ 0 h 8"/>
                <a:gd name="T2" fmla="*/ 0 w 21"/>
                <a:gd name="T3" fmla="*/ 3 h 8"/>
                <a:gd name="T4" fmla="*/ 16 w 21"/>
                <a:gd name="T5" fmla="*/ 8 h 8"/>
                <a:gd name="T6" fmla="*/ 21 w 21"/>
                <a:gd name="T7" fmla="*/ 8 h 8"/>
                <a:gd name="T8" fmla="*/ 21 w 21"/>
                <a:gd name="T9" fmla="*/ 0 h 8"/>
                <a:gd name="T10" fmla="*/ 17 w 21"/>
                <a:gd name="T11" fmla="*/ 0 h 8"/>
              </a:gdLst>
              <a:ahLst/>
              <a:cxnLst>
                <a:cxn ang="0">
                  <a:pos x="T0" y="T1"/>
                </a:cxn>
                <a:cxn ang="0">
                  <a:pos x="T2" y="T3"/>
                </a:cxn>
                <a:cxn ang="0">
                  <a:pos x="T4" y="T5"/>
                </a:cxn>
                <a:cxn ang="0">
                  <a:pos x="T6" y="T7"/>
                </a:cxn>
                <a:cxn ang="0">
                  <a:pos x="T8" y="T9"/>
                </a:cxn>
                <a:cxn ang="0">
                  <a:pos x="T10" y="T11"/>
                </a:cxn>
              </a:cxnLst>
              <a:rect l="0" t="0" r="r" b="b"/>
              <a:pathLst>
                <a:path w="21" h="8">
                  <a:moveTo>
                    <a:pt x="17" y="0"/>
                  </a:moveTo>
                  <a:cubicBezTo>
                    <a:pt x="12" y="0"/>
                    <a:pt x="8" y="1"/>
                    <a:pt x="0" y="3"/>
                  </a:cubicBezTo>
                  <a:cubicBezTo>
                    <a:pt x="2" y="5"/>
                    <a:pt x="9" y="8"/>
                    <a:pt x="16" y="8"/>
                  </a:cubicBezTo>
                  <a:cubicBezTo>
                    <a:pt x="17" y="8"/>
                    <a:pt x="19" y="8"/>
                    <a:pt x="21" y="8"/>
                  </a:cubicBezTo>
                  <a:cubicBezTo>
                    <a:pt x="21" y="0"/>
                    <a:pt x="21" y="0"/>
                    <a:pt x="21" y="0"/>
                  </a:cubicBezTo>
                  <a:cubicBezTo>
                    <a:pt x="19" y="0"/>
                    <a:pt x="1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67" name="Freeform 60"/>
            <p:cNvSpPr>
              <a:spLocks/>
            </p:cNvSpPr>
            <p:nvPr/>
          </p:nvSpPr>
          <p:spPr bwMode="auto">
            <a:xfrm>
              <a:off x="7455" y="3457"/>
              <a:ext cx="1437" cy="1086"/>
            </a:xfrm>
            <a:custGeom>
              <a:avLst/>
              <a:gdLst>
                <a:gd name="T0" fmla="*/ 431 w 608"/>
                <a:gd name="T1" fmla="*/ 18 h 459"/>
                <a:gd name="T2" fmla="*/ 408 w 608"/>
                <a:gd name="T3" fmla="*/ 108 h 459"/>
                <a:gd name="T4" fmla="*/ 353 w 608"/>
                <a:gd name="T5" fmla="*/ 81 h 459"/>
                <a:gd name="T6" fmla="*/ 337 w 608"/>
                <a:gd name="T7" fmla="*/ 65 h 459"/>
                <a:gd name="T8" fmla="*/ 356 w 608"/>
                <a:gd name="T9" fmla="*/ 28 h 459"/>
                <a:gd name="T10" fmla="*/ 330 w 608"/>
                <a:gd name="T11" fmla="*/ 23 h 459"/>
                <a:gd name="T12" fmla="*/ 292 w 608"/>
                <a:gd name="T13" fmla="*/ 20 h 459"/>
                <a:gd name="T14" fmla="*/ 253 w 608"/>
                <a:gd name="T15" fmla="*/ 36 h 459"/>
                <a:gd name="T16" fmla="*/ 243 w 608"/>
                <a:gd name="T17" fmla="*/ 68 h 459"/>
                <a:gd name="T18" fmla="*/ 224 w 608"/>
                <a:gd name="T19" fmla="*/ 69 h 459"/>
                <a:gd name="T20" fmla="*/ 180 w 608"/>
                <a:gd name="T21" fmla="*/ 60 h 459"/>
                <a:gd name="T22" fmla="*/ 157 w 608"/>
                <a:gd name="T23" fmla="*/ 85 h 459"/>
                <a:gd name="T24" fmla="*/ 143 w 608"/>
                <a:gd name="T25" fmla="*/ 92 h 459"/>
                <a:gd name="T26" fmla="*/ 137 w 608"/>
                <a:gd name="T27" fmla="*/ 114 h 459"/>
                <a:gd name="T28" fmla="*/ 39 w 608"/>
                <a:gd name="T29" fmla="*/ 159 h 459"/>
                <a:gd name="T30" fmla="*/ 10 w 608"/>
                <a:gd name="T31" fmla="*/ 173 h 459"/>
                <a:gd name="T32" fmla="*/ 5 w 608"/>
                <a:gd name="T33" fmla="*/ 210 h 459"/>
                <a:gd name="T34" fmla="*/ 11 w 608"/>
                <a:gd name="T35" fmla="*/ 245 h 459"/>
                <a:gd name="T36" fmla="*/ 3 w 608"/>
                <a:gd name="T37" fmla="*/ 245 h 459"/>
                <a:gd name="T38" fmla="*/ 28 w 608"/>
                <a:gd name="T39" fmla="*/ 314 h 459"/>
                <a:gd name="T40" fmla="*/ 27 w 608"/>
                <a:gd name="T41" fmla="*/ 371 h 459"/>
                <a:gd name="T42" fmla="*/ 111 w 608"/>
                <a:gd name="T43" fmla="*/ 372 h 459"/>
                <a:gd name="T44" fmla="*/ 126 w 608"/>
                <a:gd name="T45" fmla="*/ 372 h 459"/>
                <a:gd name="T46" fmla="*/ 222 w 608"/>
                <a:gd name="T47" fmla="*/ 342 h 459"/>
                <a:gd name="T48" fmla="*/ 313 w 608"/>
                <a:gd name="T49" fmla="*/ 346 h 459"/>
                <a:gd name="T50" fmla="*/ 337 w 608"/>
                <a:gd name="T51" fmla="*/ 387 h 459"/>
                <a:gd name="T52" fmla="*/ 356 w 608"/>
                <a:gd name="T53" fmla="*/ 388 h 459"/>
                <a:gd name="T54" fmla="*/ 374 w 608"/>
                <a:gd name="T55" fmla="*/ 382 h 459"/>
                <a:gd name="T56" fmla="*/ 380 w 608"/>
                <a:gd name="T57" fmla="*/ 387 h 459"/>
                <a:gd name="T58" fmla="*/ 383 w 608"/>
                <a:gd name="T59" fmla="*/ 399 h 459"/>
                <a:gd name="T60" fmla="*/ 394 w 608"/>
                <a:gd name="T61" fmla="*/ 398 h 459"/>
                <a:gd name="T62" fmla="*/ 456 w 608"/>
                <a:gd name="T63" fmla="*/ 454 h 459"/>
                <a:gd name="T64" fmla="*/ 503 w 608"/>
                <a:gd name="T65" fmla="*/ 459 h 459"/>
                <a:gd name="T66" fmla="*/ 557 w 608"/>
                <a:gd name="T67" fmla="*/ 421 h 459"/>
                <a:gd name="T68" fmla="*/ 596 w 608"/>
                <a:gd name="T69" fmla="*/ 337 h 459"/>
                <a:gd name="T70" fmla="*/ 600 w 608"/>
                <a:gd name="T71" fmla="*/ 311 h 459"/>
                <a:gd name="T72" fmla="*/ 594 w 608"/>
                <a:gd name="T73" fmla="*/ 223 h 459"/>
                <a:gd name="T74" fmla="*/ 565 w 608"/>
                <a:gd name="T75" fmla="*/ 181 h 459"/>
                <a:gd name="T76" fmla="*/ 538 w 608"/>
                <a:gd name="T77" fmla="*/ 151 h 459"/>
                <a:gd name="T78" fmla="*/ 489 w 608"/>
                <a:gd name="T79" fmla="*/ 90 h 459"/>
                <a:gd name="T80" fmla="*/ 462 w 608"/>
                <a:gd name="T81" fmla="*/ 55 h 459"/>
                <a:gd name="T82" fmla="*/ 445 w 608"/>
                <a:gd name="T8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8" h="459">
                  <a:moveTo>
                    <a:pt x="445" y="0"/>
                  </a:moveTo>
                  <a:cubicBezTo>
                    <a:pt x="436" y="4"/>
                    <a:pt x="439" y="11"/>
                    <a:pt x="431" y="18"/>
                  </a:cubicBezTo>
                  <a:cubicBezTo>
                    <a:pt x="431" y="65"/>
                    <a:pt x="431" y="65"/>
                    <a:pt x="431" y="65"/>
                  </a:cubicBezTo>
                  <a:cubicBezTo>
                    <a:pt x="428" y="77"/>
                    <a:pt x="425" y="108"/>
                    <a:pt x="408" y="108"/>
                  </a:cubicBezTo>
                  <a:cubicBezTo>
                    <a:pt x="398" y="108"/>
                    <a:pt x="396" y="97"/>
                    <a:pt x="388" y="94"/>
                  </a:cubicBezTo>
                  <a:cubicBezTo>
                    <a:pt x="375" y="89"/>
                    <a:pt x="367" y="86"/>
                    <a:pt x="353" y="81"/>
                  </a:cubicBezTo>
                  <a:cubicBezTo>
                    <a:pt x="351" y="81"/>
                    <a:pt x="351" y="73"/>
                    <a:pt x="348" y="70"/>
                  </a:cubicBezTo>
                  <a:cubicBezTo>
                    <a:pt x="345" y="68"/>
                    <a:pt x="337" y="69"/>
                    <a:pt x="337" y="65"/>
                  </a:cubicBezTo>
                  <a:cubicBezTo>
                    <a:pt x="344" y="39"/>
                    <a:pt x="344" y="39"/>
                    <a:pt x="344" y="39"/>
                  </a:cubicBezTo>
                  <a:cubicBezTo>
                    <a:pt x="348" y="36"/>
                    <a:pt x="356" y="35"/>
                    <a:pt x="356" y="28"/>
                  </a:cubicBezTo>
                  <a:cubicBezTo>
                    <a:pt x="356" y="24"/>
                    <a:pt x="348" y="19"/>
                    <a:pt x="345" y="19"/>
                  </a:cubicBezTo>
                  <a:cubicBezTo>
                    <a:pt x="339" y="19"/>
                    <a:pt x="337" y="23"/>
                    <a:pt x="330" y="23"/>
                  </a:cubicBezTo>
                  <a:cubicBezTo>
                    <a:pt x="311" y="23"/>
                    <a:pt x="301" y="16"/>
                    <a:pt x="283" y="8"/>
                  </a:cubicBezTo>
                  <a:cubicBezTo>
                    <a:pt x="284" y="14"/>
                    <a:pt x="289" y="16"/>
                    <a:pt x="292" y="20"/>
                  </a:cubicBezTo>
                  <a:cubicBezTo>
                    <a:pt x="291" y="21"/>
                    <a:pt x="286" y="24"/>
                    <a:pt x="283" y="24"/>
                  </a:cubicBezTo>
                  <a:cubicBezTo>
                    <a:pt x="274" y="24"/>
                    <a:pt x="253" y="29"/>
                    <a:pt x="253" y="36"/>
                  </a:cubicBezTo>
                  <a:cubicBezTo>
                    <a:pt x="253" y="44"/>
                    <a:pt x="245" y="47"/>
                    <a:pt x="245" y="55"/>
                  </a:cubicBezTo>
                  <a:cubicBezTo>
                    <a:pt x="245" y="59"/>
                    <a:pt x="246" y="63"/>
                    <a:pt x="243" y="68"/>
                  </a:cubicBezTo>
                  <a:cubicBezTo>
                    <a:pt x="242" y="67"/>
                    <a:pt x="238" y="64"/>
                    <a:pt x="235" y="64"/>
                  </a:cubicBezTo>
                  <a:cubicBezTo>
                    <a:pt x="231" y="64"/>
                    <a:pt x="226" y="66"/>
                    <a:pt x="224" y="69"/>
                  </a:cubicBezTo>
                  <a:cubicBezTo>
                    <a:pt x="223" y="60"/>
                    <a:pt x="217" y="49"/>
                    <a:pt x="208" y="49"/>
                  </a:cubicBezTo>
                  <a:cubicBezTo>
                    <a:pt x="197" y="49"/>
                    <a:pt x="194" y="60"/>
                    <a:pt x="180" y="60"/>
                  </a:cubicBezTo>
                  <a:cubicBezTo>
                    <a:pt x="179" y="72"/>
                    <a:pt x="168" y="74"/>
                    <a:pt x="168" y="89"/>
                  </a:cubicBezTo>
                  <a:cubicBezTo>
                    <a:pt x="164" y="89"/>
                    <a:pt x="161" y="87"/>
                    <a:pt x="157" y="85"/>
                  </a:cubicBezTo>
                  <a:cubicBezTo>
                    <a:pt x="154" y="91"/>
                    <a:pt x="157" y="98"/>
                    <a:pt x="151" y="102"/>
                  </a:cubicBezTo>
                  <a:cubicBezTo>
                    <a:pt x="149" y="98"/>
                    <a:pt x="146" y="96"/>
                    <a:pt x="143" y="92"/>
                  </a:cubicBezTo>
                  <a:cubicBezTo>
                    <a:pt x="138" y="94"/>
                    <a:pt x="137" y="100"/>
                    <a:pt x="137" y="105"/>
                  </a:cubicBezTo>
                  <a:cubicBezTo>
                    <a:pt x="137" y="108"/>
                    <a:pt x="137" y="111"/>
                    <a:pt x="137" y="114"/>
                  </a:cubicBezTo>
                  <a:cubicBezTo>
                    <a:pt x="137" y="132"/>
                    <a:pt x="93" y="147"/>
                    <a:pt x="74" y="150"/>
                  </a:cubicBezTo>
                  <a:cubicBezTo>
                    <a:pt x="64" y="151"/>
                    <a:pt x="45" y="152"/>
                    <a:pt x="39" y="159"/>
                  </a:cubicBezTo>
                  <a:cubicBezTo>
                    <a:pt x="33" y="164"/>
                    <a:pt x="21" y="178"/>
                    <a:pt x="11" y="179"/>
                  </a:cubicBezTo>
                  <a:cubicBezTo>
                    <a:pt x="11" y="177"/>
                    <a:pt x="11" y="175"/>
                    <a:pt x="10" y="173"/>
                  </a:cubicBezTo>
                  <a:cubicBezTo>
                    <a:pt x="8" y="174"/>
                    <a:pt x="5" y="176"/>
                    <a:pt x="5" y="180"/>
                  </a:cubicBezTo>
                  <a:cubicBezTo>
                    <a:pt x="5" y="194"/>
                    <a:pt x="5" y="195"/>
                    <a:pt x="5" y="210"/>
                  </a:cubicBezTo>
                  <a:cubicBezTo>
                    <a:pt x="5" y="224"/>
                    <a:pt x="11" y="230"/>
                    <a:pt x="11" y="238"/>
                  </a:cubicBezTo>
                  <a:cubicBezTo>
                    <a:pt x="11" y="240"/>
                    <a:pt x="12" y="243"/>
                    <a:pt x="11" y="245"/>
                  </a:cubicBezTo>
                  <a:cubicBezTo>
                    <a:pt x="9" y="243"/>
                    <a:pt x="7" y="240"/>
                    <a:pt x="6" y="238"/>
                  </a:cubicBezTo>
                  <a:cubicBezTo>
                    <a:pt x="5" y="240"/>
                    <a:pt x="4" y="243"/>
                    <a:pt x="3" y="245"/>
                  </a:cubicBezTo>
                  <a:cubicBezTo>
                    <a:pt x="0" y="253"/>
                    <a:pt x="11" y="255"/>
                    <a:pt x="14" y="263"/>
                  </a:cubicBezTo>
                  <a:cubicBezTo>
                    <a:pt x="20" y="284"/>
                    <a:pt x="22" y="291"/>
                    <a:pt x="28" y="314"/>
                  </a:cubicBezTo>
                  <a:cubicBezTo>
                    <a:pt x="31" y="324"/>
                    <a:pt x="39" y="332"/>
                    <a:pt x="39" y="348"/>
                  </a:cubicBezTo>
                  <a:cubicBezTo>
                    <a:pt x="39" y="360"/>
                    <a:pt x="27" y="364"/>
                    <a:pt x="27" y="371"/>
                  </a:cubicBezTo>
                  <a:cubicBezTo>
                    <a:pt x="27" y="379"/>
                    <a:pt x="52" y="390"/>
                    <a:pt x="61" y="390"/>
                  </a:cubicBezTo>
                  <a:cubicBezTo>
                    <a:pt x="85" y="390"/>
                    <a:pt x="93" y="372"/>
                    <a:pt x="111" y="372"/>
                  </a:cubicBezTo>
                  <a:cubicBezTo>
                    <a:pt x="115" y="372"/>
                    <a:pt x="117" y="371"/>
                    <a:pt x="120" y="371"/>
                  </a:cubicBezTo>
                  <a:cubicBezTo>
                    <a:pt x="121" y="371"/>
                    <a:pt x="123" y="371"/>
                    <a:pt x="126" y="372"/>
                  </a:cubicBezTo>
                  <a:cubicBezTo>
                    <a:pt x="138" y="372"/>
                    <a:pt x="147" y="370"/>
                    <a:pt x="158" y="369"/>
                  </a:cubicBezTo>
                  <a:cubicBezTo>
                    <a:pt x="162" y="342"/>
                    <a:pt x="195" y="351"/>
                    <a:pt x="222" y="342"/>
                  </a:cubicBezTo>
                  <a:cubicBezTo>
                    <a:pt x="234" y="339"/>
                    <a:pt x="237" y="330"/>
                    <a:pt x="256" y="330"/>
                  </a:cubicBezTo>
                  <a:cubicBezTo>
                    <a:pt x="274" y="330"/>
                    <a:pt x="305" y="336"/>
                    <a:pt x="313" y="346"/>
                  </a:cubicBezTo>
                  <a:cubicBezTo>
                    <a:pt x="318" y="352"/>
                    <a:pt x="329" y="378"/>
                    <a:pt x="333" y="378"/>
                  </a:cubicBezTo>
                  <a:cubicBezTo>
                    <a:pt x="333" y="378"/>
                    <a:pt x="331" y="387"/>
                    <a:pt x="337" y="387"/>
                  </a:cubicBezTo>
                  <a:cubicBezTo>
                    <a:pt x="348" y="387"/>
                    <a:pt x="361" y="360"/>
                    <a:pt x="371" y="350"/>
                  </a:cubicBezTo>
                  <a:cubicBezTo>
                    <a:pt x="371" y="358"/>
                    <a:pt x="369" y="386"/>
                    <a:pt x="356" y="388"/>
                  </a:cubicBezTo>
                  <a:cubicBezTo>
                    <a:pt x="356" y="391"/>
                    <a:pt x="358" y="394"/>
                    <a:pt x="361" y="394"/>
                  </a:cubicBezTo>
                  <a:cubicBezTo>
                    <a:pt x="369" y="394"/>
                    <a:pt x="369" y="384"/>
                    <a:pt x="374" y="382"/>
                  </a:cubicBezTo>
                  <a:cubicBezTo>
                    <a:pt x="374" y="380"/>
                    <a:pt x="375" y="378"/>
                    <a:pt x="375" y="377"/>
                  </a:cubicBezTo>
                  <a:cubicBezTo>
                    <a:pt x="377" y="379"/>
                    <a:pt x="380" y="381"/>
                    <a:pt x="380" y="387"/>
                  </a:cubicBezTo>
                  <a:cubicBezTo>
                    <a:pt x="380" y="393"/>
                    <a:pt x="378" y="396"/>
                    <a:pt x="377" y="399"/>
                  </a:cubicBezTo>
                  <a:cubicBezTo>
                    <a:pt x="383" y="399"/>
                    <a:pt x="383" y="399"/>
                    <a:pt x="383" y="399"/>
                  </a:cubicBezTo>
                  <a:cubicBezTo>
                    <a:pt x="387" y="398"/>
                    <a:pt x="390" y="397"/>
                    <a:pt x="394" y="395"/>
                  </a:cubicBezTo>
                  <a:cubicBezTo>
                    <a:pt x="394" y="396"/>
                    <a:pt x="394" y="398"/>
                    <a:pt x="394" y="398"/>
                  </a:cubicBezTo>
                  <a:cubicBezTo>
                    <a:pt x="395" y="405"/>
                    <a:pt x="402" y="411"/>
                    <a:pt x="402" y="419"/>
                  </a:cubicBezTo>
                  <a:cubicBezTo>
                    <a:pt x="402" y="441"/>
                    <a:pt x="435" y="454"/>
                    <a:pt x="456" y="454"/>
                  </a:cubicBezTo>
                  <a:cubicBezTo>
                    <a:pt x="469" y="454"/>
                    <a:pt x="465" y="444"/>
                    <a:pt x="477" y="443"/>
                  </a:cubicBezTo>
                  <a:cubicBezTo>
                    <a:pt x="478" y="446"/>
                    <a:pt x="499" y="458"/>
                    <a:pt x="503" y="459"/>
                  </a:cubicBezTo>
                  <a:cubicBezTo>
                    <a:pt x="508" y="433"/>
                    <a:pt x="551" y="444"/>
                    <a:pt x="557" y="420"/>
                  </a:cubicBezTo>
                  <a:cubicBezTo>
                    <a:pt x="557" y="421"/>
                    <a:pt x="557" y="421"/>
                    <a:pt x="557" y="421"/>
                  </a:cubicBezTo>
                  <a:cubicBezTo>
                    <a:pt x="557" y="403"/>
                    <a:pt x="568" y="386"/>
                    <a:pt x="572" y="374"/>
                  </a:cubicBezTo>
                  <a:cubicBezTo>
                    <a:pt x="577" y="357"/>
                    <a:pt x="587" y="351"/>
                    <a:pt x="596" y="337"/>
                  </a:cubicBezTo>
                  <a:cubicBezTo>
                    <a:pt x="599" y="332"/>
                    <a:pt x="597" y="330"/>
                    <a:pt x="600" y="326"/>
                  </a:cubicBezTo>
                  <a:cubicBezTo>
                    <a:pt x="600" y="311"/>
                    <a:pt x="600" y="311"/>
                    <a:pt x="600" y="311"/>
                  </a:cubicBezTo>
                  <a:cubicBezTo>
                    <a:pt x="605" y="306"/>
                    <a:pt x="608" y="290"/>
                    <a:pt x="608" y="279"/>
                  </a:cubicBezTo>
                  <a:cubicBezTo>
                    <a:pt x="608" y="263"/>
                    <a:pt x="603" y="234"/>
                    <a:pt x="594" y="223"/>
                  </a:cubicBezTo>
                  <a:cubicBezTo>
                    <a:pt x="595" y="221"/>
                    <a:pt x="595" y="221"/>
                    <a:pt x="595" y="221"/>
                  </a:cubicBezTo>
                  <a:cubicBezTo>
                    <a:pt x="585" y="211"/>
                    <a:pt x="565" y="202"/>
                    <a:pt x="565" y="181"/>
                  </a:cubicBezTo>
                  <a:cubicBezTo>
                    <a:pt x="558" y="181"/>
                    <a:pt x="549" y="181"/>
                    <a:pt x="547" y="174"/>
                  </a:cubicBezTo>
                  <a:cubicBezTo>
                    <a:pt x="545" y="167"/>
                    <a:pt x="544" y="157"/>
                    <a:pt x="538" y="151"/>
                  </a:cubicBezTo>
                  <a:cubicBezTo>
                    <a:pt x="529" y="142"/>
                    <a:pt x="506" y="137"/>
                    <a:pt x="502" y="124"/>
                  </a:cubicBezTo>
                  <a:cubicBezTo>
                    <a:pt x="498" y="111"/>
                    <a:pt x="493" y="104"/>
                    <a:pt x="489" y="90"/>
                  </a:cubicBezTo>
                  <a:cubicBezTo>
                    <a:pt x="486" y="82"/>
                    <a:pt x="486" y="65"/>
                    <a:pt x="480" y="60"/>
                  </a:cubicBezTo>
                  <a:cubicBezTo>
                    <a:pt x="478" y="59"/>
                    <a:pt x="468" y="56"/>
                    <a:pt x="462" y="55"/>
                  </a:cubicBezTo>
                  <a:cubicBezTo>
                    <a:pt x="456" y="50"/>
                    <a:pt x="459" y="41"/>
                    <a:pt x="457" y="34"/>
                  </a:cubicBezTo>
                  <a:cubicBezTo>
                    <a:pt x="454" y="23"/>
                    <a:pt x="447" y="14"/>
                    <a:pt x="44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68" name="Freeform 61"/>
            <p:cNvSpPr>
              <a:spLocks/>
            </p:cNvSpPr>
            <p:nvPr/>
          </p:nvSpPr>
          <p:spPr bwMode="auto">
            <a:xfrm>
              <a:off x="9351" y="4607"/>
              <a:ext cx="269" cy="267"/>
            </a:xfrm>
            <a:custGeom>
              <a:avLst/>
              <a:gdLst>
                <a:gd name="T0" fmla="*/ 92 w 114"/>
                <a:gd name="T1" fmla="*/ 0 h 113"/>
                <a:gd name="T2" fmla="*/ 80 w 114"/>
                <a:gd name="T3" fmla="*/ 17 h 113"/>
                <a:gd name="T4" fmla="*/ 79 w 114"/>
                <a:gd name="T5" fmla="*/ 21 h 113"/>
                <a:gd name="T6" fmla="*/ 69 w 114"/>
                <a:gd name="T7" fmla="*/ 26 h 113"/>
                <a:gd name="T8" fmla="*/ 69 w 114"/>
                <a:gd name="T9" fmla="*/ 32 h 113"/>
                <a:gd name="T10" fmla="*/ 59 w 114"/>
                <a:gd name="T11" fmla="*/ 44 h 113"/>
                <a:gd name="T12" fmla="*/ 29 w 114"/>
                <a:gd name="T13" fmla="*/ 62 h 113"/>
                <a:gd name="T14" fmla="*/ 21 w 114"/>
                <a:gd name="T15" fmla="*/ 69 h 113"/>
                <a:gd name="T16" fmla="*/ 0 w 114"/>
                <a:gd name="T17" fmla="*/ 98 h 113"/>
                <a:gd name="T18" fmla="*/ 2 w 114"/>
                <a:gd name="T19" fmla="*/ 100 h 113"/>
                <a:gd name="T20" fmla="*/ 26 w 114"/>
                <a:gd name="T21" fmla="*/ 110 h 113"/>
                <a:gd name="T22" fmla="*/ 38 w 114"/>
                <a:gd name="T23" fmla="*/ 113 h 113"/>
                <a:gd name="T24" fmla="*/ 58 w 114"/>
                <a:gd name="T25" fmla="*/ 100 h 113"/>
                <a:gd name="T26" fmla="*/ 74 w 114"/>
                <a:gd name="T27" fmla="*/ 63 h 113"/>
                <a:gd name="T28" fmla="*/ 94 w 114"/>
                <a:gd name="T29" fmla="*/ 61 h 113"/>
                <a:gd name="T30" fmla="*/ 94 w 114"/>
                <a:gd name="T31" fmla="*/ 44 h 113"/>
                <a:gd name="T32" fmla="*/ 114 w 114"/>
                <a:gd name="T33" fmla="*/ 18 h 113"/>
                <a:gd name="T34" fmla="*/ 111 w 114"/>
                <a:gd name="T35" fmla="*/ 10 h 113"/>
                <a:gd name="T36" fmla="*/ 107 w 114"/>
                <a:gd name="T37" fmla="*/ 8 h 113"/>
                <a:gd name="T38" fmla="*/ 98 w 114"/>
                <a:gd name="T39" fmla="*/ 13 h 113"/>
                <a:gd name="T40" fmla="*/ 96 w 114"/>
                <a:gd name="T41" fmla="*/ 5 h 113"/>
                <a:gd name="T42" fmla="*/ 92 w 114"/>
                <a:gd name="T43"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3">
                  <a:moveTo>
                    <a:pt x="92" y="0"/>
                  </a:moveTo>
                  <a:cubicBezTo>
                    <a:pt x="87" y="2"/>
                    <a:pt x="80" y="9"/>
                    <a:pt x="80" y="17"/>
                  </a:cubicBezTo>
                  <a:cubicBezTo>
                    <a:pt x="80" y="18"/>
                    <a:pt x="79" y="20"/>
                    <a:pt x="79" y="21"/>
                  </a:cubicBezTo>
                  <a:cubicBezTo>
                    <a:pt x="75" y="21"/>
                    <a:pt x="72" y="22"/>
                    <a:pt x="69" y="26"/>
                  </a:cubicBezTo>
                  <a:cubicBezTo>
                    <a:pt x="69" y="28"/>
                    <a:pt x="69" y="32"/>
                    <a:pt x="69" y="32"/>
                  </a:cubicBezTo>
                  <a:cubicBezTo>
                    <a:pt x="69" y="32"/>
                    <a:pt x="62" y="43"/>
                    <a:pt x="59" y="44"/>
                  </a:cubicBezTo>
                  <a:cubicBezTo>
                    <a:pt x="50" y="49"/>
                    <a:pt x="42" y="62"/>
                    <a:pt x="29" y="62"/>
                  </a:cubicBezTo>
                  <a:cubicBezTo>
                    <a:pt x="26" y="62"/>
                    <a:pt x="23" y="65"/>
                    <a:pt x="21" y="69"/>
                  </a:cubicBezTo>
                  <a:cubicBezTo>
                    <a:pt x="16" y="77"/>
                    <a:pt x="0" y="84"/>
                    <a:pt x="0" y="98"/>
                  </a:cubicBezTo>
                  <a:cubicBezTo>
                    <a:pt x="0" y="99"/>
                    <a:pt x="1" y="100"/>
                    <a:pt x="2" y="100"/>
                  </a:cubicBezTo>
                  <a:cubicBezTo>
                    <a:pt x="2" y="102"/>
                    <a:pt x="23" y="110"/>
                    <a:pt x="26" y="110"/>
                  </a:cubicBezTo>
                  <a:cubicBezTo>
                    <a:pt x="29" y="110"/>
                    <a:pt x="36" y="113"/>
                    <a:pt x="38" y="113"/>
                  </a:cubicBezTo>
                  <a:cubicBezTo>
                    <a:pt x="44" y="113"/>
                    <a:pt x="53" y="105"/>
                    <a:pt x="58" y="100"/>
                  </a:cubicBezTo>
                  <a:cubicBezTo>
                    <a:pt x="58" y="100"/>
                    <a:pt x="73" y="70"/>
                    <a:pt x="74" y="63"/>
                  </a:cubicBezTo>
                  <a:cubicBezTo>
                    <a:pt x="78" y="63"/>
                    <a:pt x="91" y="61"/>
                    <a:pt x="94" y="61"/>
                  </a:cubicBezTo>
                  <a:cubicBezTo>
                    <a:pt x="95" y="54"/>
                    <a:pt x="92" y="52"/>
                    <a:pt x="94" y="44"/>
                  </a:cubicBezTo>
                  <a:cubicBezTo>
                    <a:pt x="102" y="44"/>
                    <a:pt x="113" y="25"/>
                    <a:pt x="114" y="18"/>
                  </a:cubicBezTo>
                  <a:cubicBezTo>
                    <a:pt x="112" y="17"/>
                    <a:pt x="111" y="14"/>
                    <a:pt x="111" y="10"/>
                  </a:cubicBezTo>
                  <a:cubicBezTo>
                    <a:pt x="110" y="10"/>
                    <a:pt x="108" y="9"/>
                    <a:pt x="107" y="8"/>
                  </a:cubicBezTo>
                  <a:cubicBezTo>
                    <a:pt x="105" y="9"/>
                    <a:pt x="102" y="13"/>
                    <a:pt x="98" y="13"/>
                  </a:cubicBezTo>
                  <a:cubicBezTo>
                    <a:pt x="95" y="13"/>
                    <a:pt x="96" y="9"/>
                    <a:pt x="96" y="5"/>
                  </a:cubicBezTo>
                  <a:cubicBezTo>
                    <a:pt x="94" y="5"/>
                    <a:pt x="92" y="4"/>
                    <a:pt x="9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69" name="Freeform 62"/>
            <p:cNvSpPr>
              <a:spLocks/>
            </p:cNvSpPr>
            <p:nvPr/>
          </p:nvSpPr>
          <p:spPr bwMode="auto">
            <a:xfrm>
              <a:off x="9571" y="4349"/>
              <a:ext cx="203" cy="296"/>
            </a:xfrm>
            <a:custGeom>
              <a:avLst/>
              <a:gdLst>
                <a:gd name="T0" fmla="*/ 0 w 86"/>
                <a:gd name="T1" fmla="*/ 0 h 125"/>
                <a:gd name="T2" fmla="*/ 23 w 86"/>
                <a:gd name="T3" fmla="*/ 32 h 125"/>
                <a:gd name="T4" fmla="*/ 21 w 86"/>
                <a:gd name="T5" fmla="*/ 38 h 125"/>
                <a:gd name="T6" fmla="*/ 27 w 86"/>
                <a:gd name="T7" fmla="*/ 48 h 125"/>
                <a:gd name="T8" fmla="*/ 27 w 86"/>
                <a:gd name="T9" fmla="*/ 47 h 125"/>
                <a:gd name="T10" fmla="*/ 29 w 86"/>
                <a:gd name="T11" fmla="*/ 58 h 125"/>
                <a:gd name="T12" fmla="*/ 23 w 86"/>
                <a:gd name="T13" fmla="*/ 78 h 125"/>
                <a:gd name="T14" fmla="*/ 16 w 86"/>
                <a:gd name="T15" fmla="*/ 87 h 125"/>
                <a:gd name="T16" fmla="*/ 35 w 86"/>
                <a:gd name="T17" fmla="*/ 103 h 125"/>
                <a:gd name="T18" fmla="*/ 29 w 86"/>
                <a:gd name="T19" fmla="*/ 118 h 125"/>
                <a:gd name="T20" fmla="*/ 37 w 86"/>
                <a:gd name="T21" fmla="*/ 125 h 125"/>
                <a:gd name="T22" fmla="*/ 56 w 86"/>
                <a:gd name="T23" fmla="*/ 106 h 125"/>
                <a:gd name="T24" fmla="*/ 64 w 86"/>
                <a:gd name="T25" fmla="*/ 96 h 125"/>
                <a:gd name="T26" fmla="*/ 61 w 86"/>
                <a:gd name="T27" fmla="*/ 91 h 125"/>
                <a:gd name="T28" fmla="*/ 72 w 86"/>
                <a:gd name="T29" fmla="*/ 84 h 125"/>
                <a:gd name="T30" fmla="*/ 74 w 86"/>
                <a:gd name="T31" fmla="*/ 82 h 125"/>
                <a:gd name="T32" fmla="*/ 76 w 86"/>
                <a:gd name="T33" fmla="*/ 85 h 125"/>
                <a:gd name="T34" fmla="*/ 86 w 86"/>
                <a:gd name="T35" fmla="*/ 58 h 125"/>
                <a:gd name="T36" fmla="*/ 82 w 86"/>
                <a:gd name="T37" fmla="*/ 55 h 125"/>
                <a:gd name="T38" fmla="*/ 64 w 86"/>
                <a:gd name="T39" fmla="*/ 60 h 125"/>
                <a:gd name="T40" fmla="*/ 45 w 86"/>
                <a:gd name="T41" fmla="*/ 39 h 125"/>
                <a:gd name="T42" fmla="*/ 41 w 86"/>
                <a:gd name="T43" fmla="*/ 39 h 125"/>
                <a:gd name="T44" fmla="*/ 37 w 86"/>
                <a:gd name="T45" fmla="*/ 44 h 125"/>
                <a:gd name="T46" fmla="*/ 33 w 86"/>
                <a:gd name="T47" fmla="*/ 44 h 125"/>
                <a:gd name="T48" fmla="*/ 25 w 86"/>
                <a:gd name="T49" fmla="*/ 27 h 125"/>
                <a:gd name="T50" fmla="*/ 27 w 86"/>
                <a:gd name="T51" fmla="*/ 23 h 125"/>
                <a:gd name="T52" fmla="*/ 20 w 86"/>
                <a:gd name="T53" fmla="*/ 15 h 125"/>
                <a:gd name="T54" fmla="*/ 0 w 86"/>
                <a:gd name="T55"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 h="125">
                  <a:moveTo>
                    <a:pt x="0" y="0"/>
                  </a:moveTo>
                  <a:cubicBezTo>
                    <a:pt x="3" y="13"/>
                    <a:pt x="11" y="30"/>
                    <a:pt x="23" y="32"/>
                  </a:cubicBezTo>
                  <a:cubicBezTo>
                    <a:pt x="22" y="34"/>
                    <a:pt x="21" y="36"/>
                    <a:pt x="21" y="38"/>
                  </a:cubicBezTo>
                  <a:cubicBezTo>
                    <a:pt x="21" y="42"/>
                    <a:pt x="26" y="44"/>
                    <a:pt x="27" y="48"/>
                  </a:cubicBezTo>
                  <a:cubicBezTo>
                    <a:pt x="27" y="47"/>
                    <a:pt x="27" y="47"/>
                    <a:pt x="27" y="47"/>
                  </a:cubicBezTo>
                  <a:cubicBezTo>
                    <a:pt x="28" y="50"/>
                    <a:pt x="29" y="55"/>
                    <a:pt x="29" y="58"/>
                  </a:cubicBezTo>
                  <a:cubicBezTo>
                    <a:pt x="29" y="66"/>
                    <a:pt x="28" y="73"/>
                    <a:pt x="23" y="78"/>
                  </a:cubicBezTo>
                  <a:cubicBezTo>
                    <a:pt x="20" y="81"/>
                    <a:pt x="16" y="82"/>
                    <a:pt x="16" y="87"/>
                  </a:cubicBezTo>
                  <a:cubicBezTo>
                    <a:pt x="16" y="96"/>
                    <a:pt x="35" y="92"/>
                    <a:pt x="35" y="103"/>
                  </a:cubicBezTo>
                  <a:cubicBezTo>
                    <a:pt x="35" y="109"/>
                    <a:pt x="29" y="112"/>
                    <a:pt x="29" y="118"/>
                  </a:cubicBezTo>
                  <a:cubicBezTo>
                    <a:pt x="29" y="122"/>
                    <a:pt x="32" y="125"/>
                    <a:pt x="37" y="125"/>
                  </a:cubicBezTo>
                  <a:cubicBezTo>
                    <a:pt x="48" y="125"/>
                    <a:pt x="51" y="114"/>
                    <a:pt x="56" y="106"/>
                  </a:cubicBezTo>
                  <a:cubicBezTo>
                    <a:pt x="57" y="105"/>
                    <a:pt x="64" y="99"/>
                    <a:pt x="64" y="96"/>
                  </a:cubicBezTo>
                  <a:cubicBezTo>
                    <a:pt x="64" y="94"/>
                    <a:pt x="61" y="92"/>
                    <a:pt x="61" y="91"/>
                  </a:cubicBezTo>
                  <a:cubicBezTo>
                    <a:pt x="61" y="86"/>
                    <a:pt x="67" y="85"/>
                    <a:pt x="72" y="84"/>
                  </a:cubicBezTo>
                  <a:cubicBezTo>
                    <a:pt x="73" y="84"/>
                    <a:pt x="73" y="82"/>
                    <a:pt x="74" y="82"/>
                  </a:cubicBezTo>
                  <a:cubicBezTo>
                    <a:pt x="76" y="85"/>
                    <a:pt x="76" y="85"/>
                    <a:pt x="76" y="85"/>
                  </a:cubicBezTo>
                  <a:cubicBezTo>
                    <a:pt x="81" y="77"/>
                    <a:pt x="79" y="66"/>
                    <a:pt x="86" y="58"/>
                  </a:cubicBezTo>
                  <a:cubicBezTo>
                    <a:pt x="85" y="57"/>
                    <a:pt x="84" y="55"/>
                    <a:pt x="82" y="55"/>
                  </a:cubicBezTo>
                  <a:cubicBezTo>
                    <a:pt x="74" y="55"/>
                    <a:pt x="74" y="60"/>
                    <a:pt x="64" y="60"/>
                  </a:cubicBezTo>
                  <a:cubicBezTo>
                    <a:pt x="51" y="60"/>
                    <a:pt x="45" y="53"/>
                    <a:pt x="45" y="39"/>
                  </a:cubicBezTo>
                  <a:cubicBezTo>
                    <a:pt x="44" y="39"/>
                    <a:pt x="42" y="39"/>
                    <a:pt x="41" y="39"/>
                  </a:cubicBezTo>
                  <a:cubicBezTo>
                    <a:pt x="39" y="39"/>
                    <a:pt x="37" y="41"/>
                    <a:pt x="37" y="44"/>
                  </a:cubicBezTo>
                  <a:cubicBezTo>
                    <a:pt x="33" y="44"/>
                    <a:pt x="33" y="44"/>
                    <a:pt x="33" y="44"/>
                  </a:cubicBezTo>
                  <a:cubicBezTo>
                    <a:pt x="31" y="41"/>
                    <a:pt x="25" y="30"/>
                    <a:pt x="25" y="27"/>
                  </a:cubicBezTo>
                  <a:cubicBezTo>
                    <a:pt x="25" y="26"/>
                    <a:pt x="26" y="25"/>
                    <a:pt x="27" y="23"/>
                  </a:cubicBezTo>
                  <a:cubicBezTo>
                    <a:pt x="23" y="22"/>
                    <a:pt x="23" y="18"/>
                    <a:pt x="20" y="15"/>
                  </a:cubicBezTo>
                  <a:cubicBezTo>
                    <a:pt x="15" y="10"/>
                    <a:pt x="6" y="9"/>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70" name="Freeform 63"/>
            <p:cNvSpPr>
              <a:spLocks/>
            </p:cNvSpPr>
            <p:nvPr/>
          </p:nvSpPr>
          <p:spPr bwMode="auto">
            <a:xfrm>
              <a:off x="9724" y="3694"/>
              <a:ext cx="45" cy="31"/>
            </a:xfrm>
            <a:custGeom>
              <a:avLst/>
              <a:gdLst>
                <a:gd name="T0" fmla="*/ 12 w 19"/>
                <a:gd name="T1" fmla="*/ 0 h 13"/>
                <a:gd name="T2" fmla="*/ 0 w 19"/>
                <a:gd name="T3" fmla="*/ 10 h 13"/>
                <a:gd name="T4" fmla="*/ 11 w 19"/>
                <a:gd name="T5" fmla="*/ 13 h 13"/>
                <a:gd name="T6" fmla="*/ 15 w 19"/>
                <a:gd name="T7" fmla="*/ 13 h 13"/>
                <a:gd name="T8" fmla="*/ 19 w 19"/>
                <a:gd name="T9" fmla="*/ 11 h 13"/>
                <a:gd name="T10" fmla="*/ 19 w 19"/>
                <a:gd name="T11" fmla="*/ 5 h 13"/>
                <a:gd name="T12" fmla="*/ 12 w 19"/>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9" h="13">
                  <a:moveTo>
                    <a:pt x="12" y="0"/>
                  </a:moveTo>
                  <a:cubicBezTo>
                    <a:pt x="8" y="2"/>
                    <a:pt x="0" y="3"/>
                    <a:pt x="0" y="10"/>
                  </a:cubicBezTo>
                  <a:cubicBezTo>
                    <a:pt x="0" y="12"/>
                    <a:pt x="7" y="13"/>
                    <a:pt x="11" y="13"/>
                  </a:cubicBezTo>
                  <a:cubicBezTo>
                    <a:pt x="13" y="13"/>
                    <a:pt x="14" y="13"/>
                    <a:pt x="15" y="13"/>
                  </a:cubicBezTo>
                  <a:cubicBezTo>
                    <a:pt x="16" y="13"/>
                    <a:pt x="17" y="13"/>
                    <a:pt x="19" y="11"/>
                  </a:cubicBezTo>
                  <a:cubicBezTo>
                    <a:pt x="19" y="5"/>
                    <a:pt x="19" y="5"/>
                    <a:pt x="19" y="5"/>
                  </a:cubicBezTo>
                  <a:cubicBezTo>
                    <a:pt x="16" y="4"/>
                    <a:pt x="14"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71" name="Freeform 64"/>
            <p:cNvSpPr>
              <a:spLocks/>
            </p:cNvSpPr>
            <p:nvPr/>
          </p:nvSpPr>
          <p:spPr bwMode="auto">
            <a:xfrm>
              <a:off x="9774" y="3658"/>
              <a:ext cx="40" cy="26"/>
            </a:xfrm>
            <a:custGeom>
              <a:avLst/>
              <a:gdLst>
                <a:gd name="T0" fmla="*/ 17 w 17"/>
                <a:gd name="T1" fmla="*/ 0 h 11"/>
                <a:gd name="T2" fmla="*/ 0 w 17"/>
                <a:gd name="T3" fmla="*/ 7 h 11"/>
                <a:gd name="T4" fmla="*/ 3 w 17"/>
                <a:gd name="T5" fmla="*/ 11 h 11"/>
                <a:gd name="T6" fmla="*/ 17 w 17"/>
                <a:gd name="T7" fmla="*/ 4 h 11"/>
                <a:gd name="T8" fmla="*/ 17 w 17"/>
                <a:gd name="T9" fmla="*/ 0 h 11"/>
              </a:gdLst>
              <a:ahLst/>
              <a:cxnLst>
                <a:cxn ang="0">
                  <a:pos x="T0" y="T1"/>
                </a:cxn>
                <a:cxn ang="0">
                  <a:pos x="T2" y="T3"/>
                </a:cxn>
                <a:cxn ang="0">
                  <a:pos x="T4" y="T5"/>
                </a:cxn>
                <a:cxn ang="0">
                  <a:pos x="T6" y="T7"/>
                </a:cxn>
                <a:cxn ang="0">
                  <a:pos x="T8" y="T9"/>
                </a:cxn>
              </a:cxnLst>
              <a:rect l="0" t="0" r="r" b="b"/>
              <a:pathLst>
                <a:path w="17" h="11">
                  <a:moveTo>
                    <a:pt x="17" y="0"/>
                  </a:moveTo>
                  <a:cubicBezTo>
                    <a:pt x="13" y="0"/>
                    <a:pt x="0" y="0"/>
                    <a:pt x="0" y="7"/>
                  </a:cubicBezTo>
                  <a:cubicBezTo>
                    <a:pt x="0" y="8"/>
                    <a:pt x="2" y="11"/>
                    <a:pt x="3" y="11"/>
                  </a:cubicBezTo>
                  <a:cubicBezTo>
                    <a:pt x="9" y="11"/>
                    <a:pt x="10" y="6"/>
                    <a:pt x="17" y="4"/>
                  </a:cubicBezTo>
                  <a:cubicBezTo>
                    <a:pt x="17" y="3"/>
                    <a:pt x="17" y="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72" name="Freeform 65"/>
            <p:cNvSpPr>
              <a:spLocks/>
            </p:cNvSpPr>
            <p:nvPr/>
          </p:nvSpPr>
          <p:spPr bwMode="auto">
            <a:xfrm>
              <a:off x="7774" y="2719"/>
              <a:ext cx="163" cy="152"/>
            </a:xfrm>
            <a:custGeom>
              <a:avLst/>
              <a:gdLst>
                <a:gd name="T0" fmla="*/ 50 w 69"/>
                <a:gd name="T1" fmla="*/ 0 h 64"/>
                <a:gd name="T2" fmla="*/ 48 w 69"/>
                <a:gd name="T3" fmla="*/ 11 h 64"/>
                <a:gd name="T4" fmla="*/ 38 w 69"/>
                <a:gd name="T5" fmla="*/ 18 h 64"/>
                <a:gd name="T6" fmla="*/ 33 w 69"/>
                <a:gd name="T7" fmla="*/ 24 h 64"/>
                <a:gd name="T8" fmla="*/ 30 w 69"/>
                <a:gd name="T9" fmla="*/ 24 h 64"/>
                <a:gd name="T10" fmla="*/ 22 w 69"/>
                <a:gd name="T11" fmla="*/ 16 h 64"/>
                <a:gd name="T12" fmla="*/ 22 w 69"/>
                <a:gd name="T13" fmla="*/ 16 h 64"/>
                <a:gd name="T14" fmla="*/ 14 w 69"/>
                <a:gd name="T15" fmla="*/ 21 h 64"/>
                <a:gd name="T16" fmla="*/ 6 w 69"/>
                <a:gd name="T17" fmla="*/ 26 h 64"/>
                <a:gd name="T18" fmla="*/ 5 w 69"/>
                <a:gd name="T19" fmla="*/ 26 h 64"/>
                <a:gd name="T20" fmla="*/ 2 w 69"/>
                <a:gd name="T21" fmla="*/ 38 h 64"/>
                <a:gd name="T22" fmla="*/ 4 w 69"/>
                <a:gd name="T23" fmla="*/ 43 h 64"/>
                <a:gd name="T24" fmla="*/ 4 w 69"/>
                <a:gd name="T25" fmla="*/ 53 h 64"/>
                <a:gd name="T26" fmla="*/ 4 w 69"/>
                <a:gd name="T27" fmla="*/ 53 h 64"/>
                <a:gd name="T28" fmla="*/ 13 w 69"/>
                <a:gd name="T29" fmla="*/ 34 h 64"/>
                <a:gd name="T30" fmla="*/ 18 w 69"/>
                <a:gd name="T31" fmla="*/ 38 h 64"/>
                <a:gd name="T32" fmla="*/ 20 w 69"/>
                <a:gd name="T33" fmla="*/ 36 h 64"/>
                <a:gd name="T34" fmla="*/ 24 w 69"/>
                <a:gd name="T35" fmla="*/ 38 h 64"/>
                <a:gd name="T36" fmla="*/ 24 w 69"/>
                <a:gd name="T37" fmla="*/ 34 h 64"/>
                <a:gd name="T38" fmla="*/ 31 w 69"/>
                <a:gd name="T39" fmla="*/ 34 h 64"/>
                <a:gd name="T40" fmla="*/ 33 w 69"/>
                <a:gd name="T41" fmla="*/ 39 h 64"/>
                <a:gd name="T42" fmla="*/ 31 w 69"/>
                <a:gd name="T43" fmla="*/ 44 h 64"/>
                <a:gd name="T44" fmla="*/ 43 w 69"/>
                <a:gd name="T45" fmla="*/ 60 h 64"/>
                <a:gd name="T46" fmla="*/ 45 w 69"/>
                <a:gd name="T47" fmla="*/ 61 h 64"/>
                <a:gd name="T48" fmla="*/ 48 w 69"/>
                <a:gd name="T49" fmla="*/ 60 h 64"/>
                <a:gd name="T50" fmla="*/ 50 w 69"/>
                <a:gd name="T51" fmla="*/ 64 h 64"/>
                <a:gd name="T52" fmla="*/ 50 w 69"/>
                <a:gd name="T53" fmla="*/ 64 h 64"/>
                <a:gd name="T54" fmla="*/ 55 w 69"/>
                <a:gd name="T55" fmla="*/ 57 h 64"/>
                <a:gd name="T56" fmla="*/ 50 w 69"/>
                <a:gd name="T57" fmla="*/ 48 h 64"/>
                <a:gd name="T58" fmla="*/ 54 w 69"/>
                <a:gd name="T59" fmla="*/ 41 h 64"/>
                <a:gd name="T60" fmla="*/ 57 w 69"/>
                <a:gd name="T61" fmla="*/ 45 h 64"/>
                <a:gd name="T62" fmla="*/ 57 w 69"/>
                <a:gd name="T63" fmla="*/ 44 h 64"/>
                <a:gd name="T64" fmla="*/ 63 w 69"/>
                <a:gd name="T65" fmla="*/ 55 h 64"/>
                <a:gd name="T66" fmla="*/ 69 w 69"/>
                <a:gd name="T67" fmla="*/ 39 h 64"/>
                <a:gd name="T68" fmla="*/ 57 w 69"/>
                <a:gd name="T69" fmla="*/ 4 h 64"/>
                <a:gd name="T70" fmla="*/ 50 w 69"/>
                <a:gd name="T7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64">
                  <a:moveTo>
                    <a:pt x="50" y="0"/>
                  </a:moveTo>
                  <a:cubicBezTo>
                    <a:pt x="49" y="1"/>
                    <a:pt x="50" y="8"/>
                    <a:pt x="48" y="11"/>
                  </a:cubicBezTo>
                  <a:cubicBezTo>
                    <a:pt x="46" y="14"/>
                    <a:pt x="38" y="12"/>
                    <a:pt x="38" y="18"/>
                  </a:cubicBezTo>
                  <a:cubicBezTo>
                    <a:pt x="35" y="18"/>
                    <a:pt x="33" y="21"/>
                    <a:pt x="33" y="24"/>
                  </a:cubicBezTo>
                  <a:cubicBezTo>
                    <a:pt x="32" y="24"/>
                    <a:pt x="31" y="24"/>
                    <a:pt x="30" y="24"/>
                  </a:cubicBezTo>
                  <a:cubicBezTo>
                    <a:pt x="27" y="24"/>
                    <a:pt x="28" y="17"/>
                    <a:pt x="22" y="16"/>
                  </a:cubicBezTo>
                  <a:cubicBezTo>
                    <a:pt x="22" y="16"/>
                    <a:pt x="22" y="16"/>
                    <a:pt x="22" y="16"/>
                  </a:cubicBezTo>
                  <a:cubicBezTo>
                    <a:pt x="18" y="16"/>
                    <a:pt x="16" y="19"/>
                    <a:pt x="14" y="21"/>
                  </a:cubicBezTo>
                  <a:cubicBezTo>
                    <a:pt x="12" y="24"/>
                    <a:pt x="10" y="26"/>
                    <a:pt x="6" y="26"/>
                  </a:cubicBezTo>
                  <a:cubicBezTo>
                    <a:pt x="6" y="26"/>
                    <a:pt x="5" y="26"/>
                    <a:pt x="5" y="26"/>
                  </a:cubicBezTo>
                  <a:cubicBezTo>
                    <a:pt x="4" y="31"/>
                    <a:pt x="2" y="34"/>
                    <a:pt x="2" y="38"/>
                  </a:cubicBezTo>
                  <a:cubicBezTo>
                    <a:pt x="2" y="40"/>
                    <a:pt x="4" y="41"/>
                    <a:pt x="4" y="43"/>
                  </a:cubicBezTo>
                  <a:cubicBezTo>
                    <a:pt x="4" y="45"/>
                    <a:pt x="0" y="53"/>
                    <a:pt x="4" y="53"/>
                  </a:cubicBezTo>
                  <a:cubicBezTo>
                    <a:pt x="4" y="53"/>
                    <a:pt x="4" y="53"/>
                    <a:pt x="4" y="53"/>
                  </a:cubicBezTo>
                  <a:cubicBezTo>
                    <a:pt x="9" y="53"/>
                    <a:pt x="9" y="38"/>
                    <a:pt x="13" y="34"/>
                  </a:cubicBezTo>
                  <a:cubicBezTo>
                    <a:pt x="13" y="34"/>
                    <a:pt x="17" y="37"/>
                    <a:pt x="18" y="38"/>
                  </a:cubicBezTo>
                  <a:cubicBezTo>
                    <a:pt x="19" y="38"/>
                    <a:pt x="20" y="36"/>
                    <a:pt x="20" y="36"/>
                  </a:cubicBezTo>
                  <a:cubicBezTo>
                    <a:pt x="21" y="37"/>
                    <a:pt x="22" y="38"/>
                    <a:pt x="24" y="38"/>
                  </a:cubicBezTo>
                  <a:cubicBezTo>
                    <a:pt x="24" y="37"/>
                    <a:pt x="24" y="35"/>
                    <a:pt x="24" y="34"/>
                  </a:cubicBezTo>
                  <a:cubicBezTo>
                    <a:pt x="31" y="34"/>
                    <a:pt x="31" y="34"/>
                    <a:pt x="31" y="34"/>
                  </a:cubicBezTo>
                  <a:cubicBezTo>
                    <a:pt x="32" y="35"/>
                    <a:pt x="33" y="37"/>
                    <a:pt x="33" y="39"/>
                  </a:cubicBezTo>
                  <a:cubicBezTo>
                    <a:pt x="32" y="40"/>
                    <a:pt x="31" y="41"/>
                    <a:pt x="31" y="44"/>
                  </a:cubicBezTo>
                  <a:cubicBezTo>
                    <a:pt x="30" y="53"/>
                    <a:pt x="36" y="60"/>
                    <a:pt x="43" y="60"/>
                  </a:cubicBezTo>
                  <a:cubicBezTo>
                    <a:pt x="44" y="60"/>
                    <a:pt x="44" y="61"/>
                    <a:pt x="45" y="61"/>
                  </a:cubicBezTo>
                  <a:cubicBezTo>
                    <a:pt x="46" y="61"/>
                    <a:pt x="47" y="60"/>
                    <a:pt x="48" y="60"/>
                  </a:cubicBezTo>
                  <a:cubicBezTo>
                    <a:pt x="48" y="61"/>
                    <a:pt x="49" y="64"/>
                    <a:pt x="50" y="64"/>
                  </a:cubicBezTo>
                  <a:cubicBezTo>
                    <a:pt x="50" y="64"/>
                    <a:pt x="50" y="64"/>
                    <a:pt x="50" y="64"/>
                  </a:cubicBezTo>
                  <a:cubicBezTo>
                    <a:pt x="53" y="64"/>
                    <a:pt x="55" y="61"/>
                    <a:pt x="55" y="57"/>
                  </a:cubicBezTo>
                  <a:cubicBezTo>
                    <a:pt x="55" y="52"/>
                    <a:pt x="50" y="51"/>
                    <a:pt x="50" y="48"/>
                  </a:cubicBezTo>
                  <a:cubicBezTo>
                    <a:pt x="50" y="45"/>
                    <a:pt x="52" y="44"/>
                    <a:pt x="54" y="41"/>
                  </a:cubicBezTo>
                  <a:cubicBezTo>
                    <a:pt x="55" y="43"/>
                    <a:pt x="57" y="44"/>
                    <a:pt x="57" y="45"/>
                  </a:cubicBezTo>
                  <a:cubicBezTo>
                    <a:pt x="57" y="44"/>
                    <a:pt x="57" y="44"/>
                    <a:pt x="57" y="44"/>
                  </a:cubicBezTo>
                  <a:cubicBezTo>
                    <a:pt x="58" y="47"/>
                    <a:pt x="61" y="54"/>
                    <a:pt x="63" y="55"/>
                  </a:cubicBezTo>
                  <a:cubicBezTo>
                    <a:pt x="63" y="47"/>
                    <a:pt x="69" y="44"/>
                    <a:pt x="69" y="39"/>
                  </a:cubicBezTo>
                  <a:cubicBezTo>
                    <a:pt x="69" y="35"/>
                    <a:pt x="61" y="8"/>
                    <a:pt x="57" y="4"/>
                  </a:cubicBezTo>
                  <a:cubicBezTo>
                    <a:pt x="55" y="2"/>
                    <a:pt x="53"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73" name="Freeform 66"/>
            <p:cNvSpPr>
              <a:spLocks/>
            </p:cNvSpPr>
            <p:nvPr/>
          </p:nvSpPr>
          <p:spPr bwMode="auto">
            <a:xfrm>
              <a:off x="7625" y="2679"/>
              <a:ext cx="81" cy="83"/>
            </a:xfrm>
            <a:custGeom>
              <a:avLst/>
              <a:gdLst>
                <a:gd name="T0" fmla="*/ 30 w 34"/>
                <a:gd name="T1" fmla="*/ 0 h 35"/>
                <a:gd name="T2" fmla="*/ 27 w 34"/>
                <a:gd name="T3" fmla="*/ 6 h 35"/>
                <a:gd name="T4" fmla="*/ 0 w 34"/>
                <a:gd name="T5" fmla="*/ 35 h 35"/>
                <a:gd name="T6" fmla="*/ 3 w 34"/>
                <a:gd name="T7" fmla="*/ 35 h 35"/>
                <a:gd name="T8" fmla="*/ 21 w 34"/>
                <a:gd name="T9" fmla="*/ 15 h 35"/>
                <a:gd name="T10" fmla="*/ 21 w 34"/>
                <a:gd name="T11" fmla="*/ 15 h 35"/>
                <a:gd name="T12" fmla="*/ 29 w 34"/>
                <a:gd name="T13" fmla="*/ 10 h 35"/>
                <a:gd name="T14" fmla="*/ 29 w 34"/>
                <a:gd name="T15" fmla="*/ 10 h 35"/>
                <a:gd name="T16" fmla="*/ 34 w 34"/>
                <a:gd name="T17" fmla="*/ 8 h 35"/>
                <a:gd name="T18" fmla="*/ 30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30" y="0"/>
                  </a:moveTo>
                  <a:cubicBezTo>
                    <a:pt x="28" y="2"/>
                    <a:pt x="28" y="4"/>
                    <a:pt x="27" y="6"/>
                  </a:cubicBezTo>
                  <a:cubicBezTo>
                    <a:pt x="22" y="16"/>
                    <a:pt x="5" y="21"/>
                    <a:pt x="0" y="35"/>
                  </a:cubicBezTo>
                  <a:cubicBezTo>
                    <a:pt x="3" y="35"/>
                    <a:pt x="3" y="35"/>
                    <a:pt x="3" y="35"/>
                  </a:cubicBezTo>
                  <a:cubicBezTo>
                    <a:pt x="9" y="32"/>
                    <a:pt x="19" y="26"/>
                    <a:pt x="21" y="15"/>
                  </a:cubicBezTo>
                  <a:cubicBezTo>
                    <a:pt x="21" y="15"/>
                    <a:pt x="21" y="15"/>
                    <a:pt x="21" y="15"/>
                  </a:cubicBezTo>
                  <a:cubicBezTo>
                    <a:pt x="25" y="15"/>
                    <a:pt x="28" y="14"/>
                    <a:pt x="29" y="10"/>
                  </a:cubicBezTo>
                  <a:cubicBezTo>
                    <a:pt x="29" y="10"/>
                    <a:pt x="29" y="10"/>
                    <a:pt x="29" y="10"/>
                  </a:cubicBezTo>
                  <a:cubicBezTo>
                    <a:pt x="31" y="10"/>
                    <a:pt x="32" y="9"/>
                    <a:pt x="34" y="8"/>
                  </a:cubicBezTo>
                  <a:cubicBezTo>
                    <a:pt x="32" y="6"/>
                    <a:pt x="30"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74" name="Freeform 67"/>
            <p:cNvSpPr>
              <a:spLocks/>
            </p:cNvSpPr>
            <p:nvPr/>
          </p:nvSpPr>
          <p:spPr bwMode="auto">
            <a:xfrm>
              <a:off x="7684" y="2407"/>
              <a:ext cx="154" cy="218"/>
            </a:xfrm>
            <a:custGeom>
              <a:avLst/>
              <a:gdLst>
                <a:gd name="T0" fmla="*/ 11 w 65"/>
                <a:gd name="T1" fmla="*/ 0 h 92"/>
                <a:gd name="T2" fmla="*/ 6 w 65"/>
                <a:gd name="T3" fmla="*/ 9 h 92"/>
                <a:gd name="T4" fmla="*/ 8 w 65"/>
                <a:gd name="T5" fmla="*/ 24 h 92"/>
                <a:gd name="T6" fmla="*/ 5 w 65"/>
                <a:gd name="T7" fmla="*/ 37 h 92"/>
                <a:gd name="T8" fmla="*/ 4 w 65"/>
                <a:gd name="T9" fmla="*/ 37 h 92"/>
                <a:gd name="T10" fmla="*/ 2 w 65"/>
                <a:gd name="T11" fmla="*/ 53 h 92"/>
                <a:gd name="T12" fmla="*/ 12 w 65"/>
                <a:gd name="T13" fmla="*/ 62 h 92"/>
                <a:gd name="T14" fmla="*/ 12 w 65"/>
                <a:gd name="T15" fmla="*/ 62 h 92"/>
                <a:gd name="T16" fmla="*/ 16 w 65"/>
                <a:gd name="T17" fmla="*/ 59 h 92"/>
                <a:gd name="T18" fmla="*/ 19 w 65"/>
                <a:gd name="T19" fmla="*/ 59 h 92"/>
                <a:gd name="T20" fmla="*/ 19 w 65"/>
                <a:gd name="T21" fmla="*/ 63 h 92"/>
                <a:gd name="T22" fmla="*/ 16 w 65"/>
                <a:gd name="T23" fmla="*/ 68 h 92"/>
                <a:gd name="T24" fmla="*/ 23 w 65"/>
                <a:gd name="T25" fmla="*/ 75 h 92"/>
                <a:gd name="T26" fmla="*/ 23 w 65"/>
                <a:gd name="T27" fmla="*/ 75 h 92"/>
                <a:gd name="T28" fmla="*/ 27 w 65"/>
                <a:gd name="T29" fmla="*/ 73 h 92"/>
                <a:gd name="T30" fmla="*/ 30 w 65"/>
                <a:gd name="T31" fmla="*/ 72 h 92"/>
                <a:gd name="T32" fmla="*/ 30 w 65"/>
                <a:gd name="T33" fmla="*/ 72 h 92"/>
                <a:gd name="T34" fmla="*/ 44 w 65"/>
                <a:gd name="T35" fmla="*/ 82 h 92"/>
                <a:gd name="T36" fmla="*/ 44 w 65"/>
                <a:gd name="T37" fmla="*/ 74 h 92"/>
                <a:gd name="T38" fmla="*/ 61 w 65"/>
                <a:gd name="T39" fmla="*/ 88 h 92"/>
                <a:gd name="T40" fmla="*/ 63 w 65"/>
                <a:gd name="T41" fmla="*/ 92 h 92"/>
                <a:gd name="T42" fmla="*/ 63 w 65"/>
                <a:gd name="T43" fmla="*/ 92 h 92"/>
                <a:gd name="T44" fmla="*/ 65 w 65"/>
                <a:gd name="T45" fmla="*/ 89 h 92"/>
                <a:gd name="T46" fmla="*/ 65 w 65"/>
                <a:gd name="T47" fmla="*/ 85 h 92"/>
                <a:gd name="T48" fmla="*/ 59 w 65"/>
                <a:gd name="T49" fmla="*/ 80 h 92"/>
                <a:gd name="T50" fmla="*/ 57 w 65"/>
                <a:gd name="T51" fmla="*/ 80 h 92"/>
                <a:gd name="T52" fmla="*/ 56 w 65"/>
                <a:gd name="T53" fmla="*/ 79 h 92"/>
                <a:gd name="T54" fmla="*/ 59 w 65"/>
                <a:gd name="T55" fmla="*/ 74 h 92"/>
                <a:gd name="T56" fmla="*/ 56 w 65"/>
                <a:gd name="T57" fmla="*/ 73 h 92"/>
                <a:gd name="T58" fmla="*/ 56 w 65"/>
                <a:gd name="T59" fmla="*/ 73 h 92"/>
                <a:gd name="T60" fmla="*/ 54 w 65"/>
                <a:gd name="T61" fmla="*/ 75 h 92"/>
                <a:gd name="T62" fmla="*/ 52 w 65"/>
                <a:gd name="T63" fmla="*/ 76 h 92"/>
                <a:gd name="T64" fmla="*/ 52 w 65"/>
                <a:gd name="T65" fmla="*/ 76 h 92"/>
                <a:gd name="T66" fmla="*/ 42 w 65"/>
                <a:gd name="T67" fmla="*/ 65 h 92"/>
                <a:gd name="T68" fmla="*/ 42 w 65"/>
                <a:gd name="T69" fmla="*/ 65 h 92"/>
                <a:gd name="T70" fmla="*/ 36 w 65"/>
                <a:gd name="T71" fmla="*/ 69 h 92"/>
                <a:gd name="T72" fmla="*/ 36 w 65"/>
                <a:gd name="T73" fmla="*/ 71 h 92"/>
                <a:gd name="T74" fmla="*/ 25 w 65"/>
                <a:gd name="T75" fmla="*/ 50 h 92"/>
                <a:gd name="T76" fmla="*/ 34 w 65"/>
                <a:gd name="T77" fmla="*/ 30 h 92"/>
                <a:gd name="T78" fmla="*/ 28 w 65"/>
                <a:gd name="T79" fmla="*/ 9 h 92"/>
                <a:gd name="T80" fmla="*/ 27 w 65"/>
                <a:gd name="T81" fmla="*/ 6 h 92"/>
                <a:gd name="T82" fmla="*/ 26 w 65"/>
                <a:gd name="T83" fmla="*/ 4 h 92"/>
                <a:gd name="T84" fmla="*/ 20 w 65"/>
                <a:gd name="T85" fmla="*/ 8 h 92"/>
                <a:gd name="T86" fmla="*/ 19 w 65"/>
                <a:gd name="T87" fmla="*/ 8 h 92"/>
                <a:gd name="T88" fmla="*/ 11 w 65"/>
                <a:gd name="T89" fmla="*/ 0 h 92"/>
                <a:gd name="T90" fmla="*/ 11 w 65"/>
                <a:gd name="T91"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5" h="92">
                  <a:moveTo>
                    <a:pt x="11" y="0"/>
                  </a:moveTo>
                  <a:cubicBezTo>
                    <a:pt x="7" y="0"/>
                    <a:pt x="6" y="4"/>
                    <a:pt x="6" y="9"/>
                  </a:cubicBezTo>
                  <a:cubicBezTo>
                    <a:pt x="6" y="14"/>
                    <a:pt x="8" y="18"/>
                    <a:pt x="8" y="24"/>
                  </a:cubicBezTo>
                  <a:cubicBezTo>
                    <a:pt x="8" y="28"/>
                    <a:pt x="7" y="34"/>
                    <a:pt x="5" y="37"/>
                  </a:cubicBezTo>
                  <a:cubicBezTo>
                    <a:pt x="5" y="37"/>
                    <a:pt x="5" y="37"/>
                    <a:pt x="4" y="37"/>
                  </a:cubicBezTo>
                  <a:cubicBezTo>
                    <a:pt x="0" y="37"/>
                    <a:pt x="2" y="46"/>
                    <a:pt x="2" y="53"/>
                  </a:cubicBezTo>
                  <a:cubicBezTo>
                    <a:pt x="2" y="56"/>
                    <a:pt x="10" y="62"/>
                    <a:pt x="12" y="62"/>
                  </a:cubicBezTo>
                  <a:cubicBezTo>
                    <a:pt x="12" y="62"/>
                    <a:pt x="12" y="62"/>
                    <a:pt x="12" y="62"/>
                  </a:cubicBezTo>
                  <a:cubicBezTo>
                    <a:pt x="14" y="62"/>
                    <a:pt x="15" y="60"/>
                    <a:pt x="16" y="59"/>
                  </a:cubicBezTo>
                  <a:cubicBezTo>
                    <a:pt x="19" y="59"/>
                    <a:pt x="19" y="59"/>
                    <a:pt x="19" y="59"/>
                  </a:cubicBezTo>
                  <a:cubicBezTo>
                    <a:pt x="19" y="63"/>
                    <a:pt x="19" y="63"/>
                    <a:pt x="19" y="63"/>
                  </a:cubicBezTo>
                  <a:cubicBezTo>
                    <a:pt x="18" y="64"/>
                    <a:pt x="16" y="65"/>
                    <a:pt x="16" y="68"/>
                  </a:cubicBezTo>
                  <a:cubicBezTo>
                    <a:pt x="16" y="70"/>
                    <a:pt x="19" y="75"/>
                    <a:pt x="23" y="75"/>
                  </a:cubicBezTo>
                  <a:cubicBezTo>
                    <a:pt x="23" y="75"/>
                    <a:pt x="23" y="75"/>
                    <a:pt x="23" y="75"/>
                  </a:cubicBezTo>
                  <a:cubicBezTo>
                    <a:pt x="24" y="75"/>
                    <a:pt x="25" y="74"/>
                    <a:pt x="27" y="73"/>
                  </a:cubicBezTo>
                  <a:cubicBezTo>
                    <a:pt x="28" y="73"/>
                    <a:pt x="29" y="72"/>
                    <a:pt x="30" y="72"/>
                  </a:cubicBezTo>
                  <a:cubicBezTo>
                    <a:pt x="30" y="72"/>
                    <a:pt x="30" y="72"/>
                    <a:pt x="30" y="72"/>
                  </a:cubicBezTo>
                  <a:cubicBezTo>
                    <a:pt x="37" y="72"/>
                    <a:pt x="37" y="82"/>
                    <a:pt x="44" y="82"/>
                  </a:cubicBezTo>
                  <a:cubicBezTo>
                    <a:pt x="43" y="79"/>
                    <a:pt x="41" y="77"/>
                    <a:pt x="44" y="74"/>
                  </a:cubicBezTo>
                  <a:cubicBezTo>
                    <a:pt x="47" y="78"/>
                    <a:pt x="58" y="82"/>
                    <a:pt x="61" y="88"/>
                  </a:cubicBezTo>
                  <a:cubicBezTo>
                    <a:pt x="61" y="89"/>
                    <a:pt x="62" y="92"/>
                    <a:pt x="63" y="92"/>
                  </a:cubicBezTo>
                  <a:cubicBezTo>
                    <a:pt x="63" y="92"/>
                    <a:pt x="63" y="92"/>
                    <a:pt x="63" y="92"/>
                  </a:cubicBezTo>
                  <a:cubicBezTo>
                    <a:pt x="64" y="92"/>
                    <a:pt x="65" y="90"/>
                    <a:pt x="65" y="89"/>
                  </a:cubicBezTo>
                  <a:cubicBezTo>
                    <a:pt x="65" y="87"/>
                    <a:pt x="65" y="87"/>
                    <a:pt x="65" y="85"/>
                  </a:cubicBezTo>
                  <a:cubicBezTo>
                    <a:pt x="62" y="85"/>
                    <a:pt x="59" y="83"/>
                    <a:pt x="59" y="80"/>
                  </a:cubicBezTo>
                  <a:cubicBezTo>
                    <a:pt x="59" y="80"/>
                    <a:pt x="58" y="80"/>
                    <a:pt x="57" y="80"/>
                  </a:cubicBezTo>
                  <a:cubicBezTo>
                    <a:pt x="56" y="80"/>
                    <a:pt x="56" y="80"/>
                    <a:pt x="56" y="79"/>
                  </a:cubicBezTo>
                  <a:cubicBezTo>
                    <a:pt x="56" y="77"/>
                    <a:pt x="58" y="77"/>
                    <a:pt x="59" y="74"/>
                  </a:cubicBezTo>
                  <a:cubicBezTo>
                    <a:pt x="58" y="74"/>
                    <a:pt x="57" y="73"/>
                    <a:pt x="56" y="73"/>
                  </a:cubicBezTo>
                  <a:cubicBezTo>
                    <a:pt x="56" y="73"/>
                    <a:pt x="56" y="73"/>
                    <a:pt x="56" y="73"/>
                  </a:cubicBezTo>
                  <a:cubicBezTo>
                    <a:pt x="55" y="73"/>
                    <a:pt x="54" y="74"/>
                    <a:pt x="54" y="75"/>
                  </a:cubicBezTo>
                  <a:cubicBezTo>
                    <a:pt x="53" y="75"/>
                    <a:pt x="53" y="76"/>
                    <a:pt x="52" y="76"/>
                  </a:cubicBezTo>
                  <a:cubicBezTo>
                    <a:pt x="52" y="76"/>
                    <a:pt x="52" y="76"/>
                    <a:pt x="52" y="76"/>
                  </a:cubicBezTo>
                  <a:cubicBezTo>
                    <a:pt x="49" y="76"/>
                    <a:pt x="47" y="66"/>
                    <a:pt x="42" y="65"/>
                  </a:cubicBezTo>
                  <a:cubicBezTo>
                    <a:pt x="42" y="65"/>
                    <a:pt x="42" y="65"/>
                    <a:pt x="42" y="65"/>
                  </a:cubicBezTo>
                  <a:cubicBezTo>
                    <a:pt x="39" y="65"/>
                    <a:pt x="36" y="67"/>
                    <a:pt x="36" y="69"/>
                  </a:cubicBezTo>
                  <a:cubicBezTo>
                    <a:pt x="36" y="69"/>
                    <a:pt x="36" y="71"/>
                    <a:pt x="36" y="71"/>
                  </a:cubicBezTo>
                  <a:cubicBezTo>
                    <a:pt x="31" y="69"/>
                    <a:pt x="24" y="57"/>
                    <a:pt x="25" y="50"/>
                  </a:cubicBezTo>
                  <a:cubicBezTo>
                    <a:pt x="25" y="41"/>
                    <a:pt x="33" y="40"/>
                    <a:pt x="34" y="30"/>
                  </a:cubicBezTo>
                  <a:cubicBezTo>
                    <a:pt x="34" y="22"/>
                    <a:pt x="28" y="15"/>
                    <a:pt x="28" y="9"/>
                  </a:cubicBezTo>
                  <a:cubicBezTo>
                    <a:pt x="28" y="8"/>
                    <a:pt x="27" y="7"/>
                    <a:pt x="27" y="6"/>
                  </a:cubicBezTo>
                  <a:cubicBezTo>
                    <a:pt x="27" y="5"/>
                    <a:pt x="26" y="4"/>
                    <a:pt x="26" y="4"/>
                  </a:cubicBezTo>
                  <a:cubicBezTo>
                    <a:pt x="24" y="4"/>
                    <a:pt x="22" y="8"/>
                    <a:pt x="20" y="8"/>
                  </a:cubicBezTo>
                  <a:cubicBezTo>
                    <a:pt x="20" y="8"/>
                    <a:pt x="19" y="8"/>
                    <a:pt x="19" y="8"/>
                  </a:cubicBezTo>
                  <a:cubicBezTo>
                    <a:pt x="15" y="8"/>
                    <a:pt x="16" y="0"/>
                    <a:pt x="11" y="0"/>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75" name="Freeform 68"/>
            <p:cNvSpPr>
              <a:spLocks/>
            </p:cNvSpPr>
            <p:nvPr/>
          </p:nvSpPr>
          <p:spPr bwMode="auto">
            <a:xfrm>
              <a:off x="7845" y="2627"/>
              <a:ext cx="50" cy="85"/>
            </a:xfrm>
            <a:custGeom>
              <a:avLst/>
              <a:gdLst>
                <a:gd name="T0" fmla="*/ 4 w 21"/>
                <a:gd name="T1" fmla="*/ 0 h 36"/>
                <a:gd name="T2" fmla="*/ 0 w 21"/>
                <a:gd name="T3" fmla="*/ 1 h 36"/>
                <a:gd name="T4" fmla="*/ 11 w 21"/>
                <a:gd name="T5" fmla="*/ 15 h 36"/>
                <a:gd name="T6" fmla="*/ 8 w 21"/>
                <a:gd name="T7" fmla="*/ 18 h 36"/>
                <a:gd name="T8" fmla="*/ 2 w 21"/>
                <a:gd name="T9" fmla="*/ 17 h 36"/>
                <a:gd name="T10" fmla="*/ 2 w 21"/>
                <a:gd name="T11" fmla="*/ 20 h 36"/>
                <a:gd name="T12" fmla="*/ 9 w 21"/>
                <a:gd name="T13" fmla="*/ 26 h 36"/>
                <a:gd name="T14" fmla="*/ 9 w 21"/>
                <a:gd name="T15" fmla="*/ 29 h 36"/>
                <a:gd name="T16" fmla="*/ 12 w 21"/>
                <a:gd name="T17" fmla="*/ 36 h 36"/>
                <a:gd name="T18" fmla="*/ 16 w 21"/>
                <a:gd name="T19" fmla="*/ 36 h 36"/>
                <a:gd name="T20" fmla="*/ 16 w 21"/>
                <a:gd name="T21" fmla="*/ 33 h 36"/>
                <a:gd name="T22" fmla="*/ 12 w 21"/>
                <a:gd name="T23" fmla="*/ 24 h 36"/>
                <a:gd name="T24" fmla="*/ 19 w 21"/>
                <a:gd name="T25" fmla="*/ 24 h 36"/>
                <a:gd name="T26" fmla="*/ 21 w 21"/>
                <a:gd name="T27" fmla="*/ 18 h 36"/>
                <a:gd name="T28" fmla="*/ 17 w 21"/>
                <a:gd name="T29" fmla="*/ 14 h 36"/>
                <a:gd name="T30" fmla="*/ 17 w 21"/>
                <a:gd name="T31" fmla="*/ 6 h 36"/>
                <a:gd name="T32" fmla="*/ 14 w 21"/>
                <a:gd name="T33" fmla="*/ 6 h 36"/>
                <a:gd name="T34" fmla="*/ 14 w 21"/>
                <a:gd name="T35" fmla="*/ 2 h 36"/>
                <a:gd name="T36" fmla="*/ 4 w 21"/>
                <a:gd name="T3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 h="36">
                  <a:moveTo>
                    <a:pt x="4" y="0"/>
                  </a:moveTo>
                  <a:cubicBezTo>
                    <a:pt x="3" y="0"/>
                    <a:pt x="1" y="1"/>
                    <a:pt x="0" y="1"/>
                  </a:cubicBezTo>
                  <a:cubicBezTo>
                    <a:pt x="0" y="5"/>
                    <a:pt x="11" y="8"/>
                    <a:pt x="11" y="15"/>
                  </a:cubicBezTo>
                  <a:cubicBezTo>
                    <a:pt x="11" y="16"/>
                    <a:pt x="9" y="18"/>
                    <a:pt x="8" y="18"/>
                  </a:cubicBezTo>
                  <a:cubicBezTo>
                    <a:pt x="8" y="18"/>
                    <a:pt x="5" y="18"/>
                    <a:pt x="2" y="17"/>
                  </a:cubicBezTo>
                  <a:cubicBezTo>
                    <a:pt x="2" y="20"/>
                    <a:pt x="2" y="20"/>
                    <a:pt x="2" y="20"/>
                  </a:cubicBezTo>
                  <a:cubicBezTo>
                    <a:pt x="3" y="22"/>
                    <a:pt x="6" y="26"/>
                    <a:pt x="9" y="26"/>
                  </a:cubicBezTo>
                  <a:cubicBezTo>
                    <a:pt x="9" y="29"/>
                    <a:pt x="9" y="29"/>
                    <a:pt x="9" y="29"/>
                  </a:cubicBezTo>
                  <a:cubicBezTo>
                    <a:pt x="7" y="32"/>
                    <a:pt x="8" y="36"/>
                    <a:pt x="12" y="36"/>
                  </a:cubicBezTo>
                  <a:cubicBezTo>
                    <a:pt x="13" y="36"/>
                    <a:pt x="14" y="36"/>
                    <a:pt x="16" y="36"/>
                  </a:cubicBezTo>
                  <a:cubicBezTo>
                    <a:pt x="16" y="33"/>
                    <a:pt x="16" y="33"/>
                    <a:pt x="16" y="33"/>
                  </a:cubicBezTo>
                  <a:cubicBezTo>
                    <a:pt x="14" y="32"/>
                    <a:pt x="12" y="27"/>
                    <a:pt x="12" y="24"/>
                  </a:cubicBezTo>
                  <a:cubicBezTo>
                    <a:pt x="19" y="24"/>
                    <a:pt x="19" y="24"/>
                    <a:pt x="19" y="24"/>
                  </a:cubicBezTo>
                  <a:cubicBezTo>
                    <a:pt x="19" y="22"/>
                    <a:pt x="20" y="21"/>
                    <a:pt x="21" y="18"/>
                  </a:cubicBezTo>
                  <a:cubicBezTo>
                    <a:pt x="20" y="18"/>
                    <a:pt x="17" y="14"/>
                    <a:pt x="17" y="14"/>
                  </a:cubicBezTo>
                  <a:cubicBezTo>
                    <a:pt x="17" y="14"/>
                    <a:pt x="18" y="9"/>
                    <a:pt x="17" y="6"/>
                  </a:cubicBezTo>
                  <a:cubicBezTo>
                    <a:pt x="16" y="6"/>
                    <a:pt x="15" y="6"/>
                    <a:pt x="14" y="6"/>
                  </a:cubicBezTo>
                  <a:cubicBezTo>
                    <a:pt x="15" y="5"/>
                    <a:pt x="14" y="3"/>
                    <a:pt x="14" y="2"/>
                  </a:cubicBezTo>
                  <a:cubicBezTo>
                    <a:pt x="11"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76" name="Freeform 69"/>
            <p:cNvSpPr>
              <a:spLocks noEditPoints="1"/>
            </p:cNvSpPr>
            <p:nvPr/>
          </p:nvSpPr>
          <p:spPr bwMode="auto">
            <a:xfrm>
              <a:off x="7770" y="2648"/>
              <a:ext cx="40" cy="55"/>
            </a:xfrm>
            <a:custGeom>
              <a:avLst/>
              <a:gdLst>
                <a:gd name="T0" fmla="*/ 4 w 17"/>
                <a:gd name="T1" fmla="*/ 1 h 23"/>
                <a:gd name="T2" fmla="*/ 3 w 17"/>
                <a:gd name="T3" fmla="*/ 1 h 23"/>
                <a:gd name="T4" fmla="*/ 4 w 17"/>
                <a:gd name="T5" fmla="*/ 1 h 23"/>
                <a:gd name="T6" fmla="*/ 3 w 17"/>
                <a:gd name="T7" fmla="*/ 0 h 23"/>
                <a:gd name="T8" fmla="*/ 0 w 17"/>
                <a:gd name="T9" fmla="*/ 2 h 23"/>
                <a:gd name="T10" fmla="*/ 2 w 17"/>
                <a:gd name="T11" fmla="*/ 23 h 23"/>
                <a:gd name="T12" fmla="*/ 17 w 17"/>
                <a:gd name="T13" fmla="*/ 9 h 23"/>
                <a:gd name="T14" fmla="*/ 5 w 17"/>
                <a:gd name="T15" fmla="*/ 2 h 23"/>
                <a:gd name="T16" fmla="*/ 3 w 17"/>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3">
                  <a:moveTo>
                    <a:pt x="4" y="1"/>
                  </a:moveTo>
                  <a:cubicBezTo>
                    <a:pt x="4" y="1"/>
                    <a:pt x="4" y="1"/>
                    <a:pt x="3" y="1"/>
                  </a:cubicBezTo>
                  <a:cubicBezTo>
                    <a:pt x="4" y="1"/>
                    <a:pt x="4" y="1"/>
                    <a:pt x="4" y="1"/>
                  </a:cubicBezTo>
                  <a:moveTo>
                    <a:pt x="3" y="0"/>
                  </a:moveTo>
                  <a:cubicBezTo>
                    <a:pt x="2" y="0"/>
                    <a:pt x="0" y="1"/>
                    <a:pt x="0" y="2"/>
                  </a:cubicBezTo>
                  <a:cubicBezTo>
                    <a:pt x="0" y="7"/>
                    <a:pt x="2" y="15"/>
                    <a:pt x="2" y="23"/>
                  </a:cubicBezTo>
                  <a:cubicBezTo>
                    <a:pt x="6" y="20"/>
                    <a:pt x="17" y="16"/>
                    <a:pt x="17" y="9"/>
                  </a:cubicBezTo>
                  <a:cubicBezTo>
                    <a:pt x="17" y="5"/>
                    <a:pt x="9" y="4"/>
                    <a:pt x="5" y="2"/>
                  </a:cubicBezTo>
                  <a:cubicBezTo>
                    <a:pt x="5" y="1"/>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77" name="Freeform 70"/>
            <p:cNvSpPr>
              <a:spLocks/>
            </p:cNvSpPr>
            <p:nvPr/>
          </p:nvSpPr>
          <p:spPr bwMode="auto">
            <a:xfrm>
              <a:off x="7793" y="2684"/>
              <a:ext cx="40" cy="66"/>
            </a:xfrm>
            <a:custGeom>
              <a:avLst/>
              <a:gdLst>
                <a:gd name="T0" fmla="*/ 12 w 17"/>
                <a:gd name="T1" fmla="*/ 0 h 28"/>
                <a:gd name="T2" fmla="*/ 10 w 17"/>
                <a:gd name="T3" fmla="*/ 0 h 28"/>
                <a:gd name="T4" fmla="*/ 5 w 17"/>
                <a:gd name="T5" fmla="*/ 13 h 28"/>
                <a:gd name="T6" fmla="*/ 5 w 17"/>
                <a:gd name="T7" fmla="*/ 13 h 28"/>
                <a:gd name="T8" fmla="*/ 0 w 17"/>
                <a:gd name="T9" fmla="*/ 16 h 28"/>
                <a:gd name="T10" fmla="*/ 11 w 17"/>
                <a:gd name="T11" fmla="*/ 28 h 28"/>
                <a:gd name="T12" fmla="*/ 14 w 17"/>
                <a:gd name="T13" fmla="*/ 26 h 28"/>
                <a:gd name="T14" fmla="*/ 11 w 17"/>
                <a:gd name="T15" fmla="*/ 20 h 28"/>
                <a:gd name="T16" fmla="*/ 17 w 17"/>
                <a:gd name="T17" fmla="*/ 5 h 28"/>
                <a:gd name="T18" fmla="*/ 12 w 17"/>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8">
                  <a:moveTo>
                    <a:pt x="12" y="0"/>
                  </a:moveTo>
                  <a:cubicBezTo>
                    <a:pt x="11" y="0"/>
                    <a:pt x="10" y="0"/>
                    <a:pt x="10" y="0"/>
                  </a:cubicBezTo>
                  <a:cubicBezTo>
                    <a:pt x="7" y="1"/>
                    <a:pt x="5" y="12"/>
                    <a:pt x="5" y="13"/>
                  </a:cubicBezTo>
                  <a:cubicBezTo>
                    <a:pt x="5" y="13"/>
                    <a:pt x="5" y="13"/>
                    <a:pt x="5" y="13"/>
                  </a:cubicBezTo>
                  <a:cubicBezTo>
                    <a:pt x="3" y="13"/>
                    <a:pt x="0" y="15"/>
                    <a:pt x="0" y="16"/>
                  </a:cubicBezTo>
                  <a:cubicBezTo>
                    <a:pt x="0" y="19"/>
                    <a:pt x="9" y="28"/>
                    <a:pt x="11" y="28"/>
                  </a:cubicBezTo>
                  <a:cubicBezTo>
                    <a:pt x="12" y="28"/>
                    <a:pt x="13" y="27"/>
                    <a:pt x="14" y="26"/>
                  </a:cubicBezTo>
                  <a:cubicBezTo>
                    <a:pt x="14" y="23"/>
                    <a:pt x="11" y="24"/>
                    <a:pt x="11" y="20"/>
                  </a:cubicBezTo>
                  <a:cubicBezTo>
                    <a:pt x="11" y="14"/>
                    <a:pt x="17" y="11"/>
                    <a:pt x="17" y="5"/>
                  </a:cubicBezTo>
                  <a:cubicBezTo>
                    <a:pt x="17" y="3"/>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78" name="Freeform 71"/>
            <p:cNvSpPr>
              <a:spLocks/>
            </p:cNvSpPr>
            <p:nvPr/>
          </p:nvSpPr>
          <p:spPr bwMode="auto">
            <a:xfrm>
              <a:off x="7826" y="2686"/>
              <a:ext cx="22" cy="40"/>
            </a:xfrm>
            <a:custGeom>
              <a:avLst/>
              <a:gdLst>
                <a:gd name="T0" fmla="*/ 5 w 9"/>
                <a:gd name="T1" fmla="*/ 0 h 17"/>
                <a:gd name="T2" fmla="*/ 0 w 9"/>
                <a:gd name="T3" fmla="*/ 17 h 17"/>
                <a:gd name="T4" fmla="*/ 3 w 9"/>
                <a:gd name="T5" fmla="*/ 17 h 17"/>
                <a:gd name="T6" fmla="*/ 9 w 9"/>
                <a:gd name="T7" fmla="*/ 0 h 17"/>
                <a:gd name="T8" fmla="*/ 5 w 9"/>
                <a:gd name="T9" fmla="*/ 0 h 17"/>
              </a:gdLst>
              <a:ahLst/>
              <a:cxnLst>
                <a:cxn ang="0">
                  <a:pos x="T0" y="T1"/>
                </a:cxn>
                <a:cxn ang="0">
                  <a:pos x="T2" y="T3"/>
                </a:cxn>
                <a:cxn ang="0">
                  <a:pos x="T4" y="T5"/>
                </a:cxn>
                <a:cxn ang="0">
                  <a:pos x="T6" y="T7"/>
                </a:cxn>
                <a:cxn ang="0">
                  <a:pos x="T8" y="T9"/>
                </a:cxn>
              </a:cxnLst>
              <a:rect l="0" t="0" r="r" b="b"/>
              <a:pathLst>
                <a:path w="9" h="17">
                  <a:moveTo>
                    <a:pt x="5" y="0"/>
                  </a:moveTo>
                  <a:cubicBezTo>
                    <a:pt x="5" y="8"/>
                    <a:pt x="2" y="12"/>
                    <a:pt x="0" y="17"/>
                  </a:cubicBezTo>
                  <a:cubicBezTo>
                    <a:pt x="1" y="17"/>
                    <a:pt x="2" y="17"/>
                    <a:pt x="3" y="17"/>
                  </a:cubicBezTo>
                  <a:cubicBezTo>
                    <a:pt x="3" y="10"/>
                    <a:pt x="9" y="8"/>
                    <a:pt x="9" y="0"/>
                  </a:cubicBezTo>
                  <a:cubicBezTo>
                    <a:pt x="8" y="0"/>
                    <a:pt x="6"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79" name="Freeform 72"/>
            <p:cNvSpPr>
              <a:spLocks/>
            </p:cNvSpPr>
            <p:nvPr/>
          </p:nvSpPr>
          <p:spPr bwMode="auto">
            <a:xfrm>
              <a:off x="7836" y="2712"/>
              <a:ext cx="26" cy="22"/>
            </a:xfrm>
            <a:custGeom>
              <a:avLst/>
              <a:gdLst>
                <a:gd name="T0" fmla="*/ 5 w 11"/>
                <a:gd name="T1" fmla="*/ 0 h 9"/>
                <a:gd name="T2" fmla="*/ 0 w 11"/>
                <a:gd name="T3" fmla="*/ 7 h 9"/>
                <a:gd name="T4" fmla="*/ 3 w 11"/>
                <a:gd name="T5" fmla="*/ 9 h 9"/>
                <a:gd name="T6" fmla="*/ 4 w 11"/>
                <a:gd name="T7" fmla="*/ 9 h 9"/>
                <a:gd name="T8" fmla="*/ 11 w 11"/>
                <a:gd name="T9" fmla="*/ 0 h 9"/>
                <a:gd name="T10" fmla="*/ 9 w 11"/>
                <a:gd name="T11" fmla="*/ 1 h 9"/>
                <a:gd name="T12" fmla="*/ 5 w 11"/>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5" y="0"/>
                  </a:moveTo>
                  <a:cubicBezTo>
                    <a:pt x="3" y="3"/>
                    <a:pt x="0" y="4"/>
                    <a:pt x="0" y="7"/>
                  </a:cubicBezTo>
                  <a:cubicBezTo>
                    <a:pt x="0" y="8"/>
                    <a:pt x="2" y="9"/>
                    <a:pt x="3" y="9"/>
                  </a:cubicBezTo>
                  <a:cubicBezTo>
                    <a:pt x="3" y="9"/>
                    <a:pt x="3" y="9"/>
                    <a:pt x="4" y="9"/>
                  </a:cubicBezTo>
                  <a:cubicBezTo>
                    <a:pt x="8" y="9"/>
                    <a:pt x="11" y="5"/>
                    <a:pt x="11" y="0"/>
                  </a:cubicBezTo>
                  <a:cubicBezTo>
                    <a:pt x="11" y="1"/>
                    <a:pt x="10" y="1"/>
                    <a:pt x="9" y="1"/>
                  </a:cubicBezTo>
                  <a:cubicBezTo>
                    <a:pt x="8" y="1"/>
                    <a:pt x="6"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80" name="Freeform 73"/>
            <p:cNvSpPr>
              <a:spLocks/>
            </p:cNvSpPr>
            <p:nvPr/>
          </p:nvSpPr>
          <p:spPr bwMode="auto">
            <a:xfrm>
              <a:off x="7810" y="2625"/>
              <a:ext cx="28" cy="31"/>
            </a:xfrm>
            <a:custGeom>
              <a:avLst/>
              <a:gdLst>
                <a:gd name="T0" fmla="*/ 0 w 12"/>
                <a:gd name="T1" fmla="*/ 0 h 13"/>
                <a:gd name="T2" fmla="*/ 0 w 12"/>
                <a:gd name="T3" fmla="*/ 7 h 13"/>
                <a:gd name="T4" fmla="*/ 0 w 12"/>
                <a:gd name="T5" fmla="*/ 7 h 13"/>
                <a:gd name="T6" fmla="*/ 2 w 12"/>
                <a:gd name="T7" fmla="*/ 7 h 13"/>
                <a:gd name="T8" fmla="*/ 4 w 12"/>
                <a:gd name="T9" fmla="*/ 7 h 13"/>
                <a:gd name="T10" fmla="*/ 7 w 12"/>
                <a:gd name="T11" fmla="*/ 7 h 13"/>
                <a:gd name="T12" fmla="*/ 11 w 12"/>
                <a:gd name="T13" fmla="*/ 13 h 13"/>
                <a:gd name="T14" fmla="*/ 12 w 12"/>
                <a:gd name="T15" fmla="*/ 12 h 13"/>
                <a:gd name="T16" fmla="*/ 4 w 12"/>
                <a:gd name="T17" fmla="*/ 0 h 13"/>
                <a:gd name="T18" fmla="*/ 0 w 12"/>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3">
                  <a:moveTo>
                    <a:pt x="0" y="0"/>
                  </a:moveTo>
                  <a:cubicBezTo>
                    <a:pt x="0" y="2"/>
                    <a:pt x="0" y="4"/>
                    <a:pt x="0" y="7"/>
                  </a:cubicBezTo>
                  <a:cubicBezTo>
                    <a:pt x="0" y="7"/>
                    <a:pt x="0" y="7"/>
                    <a:pt x="0" y="7"/>
                  </a:cubicBezTo>
                  <a:cubicBezTo>
                    <a:pt x="1" y="7"/>
                    <a:pt x="2" y="7"/>
                    <a:pt x="2" y="7"/>
                  </a:cubicBezTo>
                  <a:cubicBezTo>
                    <a:pt x="3" y="7"/>
                    <a:pt x="4" y="7"/>
                    <a:pt x="4" y="7"/>
                  </a:cubicBezTo>
                  <a:cubicBezTo>
                    <a:pt x="5" y="7"/>
                    <a:pt x="6" y="7"/>
                    <a:pt x="7" y="7"/>
                  </a:cubicBezTo>
                  <a:cubicBezTo>
                    <a:pt x="7" y="9"/>
                    <a:pt x="10" y="13"/>
                    <a:pt x="11" y="13"/>
                  </a:cubicBezTo>
                  <a:cubicBezTo>
                    <a:pt x="12" y="13"/>
                    <a:pt x="12" y="12"/>
                    <a:pt x="12" y="12"/>
                  </a:cubicBezTo>
                  <a:cubicBezTo>
                    <a:pt x="12" y="6"/>
                    <a:pt x="6" y="5"/>
                    <a:pt x="4"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81" name="Freeform 74"/>
            <p:cNvSpPr>
              <a:spLocks/>
            </p:cNvSpPr>
            <p:nvPr/>
          </p:nvSpPr>
          <p:spPr bwMode="auto">
            <a:xfrm>
              <a:off x="7715" y="2592"/>
              <a:ext cx="43" cy="42"/>
            </a:xfrm>
            <a:custGeom>
              <a:avLst/>
              <a:gdLst>
                <a:gd name="T0" fmla="*/ 0 w 18"/>
                <a:gd name="T1" fmla="*/ 0 h 18"/>
                <a:gd name="T2" fmla="*/ 14 w 18"/>
                <a:gd name="T3" fmla="*/ 18 h 18"/>
                <a:gd name="T4" fmla="*/ 17 w 18"/>
                <a:gd name="T5" fmla="*/ 8 h 18"/>
                <a:gd name="T6" fmla="*/ 5 w 18"/>
                <a:gd name="T7" fmla="*/ 0 h 18"/>
                <a:gd name="T8" fmla="*/ 0 w 18"/>
                <a:gd name="T9" fmla="*/ 0 h 18"/>
              </a:gdLst>
              <a:ahLst/>
              <a:cxnLst>
                <a:cxn ang="0">
                  <a:pos x="T0" y="T1"/>
                </a:cxn>
                <a:cxn ang="0">
                  <a:pos x="T2" y="T3"/>
                </a:cxn>
                <a:cxn ang="0">
                  <a:pos x="T4" y="T5"/>
                </a:cxn>
                <a:cxn ang="0">
                  <a:pos x="T6" y="T7"/>
                </a:cxn>
                <a:cxn ang="0">
                  <a:pos x="T8" y="T9"/>
                </a:cxn>
              </a:cxnLst>
              <a:rect l="0" t="0" r="r" b="b"/>
              <a:pathLst>
                <a:path w="18" h="18">
                  <a:moveTo>
                    <a:pt x="0" y="0"/>
                  </a:moveTo>
                  <a:cubicBezTo>
                    <a:pt x="0" y="0"/>
                    <a:pt x="11" y="17"/>
                    <a:pt x="14" y="18"/>
                  </a:cubicBezTo>
                  <a:cubicBezTo>
                    <a:pt x="16" y="18"/>
                    <a:pt x="18" y="12"/>
                    <a:pt x="17" y="8"/>
                  </a:cubicBezTo>
                  <a:cubicBezTo>
                    <a:pt x="16" y="3"/>
                    <a:pt x="11" y="4"/>
                    <a:pt x="5"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82" name="Freeform 75"/>
            <p:cNvSpPr>
              <a:spLocks/>
            </p:cNvSpPr>
            <p:nvPr/>
          </p:nvSpPr>
          <p:spPr bwMode="auto">
            <a:xfrm>
              <a:off x="7760" y="2596"/>
              <a:ext cx="12" cy="3"/>
            </a:xfrm>
            <a:custGeom>
              <a:avLst/>
              <a:gdLst>
                <a:gd name="T0" fmla="*/ 2 w 5"/>
                <a:gd name="T1" fmla="*/ 0 h 1"/>
                <a:gd name="T2" fmla="*/ 0 w 5"/>
                <a:gd name="T3" fmla="*/ 1 h 1"/>
                <a:gd name="T4" fmla="*/ 2 w 5"/>
                <a:gd name="T5" fmla="*/ 1 h 1"/>
                <a:gd name="T6" fmla="*/ 5 w 5"/>
                <a:gd name="T7" fmla="*/ 1 h 1"/>
                <a:gd name="T8" fmla="*/ 2 w 5"/>
                <a:gd name="T9" fmla="*/ 0 h 1"/>
              </a:gdLst>
              <a:ahLst/>
              <a:cxnLst>
                <a:cxn ang="0">
                  <a:pos x="T0" y="T1"/>
                </a:cxn>
                <a:cxn ang="0">
                  <a:pos x="T2" y="T3"/>
                </a:cxn>
                <a:cxn ang="0">
                  <a:pos x="T4" y="T5"/>
                </a:cxn>
                <a:cxn ang="0">
                  <a:pos x="T6" y="T7"/>
                </a:cxn>
                <a:cxn ang="0">
                  <a:pos x="T8" y="T9"/>
                </a:cxn>
              </a:cxnLst>
              <a:rect l="0" t="0" r="r" b="b"/>
              <a:pathLst>
                <a:path w="5" h="1">
                  <a:moveTo>
                    <a:pt x="2" y="0"/>
                  </a:moveTo>
                  <a:cubicBezTo>
                    <a:pt x="1" y="0"/>
                    <a:pt x="0" y="1"/>
                    <a:pt x="0" y="1"/>
                  </a:cubicBezTo>
                  <a:cubicBezTo>
                    <a:pt x="0" y="1"/>
                    <a:pt x="1" y="1"/>
                    <a:pt x="2" y="1"/>
                  </a:cubicBezTo>
                  <a:cubicBezTo>
                    <a:pt x="3" y="1"/>
                    <a:pt x="4" y="1"/>
                    <a:pt x="5"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83" name="Freeform 76"/>
            <p:cNvSpPr>
              <a:spLocks/>
            </p:cNvSpPr>
            <p:nvPr/>
          </p:nvSpPr>
          <p:spPr bwMode="auto">
            <a:xfrm>
              <a:off x="7696" y="2147"/>
              <a:ext cx="78" cy="109"/>
            </a:xfrm>
            <a:custGeom>
              <a:avLst/>
              <a:gdLst>
                <a:gd name="T0" fmla="*/ 20 w 33"/>
                <a:gd name="T1" fmla="*/ 0 h 46"/>
                <a:gd name="T2" fmla="*/ 1 w 33"/>
                <a:gd name="T3" fmla="*/ 32 h 46"/>
                <a:gd name="T4" fmla="*/ 9 w 33"/>
                <a:gd name="T5" fmla="*/ 46 h 46"/>
                <a:gd name="T6" fmla="*/ 20 w 33"/>
                <a:gd name="T7" fmla="*/ 0 h 46"/>
              </a:gdLst>
              <a:ahLst/>
              <a:cxnLst>
                <a:cxn ang="0">
                  <a:pos x="T0" y="T1"/>
                </a:cxn>
                <a:cxn ang="0">
                  <a:pos x="T2" y="T3"/>
                </a:cxn>
                <a:cxn ang="0">
                  <a:pos x="T4" y="T5"/>
                </a:cxn>
                <a:cxn ang="0">
                  <a:pos x="T6" y="T7"/>
                </a:cxn>
              </a:cxnLst>
              <a:rect l="0" t="0" r="r" b="b"/>
              <a:pathLst>
                <a:path w="33" h="46">
                  <a:moveTo>
                    <a:pt x="20" y="0"/>
                  </a:moveTo>
                  <a:cubicBezTo>
                    <a:pt x="12" y="0"/>
                    <a:pt x="1" y="20"/>
                    <a:pt x="1" y="32"/>
                  </a:cubicBezTo>
                  <a:cubicBezTo>
                    <a:pt x="1" y="40"/>
                    <a:pt x="0" y="46"/>
                    <a:pt x="9" y="46"/>
                  </a:cubicBezTo>
                  <a:cubicBezTo>
                    <a:pt x="21" y="46"/>
                    <a:pt x="33"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84" name="Freeform 77"/>
            <p:cNvSpPr>
              <a:spLocks/>
            </p:cNvSpPr>
            <p:nvPr/>
          </p:nvSpPr>
          <p:spPr bwMode="auto">
            <a:xfrm>
              <a:off x="7285" y="2341"/>
              <a:ext cx="90" cy="73"/>
            </a:xfrm>
            <a:custGeom>
              <a:avLst/>
              <a:gdLst>
                <a:gd name="T0" fmla="*/ 32 w 38"/>
                <a:gd name="T1" fmla="*/ 0 h 31"/>
                <a:gd name="T2" fmla="*/ 3 w 38"/>
                <a:gd name="T3" fmla="*/ 13 h 31"/>
                <a:gd name="T4" fmla="*/ 3 w 38"/>
                <a:gd name="T5" fmla="*/ 21 h 31"/>
                <a:gd name="T6" fmla="*/ 14 w 38"/>
                <a:gd name="T7" fmla="*/ 31 h 31"/>
                <a:gd name="T8" fmla="*/ 38 w 38"/>
                <a:gd name="T9" fmla="*/ 8 h 31"/>
                <a:gd name="T10" fmla="*/ 32 w 38"/>
                <a:gd name="T11" fmla="*/ 0 h 31"/>
              </a:gdLst>
              <a:ahLst/>
              <a:cxnLst>
                <a:cxn ang="0">
                  <a:pos x="T0" y="T1"/>
                </a:cxn>
                <a:cxn ang="0">
                  <a:pos x="T2" y="T3"/>
                </a:cxn>
                <a:cxn ang="0">
                  <a:pos x="T4" y="T5"/>
                </a:cxn>
                <a:cxn ang="0">
                  <a:pos x="T6" y="T7"/>
                </a:cxn>
                <a:cxn ang="0">
                  <a:pos x="T8" y="T9"/>
                </a:cxn>
                <a:cxn ang="0">
                  <a:pos x="T10" y="T11"/>
                </a:cxn>
              </a:cxnLst>
              <a:rect l="0" t="0" r="r" b="b"/>
              <a:pathLst>
                <a:path w="38" h="31">
                  <a:moveTo>
                    <a:pt x="32" y="0"/>
                  </a:moveTo>
                  <a:cubicBezTo>
                    <a:pt x="25" y="0"/>
                    <a:pt x="7" y="13"/>
                    <a:pt x="3" y="13"/>
                  </a:cubicBezTo>
                  <a:cubicBezTo>
                    <a:pt x="0" y="13"/>
                    <a:pt x="3" y="18"/>
                    <a:pt x="3" y="21"/>
                  </a:cubicBezTo>
                  <a:cubicBezTo>
                    <a:pt x="3" y="28"/>
                    <a:pt x="6" y="31"/>
                    <a:pt x="14" y="31"/>
                  </a:cubicBezTo>
                  <a:cubicBezTo>
                    <a:pt x="22" y="31"/>
                    <a:pt x="38" y="15"/>
                    <a:pt x="38" y="8"/>
                  </a:cubicBezTo>
                  <a:cubicBezTo>
                    <a:pt x="38" y="5"/>
                    <a:pt x="34"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85" name="Freeform 78"/>
            <p:cNvSpPr>
              <a:spLocks/>
            </p:cNvSpPr>
            <p:nvPr/>
          </p:nvSpPr>
          <p:spPr bwMode="auto">
            <a:xfrm>
              <a:off x="6907" y="2220"/>
              <a:ext cx="413" cy="800"/>
            </a:xfrm>
            <a:custGeom>
              <a:avLst/>
              <a:gdLst>
                <a:gd name="T0" fmla="*/ 95 w 175"/>
                <a:gd name="T1" fmla="*/ 8 h 338"/>
                <a:gd name="T2" fmla="*/ 76 w 175"/>
                <a:gd name="T3" fmla="*/ 7 h 338"/>
                <a:gd name="T4" fmla="*/ 61 w 175"/>
                <a:gd name="T5" fmla="*/ 11 h 338"/>
                <a:gd name="T6" fmla="*/ 61 w 175"/>
                <a:gd name="T7" fmla="*/ 24 h 338"/>
                <a:gd name="T8" fmla="*/ 59 w 175"/>
                <a:gd name="T9" fmla="*/ 29 h 338"/>
                <a:gd name="T10" fmla="*/ 52 w 175"/>
                <a:gd name="T11" fmla="*/ 23 h 338"/>
                <a:gd name="T12" fmla="*/ 21 w 175"/>
                <a:gd name="T13" fmla="*/ 52 h 338"/>
                <a:gd name="T14" fmla="*/ 0 w 175"/>
                <a:gd name="T15" fmla="*/ 78 h 338"/>
                <a:gd name="T16" fmla="*/ 10 w 175"/>
                <a:gd name="T17" fmla="*/ 92 h 338"/>
                <a:gd name="T18" fmla="*/ 14 w 175"/>
                <a:gd name="T19" fmla="*/ 116 h 338"/>
                <a:gd name="T20" fmla="*/ 8 w 175"/>
                <a:gd name="T21" fmla="*/ 126 h 338"/>
                <a:gd name="T22" fmla="*/ 8 w 175"/>
                <a:gd name="T23" fmla="*/ 131 h 338"/>
                <a:gd name="T24" fmla="*/ 29 w 175"/>
                <a:gd name="T25" fmla="*/ 176 h 338"/>
                <a:gd name="T26" fmla="*/ 24 w 175"/>
                <a:gd name="T27" fmla="*/ 182 h 338"/>
                <a:gd name="T28" fmla="*/ 14 w 175"/>
                <a:gd name="T29" fmla="*/ 207 h 338"/>
                <a:gd name="T30" fmla="*/ 11 w 175"/>
                <a:gd name="T31" fmla="*/ 207 h 338"/>
                <a:gd name="T32" fmla="*/ 8 w 175"/>
                <a:gd name="T33" fmla="*/ 230 h 338"/>
                <a:gd name="T34" fmla="*/ 15 w 175"/>
                <a:gd name="T35" fmla="*/ 230 h 338"/>
                <a:gd name="T36" fmla="*/ 43 w 175"/>
                <a:gd name="T37" fmla="*/ 295 h 338"/>
                <a:gd name="T38" fmla="*/ 89 w 175"/>
                <a:gd name="T39" fmla="*/ 338 h 338"/>
                <a:gd name="T40" fmla="*/ 99 w 175"/>
                <a:gd name="T41" fmla="*/ 335 h 338"/>
                <a:gd name="T42" fmla="*/ 85 w 175"/>
                <a:gd name="T43" fmla="*/ 301 h 338"/>
                <a:gd name="T44" fmla="*/ 41 w 175"/>
                <a:gd name="T45" fmla="*/ 247 h 338"/>
                <a:gd name="T46" fmla="*/ 36 w 175"/>
                <a:gd name="T47" fmla="*/ 230 h 338"/>
                <a:gd name="T48" fmla="*/ 33 w 175"/>
                <a:gd name="T49" fmla="*/ 171 h 338"/>
                <a:gd name="T50" fmla="*/ 34 w 175"/>
                <a:gd name="T51" fmla="*/ 155 h 338"/>
                <a:gd name="T52" fmla="*/ 51 w 175"/>
                <a:gd name="T53" fmla="*/ 168 h 338"/>
                <a:gd name="T54" fmla="*/ 86 w 175"/>
                <a:gd name="T55" fmla="*/ 193 h 338"/>
                <a:gd name="T56" fmla="*/ 108 w 175"/>
                <a:gd name="T57" fmla="*/ 212 h 338"/>
                <a:gd name="T58" fmla="*/ 110 w 175"/>
                <a:gd name="T59" fmla="*/ 230 h 338"/>
                <a:gd name="T60" fmla="*/ 123 w 175"/>
                <a:gd name="T61" fmla="*/ 211 h 338"/>
                <a:gd name="T62" fmla="*/ 136 w 175"/>
                <a:gd name="T63" fmla="*/ 204 h 338"/>
                <a:gd name="T64" fmla="*/ 175 w 175"/>
                <a:gd name="T65" fmla="*/ 161 h 338"/>
                <a:gd name="T66" fmla="*/ 123 w 175"/>
                <a:gd name="T67" fmla="*/ 77 h 338"/>
                <a:gd name="T68" fmla="*/ 155 w 175"/>
                <a:gd name="T69" fmla="*/ 26 h 338"/>
                <a:gd name="T70" fmla="*/ 114 w 175"/>
                <a:gd name="T7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5" h="338">
                  <a:moveTo>
                    <a:pt x="114" y="0"/>
                  </a:moveTo>
                  <a:cubicBezTo>
                    <a:pt x="107" y="0"/>
                    <a:pt x="102" y="8"/>
                    <a:pt x="95" y="8"/>
                  </a:cubicBezTo>
                  <a:cubicBezTo>
                    <a:pt x="95" y="8"/>
                    <a:pt x="93" y="8"/>
                    <a:pt x="92" y="7"/>
                  </a:cubicBezTo>
                  <a:cubicBezTo>
                    <a:pt x="76" y="7"/>
                    <a:pt x="76" y="7"/>
                    <a:pt x="76" y="7"/>
                  </a:cubicBezTo>
                  <a:cubicBezTo>
                    <a:pt x="75" y="7"/>
                    <a:pt x="75" y="7"/>
                    <a:pt x="75" y="7"/>
                  </a:cubicBezTo>
                  <a:cubicBezTo>
                    <a:pt x="72" y="7"/>
                    <a:pt x="61" y="11"/>
                    <a:pt x="61" y="11"/>
                  </a:cubicBezTo>
                  <a:cubicBezTo>
                    <a:pt x="61" y="16"/>
                    <a:pt x="61" y="19"/>
                    <a:pt x="61" y="24"/>
                  </a:cubicBezTo>
                  <a:cubicBezTo>
                    <a:pt x="61" y="24"/>
                    <a:pt x="61" y="24"/>
                    <a:pt x="61" y="24"/>
                  </a:cubicBezTo>
                  <a:cubicBezTo>
                    <a:pt x="61" y="24"/>
                    <a:pt x="61" y="24"/>
                    <a:pt x="61" y="24"/>
                  </a:cubicBezTo>
                  <a:cubicBezTo>
                    <a:pt x="61" y="26"/>
                    <a:pt x="60" y="29"/>
                    <a:pt x="59" y="29"/>
                  </a:cubicBezTo>
                  <a:cubicBezTo>
                    <a:pt x="58" y="29"/>
                    <a:pt x="55" y="28"/>
                    <a:pt x="55" y="23"/>
                  </a:cubicBezTo>
                  <a:cubicBezTo>
                    <a:pt x="52" y="23"/>
                    <a:pt x="52" y="23"/>
                    <a:pt x="52" y="23"/>
                  </a:cubicBezTo>
                  <a:cubicBezTo>
                    <a:pt x="52" y="23"/>
                    <a:pt x="52" y="23"/>
                    <a:pt x="52" y="23"/>
                  </a:cubicBezTo>
                  <a:cubicBezTo>
                    <a:pt x="42" y="39"/>
                    <a:pt x="34" y="43"/>
                    <a:pt x="21" y="52"/>
                  </a:cubicBezTo>
                  <a:cubicBezTo>
                    <a:pt x="17" y="54"/>
                    <a:pt x="11" y="53"/>
                    <a:pt x="8" y="56"/>
                  </a:cubicBezTo>
                  <a:cubicBezTo>
                    <a:pt x="3" y="61"/>
                    <a:pt x="0" y="69"/>
                    <a:pt x="0" y="78"/>
                  </a:cubicBezTo>
                  <a:cubicBezTo>
                    <a:pt x="0" y="78"/>
                    <a:pt x="0" y="78"/>
                    <a:pt x="0" y="78"/>
                  </a:cubicBezTo>
                  <a:cubicBezTo>
                    <a:pt x="0" y="88"/>
                    <a:pt x="6" y="88"/>
                    <a:pt x="10" y="92"/>
                  </a:cubicBezTo>
                  <a:cubicBezTo>
                    <a:pt x="13" y="98"/>
                    <a:pt x="14" y="109"/>
                    <a:pt x="14" y="116"/>
                  </a:cubicBezTo>
                  <a:cubicBezTo>
                    <a:pt x="14" y="116"/>
                    <a:pt x="14" y="116"/>
                    <a:pt x="14" y="116"/>
                  </a:cubicBezTo>
                  <a:cubicBezTo>
                    <a:pt x="14" y="120"/>
                    <a:pt x="10" y="126"/>
                    <a:pt x="8" y="127"/>
                  </a:cubicBezTo>
                  <a:cubicBezTo>
                    <a:pt x="8" y="126"/>
                    <a:pt x="8" y="126"/>
                    <a:pt x="8" y="126"/>
                  </a:cubicBezTo>
                  <a:cubicBezTo>
                    <a:pt x="8" y="128"/>
                    <a:pt x="8" y="129"/>
                    <a:pt x="8" y="131"/>
                  </a:cubicBezTo>
                  <a:cubicBezTo>
                    <a:pt x="8" y="131"/>
                    <a:pt x="8" y="131"/>
                    <a:pt x="8" y="131"/>
                  </a:cubicBezTo>
                  <a:cubicBezTo>
                    <a:pt x="8" y="137"/>
                    <a:pt x="14" y="139"/>
                    <a:pt x="17" y="143"/>
                  </a:cubicBezTo>
                  <a:cubicBezTo>
                    <a:pt x="21" y="147"/>
                    <a:pt x="29" y="172"/>
                    <a:pt x="29" y="176"/>
                  </a:cubicBezTo>
                  <a:cubicBezTo>
                    <a:pt x="29" y="176"/>
                    <a:pt x="29" y="176"/>
                    <a:pt x="29" y="176"/>
                  </a:cubicBezTo>
                  <a:cubicBezTo>
                    <a:pt x="29" y="179"/>
                    <a:pt x="25" y="180"/>
                    <a:pt x="24" y="182"/>
                  </a:cubicBezTo>
                  <a:cubicBezTo>
                    <a:pt x="20" y="192"/>
                    <a:pt x="18" y="198"/>
                    <a:pt x="14" y="207"/>
                  </a:cubicBezTo>
                  <a:cubicBezTo>
                    <a:pt x="14" y="207"/>
                    <a:pt x="14" y="207"/>
                    <a:pt x="14" y="207"/>
                  </a:cubicBezTo>
                  <a:cubicBezTo>
                    <a:pt x="12" y="207"/>
                    <a:pt x="12" y="207"/>
                    <a:pt x="12" y="207"/>
                  </a:cubicBezTo>
                  <a:cubicBezTo>
                    <a:pt x="11" y="207"/>
                    <a:pt x="11" y="207"/>
                    <a:pt x="11" y="207"/>
                  </a:cubicBezTo>
                  <a:cubicBezTo>
                    <a:pt x="10" y="214"/>
                    <a:pt x="8" y="219"/>
                    <a:pt x="8" y="227"/>
                  </a:cubicBezTo>
                  <a:cubicBezTo>
                    <a:pt x="8" y="228"/>
                    <a:pt x="7" y="230"/>
                    <a:pt x="8" y="230"/>
                  </a:cubicBezTo>
                  <a:cubicBezTo>
                    <a:pt x="10" y="231"/>
                    <a:pt x="11" y="231"/>
                    <a:pt x="11" y="231"/>
                  </a:cubicBezTo>
                  <a:cubicBezTo>
                    <a:pt x="12" y="231"/>
                    <a:pt x="12" y="230"/>
                    <a:pt x="15" y="230"/>
                  </a:cubicBezTo>
                  <a:cubicBezTo>
                    <a:pt x="24" y="230"/>
                    <a:pt x="28" y="249"/>
                    <a:pt x="31" y="256"/>
                  </a:cubicBezTo>
                  <a:cubicBezTo>
                    <a:pt x="37" y="268"/>
                    <a:pt x="38" y="279"/>
                    <a:pt x="43" y="295"/>
                  </a:cubicBezTo>
                  <a:cubicBezTo>
                    <a:pt x="49" y="312"/>
                    <a:pt x="63" y="328"/>
                    <a:pt x="80" y="333"/>
                  </a:cubicBezTo>
                  <a:cubicBezTo>
                    <a:pt x="83" y="334"/>
                    <a:pt x="83" y="338"/>
                    <a:pt x="89" y="338"/>
                  </a:cubicBezTo>
                  <a:cubicBezTo>
                    <a:pt x="90" y="338"/>
                    <a:pt x="91" y="336"/>
                    <a:pt x="92" y="336"/>
                  </a:cubicBezTo>
                  <a:cubicBezTo>
                    <a:pt x="95" y="336"/>
                    <a:pt x="95" y="336"/>
                    <a:pt x="99" y="335"/>
                  </a:cubicBezTo>
                  <a:cubicBezTo>
                    <a:pt x="97" y="330"/>
                    <a:pt x="97" y="327"/>
                    <a:pt x="95" y="320"/>
                  </a:cubicBezTo>
                  <a:cubicBezTo>
                    <a:pt x="92" y="314"/>
                    <a:pt x="85" y="310"/>
                    <a:pt x="85" y="301"/>
                  </a:cubicBezTo>
                  <a:cubicBezTo>
                    <a:pt x="85" y="296"/>
                    <a:pt x="87" y="296"/>
                    <a:pt x="87" y="291"/>
                  </a:cubicBezTo>
                  <a:cubicBezTo>
                    <a:pt x="87" y="265"/>
                    <a:pt x="55" y="261"/>
                    <a:pt x="41" y="247"/>
                  </a:cubicBezTo>
                  <a:cubicBezTo>
                    <a:pt x="38" y="243"/>
                    <a:pt x="37" y="234"/>
                    <a:pt x="35" y="230"/>
                  </a:cubicBezTo>
                  <a:cubicBezTo>
                    <a:pt x="36" y="230"/>
                    <a:pt x="36" y="230"/>
                    <a:pt x="36" y="230"/>
                  </a:cubicBezTo>
                  <a:cubicBezTo>
                    <a:pt x="36" y="215"/>
                    <a:pt x="18" y="221"/>
                    <a:pt x="18" y="205"/>
                  </a:cubicBezTo>
                  <a:cubicBezTo>
                    <a:pt x="18" y="191"/>
                    <a:pt x="33" y="186"/>
                    <a:pt x="33" y="171"/>
                  </a:cubicBezTo>
                  <a:cubicBezTo>
                    <a:pt x="33" y="166"/>
                    <a:pt x="31" y="165"/>
                    <a:pt x="31" y="161"/>
                  </a:cubicBezTo>
                  <a:cubicBezTo>
                    <a:pt x="31" y="158"/>
                    <a:pt x="30" y="155"/>
                    <a:pt x="34" y="155"/>
                  </a:cubicBezTo>
                  <a:cubicBezTo>
                    <a:pt x="40" y="155"/>
                    <a:pt x="46" y="156"/>
                    <a:pt x="48" y="162"/>
                  </a:cubicBezTo>
                  <a:cubicBezTo>
                    <a:pt x="48" y="162"/>
                    <a:pt x="50" y="168"/>
                    <a:pt x="51" y="168"/>
                  </a:cubicBezTo>
                  <a:cubicBezTo>
                    <a:pt x="59" y="171"/>
                    <a:pt x="67" y="172"/>
                    <a:pt x="74" y="179"/>
                  </a:cubicBezTo>
                  <a:cubicBezTo>
                    <a:pt x="80" y="185"/>
                    <a:pt x="74" y="193"/>
                    <a:pt x="86" y="193"/>
                  </a:cubicBezTo>
                  <a:cubicBezTo>
                    <a:pt x="86" y="201"/>
                    <a:pt x="97" y="204"/>
                    <a:pt x="105" y="204"/>
                  </a:cubicBezTo>
                  <a:cubicBezTo>
                    <a:pt x="105" y="207"/>
                    <a:pt x="106" y="211"/>
                    <a:pt x="108" y="212"/>
                  </a:cubicBezTo>
                  <a:cubicBezTo>
                    <a:pt x="106" y="213"/>
                    <a:pt x="106" y="215"/>
                    <a:pt x="106" y="219"/>
                  </a:cubicBezTo>
                  <a:cubicBezTo>
                    <a:pt x="106" y="222"/>
                    <a:pt x="108" y="230"/>
                    <a:pt x="110" y="230"/>
                  </a:cubicBezTo>
                  <a:cubicBezTo>
                    <a:pt x="112" y="230"/>
                    <a:pt x="123" y="222"/>
                    <a:pt x="123" y="217"/>
                  </a:cubicBezTo>
                  <a:cubicBezTo>
                    <a:pt x="123" y="216"/>
                    <a:pt x="123" y="214"/>
                    <a:pt x="123" y="211"/>
                  </a:cubicBezTo>
                  <a:cubicBezTo>
                    <a:pt x="123" y="212"/>
                    <a:pt x="123" y="215"/>
                    <a:pt x="125" y="215"/>
                  </a:cubicBezTo>
                  <a:cubicBezTo>
                    <a:pt x="131" y="215"/>
                    <a:pt x="130" y="207"/>
                    <a:pt x="136" y="204"/>
                  </a:cubicBezTo>
                  <a:cubicBezTo>
                    <a:pt x="150" y="197"/>
                    <a:pt x="152" y="191"/>
                    <a:pt x="168" y="187"/>
                  </a:cubicBezTo>
                  <a:cubicBezTo>
                    <a:pt x="168" y="177"/>
                    <a:pt x="175" y="173"/>
                    <a:pt x="175" y="161"/>
                  </a:cubicBezTo>
                  <a:cubicBezTo>
                    <a:pt x="175" y="143"/>
                    <a:pt x="166" y="120"/>
                    <a:pt x="154" y="111"/>
                  </a:cubicBezTo>
                  <a:cubicBezTo>
                    <a:pt x="140" y="103"/>
                    <a:pt x="135" y="89"/>
                    <a:pt x="123" y="77"/>
                  </a:cubicBezTo>
                  <a:cubicBezTo>
                    <a:pt x="121" y="75"/>
                    <a:pt x="118" y="74"/>
                    <a:pt x="118" y="69"/>
                  </a:cubicBezTo>
                  <a:cubicBezTo>
                    <a:pt x="118" y="47"/>
                    <a:pt x="144" y="43"/>
                    <a:pt x="155" y="26"/>
                  </a:cubicBezTo>
                  <a:cubicBezTo>
                    <a:pt x="147" y="24"/>
                    <a:pt x="136" y="20"/>
                    <a:pt x="136" y="6"/>
                  </a:cubicBezTo>
                  <a:cubicBezTo>
                    <a:pt x="127" y="6"/>
                    <a:pt x="122" y="0"/>
                    <a:pt x="1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86" name="Freeform 79"/>
            <p:cNvSpPr>
              <a:spLocks/>
            </p:cNvSpPr>
            <p:nvPr/>
          </p:nvSpPr>
          <p:spPr bwMode="auto">
            <a:xfrm>
              <a:off x="7172" y="3121"/>
              <a:ext cx="59" cy="55"/>
            </a:xfrm>
            <a:custGeom>
              <a:avLst/>
              <a:gdLst>
                <a:gd name="T0" fmla="*/ 12 w 25"/>
                <a:gd name="T1" fmla="*/ 0 h 23"/>
                <a:gd name="T2" fmla="*/ 0 w 25"/>
                <a:gd name="T3" fmla="*/ 7 h 23"/>
                <a:gd name="T4" fmla="*/ 11 w 25"/>
                <a:gd name="T5" fmla="*/ 12 h 23"/>
                <a:gd name="T6" fmla="*/ 15 w 25"/>
                <a:gd name="T7" fmla="*/ 20 h 23"/>
                <a:gd name="T8" fmla="*/ 22 w 25"/>
                <a:gd name="T9" fmla="*/ 23 h 23"/>
                <a:gd name="T10" fmla="*/ 25 w 25"/>
                <a:gd name="T11" fmla="*/ 23 h 23"/>
                <a:gd name="T12" fmla="*/ 25 w 25"/>
                <a:gd name="T13" fmla="*/ 18 h 23"/>
                <a:gd name="T14" fmla="*/ 12 w 2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3">
                  <a:moveTo>
                    <a:pt x="12" y="0"/>
                  </a:moveTo>
                  <a:cubicBezTo>
                    <a:pt x="8" y="0"/>
                    <a:pt x="0" y="4"/>
                    <a:pt x="0" y="7"/>
                  </a:cubicBezTo>
                  <a:cubicBezTo>
                    <a:pt x="0" y="11"/>
                    <a:pt x="9" y="8"/>
                    <a:pt x="11" y="12"/>
                  </a:cubicBezTo>
                  <a:cubicBezTo>
                    <a:pt x="12" y="14"/>
                    <a:pt x="14" y="20"/>
                    <a:pt x="15" y="20"/>
                  </a:cubicBezTo>
                  <a:cubicBezTo>
                    <a:pt x="17" y="20"/>
                    <a:pt x="18" y="23"/>
                    <a:pt x="22" y="23"/>
                  </a:cubicBezTo>
                  <a:cubicBezTo>
                    <a:pt x="23" y="23"/>
                    <a:pt x="24" y="23"/>
                    <a:pt x="25" y="23"/>
                  </a:cubicBezTo>
                  <a:cubicBezTo>
                    <a:pt x="25" y="21"/>
                    <a:pt x="25" y="19"/>
                    <a:pt x="25" y="18"/>
                  </a:cubicBezTo>
                  <a:cubicBezTo>
                    <a:pt x="17" y="18"/>
                    <a:pt x="14" y="8"/>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87" name="Freeform 80"/>
            <p:cNvSpPr>
              <a:spLocks/>
            </p:cNvSpPr>
            <p:nvPr/>
          </p:nvSpPr>
          <p:spPr bwMode="auto">
            <a:xfrm>
              <a:off x="7261" y="3162"/>
              <a:ext cx="26" cy="21"/>
            </a:xfrm>
            <a:custGeom>
              <a:avLst/>
              <a:gdLst>
                <a:gd name="T0" fmla="*/ 6 w 11"/>
                <a:gd name="T1" fmla="*/ 0 h 9"/>
                <a:gd name="T2" fmla="*/ 1 w 11"/>
                <a:gd name="T3" fmla="*/ 0 h 9"/>
                <a:gd name="T4" fmla="*/ 1 w 11"/>
                <a:gd name="T5" fmla="*/ 3 h 9"/>
                <a:gd name="T6" fmla="*/ 5 w 11"/>
                <a:gd name="T7" fmla="*/ 9 h 9"/>
                <a:gd name="T8" fmla="*/ 11 w 11"/>
                <a:gd name="T9" fmla="*/ 3 h 9"/>
                <a:gd name="T10" fmla="*/ 6 w 11"/>
                <a:gd name="T11" fmla="*/ 0 h 9"/>
              </a:gdLst>
              <a:ahLst/>
              <a:cxnLst>
                <a:cxn ang="0">
                  <a:pos x="T0" y="T1"/>
                </a:cxn>
                <a:cxn ang="0">
                  <a:pos x="T2" y="T3"/>
                </a:cxn>
                <a:cxn ang="0">
                  <a:pos x="T4" y="T5"/>
                </a:cxn>
                <a:cxn ang="0">
                  <a:pos x="T6" y="T7"/>
                </a:cxn>
                <a:cxn ang="0">
                  <a:pos x="T8" y="T9"/>
                </a:cxn>
                <a:cxn ang="0">
                  <a:pos x="T10" y="T11"/>
                </a:cxn>
              </a:cxnLst>
              <a:rect l="0" t="0" r="r" b="b"/>
              <a:pathLst>
                <a:path w="11" h="9">
                  <a:moveTo>
                    <a:pt x="6" y="0"/>
                  </a:moveTo>
                  <a:cubicBezTo>
                    <a:pt x="4" y="0"/>
                    <a:pt x="2" y="0"/>
                    <a:pt x="1" y="0"/>
                  </a:cubicBezTo>
                  <a:cubicBezTo>
                    <a:pt x="0" y="0"/>
                    <a:pt x="1" y="2"/>
                    <a:pt x="1" y="3"/>
                  </a:cubicBezTo>
                  <a:cubicBezTo>
                    <a:pt x="1" y="5"/>
                    <a:pt x="2" y="9"/>
                    <a:pt x="5" y="9"/>
                  </a:cubicBezTo>
                  <a:cubicBezTo>
                    <a:pt x="8" y="9"/>
                    <a:pt x="10" y="6"/>
                    <a:pt x="11" y="3"/>
                  </a:cubicBezTo>
                  <a:cubicBezTo>
                    <a:pt x="9" y="2"/>
                    <a:pt x="7"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88" name="Freeform 81"/>
            <p:cNvSpPr>
              <a:spLocks/>
            </p:cNvSpPr>
            <p:nvPr/>
          </p:nvSpPr>
          <p:spPr bwMode="auto">
            <a:xfrm>
              <a:off x="6945" y="3107"/>
              <a:ext cx="23" cy="36"/>
            </a:xfrm>
            <a:custGeom>
              <a:avLst/>
              <a:gdLst>
                <a:gd name="T0" fmla="*/ 5 w 10"/>
                <a:gd name="T1" fmla="*/ 0 h 15"/>
                <a:gd name="T2" fmla="*/ 3 w 10"/>
                <a:gd name="T3" fmla="*/ 0 h 15"/>
                <a:gd name="T4" fmla="*/ 3 w 10"/>
                <a:gd name="T5" fmla="*/ 0 h 15"/>
                <a:gd name="T6" fmla="*/ 3 w 10"/>
                <a:gd name="T7" fmla="*/ 0 h 15"/>
                <a:gd name="T8" fmla="*/ 0 w 10"/>
                <a:gd name="T9" fmla="*/ 0 h 15"/>
                <a:gd name="T10" fmla="*/ 0 w 10"/>
                <a:gd name="T11" fmla="*/ 2 h 15"/>
                <a:gd name="T12" fmla="*/ 10 w 10"/>
                <a:gd name="T13" fmla="*/ 15 h 15"/>
                <a:gd name="T14" fmla="*/ 5 w 10"/>
                <a:gd name="T15" fmla="*/ 2 h 15"/>
                <a:gd name="T16" fmla="*/ 5 w 10"/>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5" y="0"/>
                  </a:moveTo>
                  <a:cubicBezTo>
                    <a:pt x="3" y="0"/>
                    <a:pt x="3" y="0"/>
                    <a:pt x="3" y="0"/>
                  </a:cubicBezTo>
                  <a:cubicBezTo>
                    <a:pt x="3" y="0"/>
                    <a:pt x="3" y="0"/>
                    <a:pt x="3" y="0"/>
                  </a:cubicBezTo>
                  <a:cubicBezTo>
                    <a:pt x="3" y="0"/>
                    <a:pt x="3" y="0"/>
                    <a:pt x="3" y="0"/>
                  </a:cubicBezTo>
                  <a:cubicBezTo>
                    <a:pt x="0" y="0"/>
                    <a:pt x="0" y="0"/>
                    <a:pt x="0" y="0"/>
                  </a:cubicBezTo>
                  <a:cubicBezTo>
                    <a:pt x="0" y="0"/>
                    <a:pt x="0" y="1"/>
                    <a:pt x="0" y="2"/>
                  </a:cubicBezTo>
                  <a:cubicBezTo>
                    <a:pt x="0" y="6"/>
                    <a:pt x="7" y="14"/>
                    <a:pt x="10" y="15"/>
                  </a:cubicBezTo>
                  <a:cubicBezTo>
                    <a:pt x="10" y="9"/>
                    <a:pt x="8" y="6"/>
                    <a:pt x="5" y="2"/>
                  </a:cubicBezTo>
                  <a:cubicBezTo>
                    <a:pt x="5" y="2"/>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89" name="Freeform 82"/>
            <p:cNvSpPr>
              <a:spLocks/>
            </p:cNvSpPr>
            <p:nvPr/>
          </p:nvSpPr>
          <p:spPr bwMode="auto">
            <a:xfrm>
              <a:off x="6900" y="3032"/>
              <a:ext cx="35" cy="28"/>
            </a:xfrm>
            <a:custGeom>
              <a:avLst/>
              <a:gdLst>
                <a:gd name="T0" fmla="*/ 3 w 15"/>
                <a:gd name="T1" fmla="*/ 0 h 12"/>
                <a:gd name="T2" fmla="*/ 0 w 15"/>
                <a:gd name="T3" fmla="*/ 1 h 12"/>
                <a:gd name="T4" fmla="*/ 1 w 15"/>
                <a:gd name="T5" fmla="*/ 1 h 12"/>
                <a:gd name="T6" fmla="*/ 10 w 15"/>
                <a:gd name="T7" fmla="*/ 12 h 12"/>
                <a:gd name="T8" fmla="*/ 3 w 15"/>
                <a:gd name="T9" fmla="*/ 0 h 12"/>
              </a:gdLst>
              <a:ahLst/>
              <a:cxnLst>
                <a:cxn ang="0">
                  <a:pos x="T0" y="T1"/>
                </a:cxn>
                <a:cxn ang="0">
                  <a:pos x="T2" y="T3"/>
                </a:cxn>
                <a:cxn ang="0">
                  <a:pos x="T4" y="T5"/>
                </a:cxn>
                <a:cxn ang="0">
                  <a:pos x="T6" y="T7"/>
                </a:cxn>
                <a:cxn ang="0">
                  <a:pos x="T8" y="T9"/>
                </a:cxn>
              </a:cxnLst>
              <a:rect l="0" t="0" r="r" b="b"/>
              <a:pathLst>
                <a:path w="15" h="12">
                  <a:moveTo>
                    <a:pt x="3" y="0"/>
                  </a:moveTo>
                  <a:cubicBezTo>
                    <a:pt x="0" y="1"/>
                    <a:pt x="0" y="1"/>
                    <a:pt x="0" y="1"/>
                  </a:cubicBezTo>
                  <a:cubicBezTo>
                    <a:pt x="1" y="1"/>
                    <a:pt x="1" y="1"/>
                    <a:pt x="1" y="1"/>
                  </a:cubicBezTo>
                  <a:cubicBezTo>
                    <a:pt x="1" y="4"/>
                    <a:pt x="8" y="12"/>
                    <a:pt x="10" y="12"/>
                  </a:cubicBezTo>
                  <a:cubicBezTo>
                    <a:pt x="15" y="12"/>
                    <a:pt x="6" y="2"/>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90" name="Freeform 83"/>
            <p:cNvSpPr>
              <a:spLocks/>
            </p:cNvSpPr>
            <p:nvPr/>
          </p:nvSpPr>
          <p:spPr bwMode="auto">
            <a:xfrm>
              <a:off x="8039" y="1811"/>
              <a:ext cx="85" cy="107"/>
            </a:xfrm>
            <a:custGeom>
              <a:avLst/>
              <a:gdLst>
                <a:gd name="T0" fmla="*/ 17 w 36"/>
                <a:gd name="T1" fmla="*/ 0 h 45"/>
                <a:gd name="T2" fmla="*/ 0 w 36"/>
                <a:gd name="T3" fmla="*/ 14 h 45"/>
                <a:gd name="T4" fmla="*/ 6 w 36"/>
                <a:gd name="T5" fmla="*/ 19 h 45"/>
                <a:gd name="T6" fmla="*/ 12 w 36"/>
                <a:gd name="T7" fmla="*/ 17 h 45"/>
                <a:gd name="T8" fmla="*/ 12 w 36"/>
                <a:gd name="T9" fmla="*/ 13 h 45"/>
                <a:gd name="T10" fmla="*/ 16 w 36"/>
                <a:gd name="T11" fmla="*/ 19 h 45"/>
                <a:gd name="T12" fmla="*/ 14 w 36"/>
                <a:gd name="T13" fmla="*/ 27 h 45"/>
                <a:gd name="T14" fmla="*/ 9 w 36"/>
                <a:gd name="T15" fmla="*/ 35 h 45"/>
                <a:gd name="T16" fmla="*/ 16 w 36"/>
                <a:gd name="T17" fmla="*/ 44 h 45"/>
                <a:gd name="T18" fmla="*/ 16 w 36"/>
                <a:gd name="T19" fmla="*/ 41 h 45"/>
                <a:gd name="T20" fmla="*/ 18 w 36"/>
                <a:gd name="T21" fmla="*/ 45 h 45"/>
                <a:gd name="T22" fmla="*/ 31 w 36"/>
                <a:gd name="T23" fmla="*/ 19 h 45"/>
                <a:gd name="T24" fmla="*/ 33 w 36"/>
                <a:gd name="T25" fmla="*/ 20 h 45"/>
                <a:gd name="T26" fmla="*/ 36 w 36"/>
                <a:gd name="T27" fmla="*/ 19 h 45"/>
                <a:gd name="T28" fmla="*/ 36 w 36"/>
                <a:gd name="T29" fmla="*/ 14 h 45"/>
                <a:gd name="T30" fmla="*/ 31 w 36"/>
                <a:gd name="T31" fmla="*/ 10 h 45"/>
                <a:gd name="T32" fmla="*/ 31 w 36"/>
                <a:gd name="T33" fmla="*/ 5 h 45"/>
                <a:gd name="T34" fmla="*/ 17 w 36"/>
                <a:gd name="T35"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45">
                  <a:moveTo>
                    <a:pt x="17" y="0"/>
                  </a:moveTo>
                  <a:cubicBezTo>
                    <a:pt x="15" y="0"/>
                    <a:pt x="0" y="10"/>
                    <a:pt x="0" y="14"/>
                  </a:cubicBezTo>
                  <a:cubicBezTo>
                    <a:pt x="0" y="16"/>
                    <a:pt x="3" y="19"/>
                    <a:pt x="6" y="19"/>
                  </a:cubicBezTo>
                  <a:cubicBezTo>
                    <a:pt x="7" y="19"/>
                    <a:pt x="9" y="17"/>
                    <a:pt x="12" y="17"/>
                  </a:cubicBezTo>
                  <a:cubicBezTo>
                    <a:pt x="11" y="16"/>
                    <a:pt x="12" y="14"/>
                    <a:pt x="12" y="13"/>
                  </a:cubicBezTo>
                  <a:cubicBezTo>
                    <a:pt x="13" y="15"/>
                    <a:pt x="13" y="18"/>
                    <a:pt x="16" y="19"/>
                  </a:cubicBezTo>
                  <a:cubicBezTo>
                    <a:pt x="14" y="27"/>
                    <a:pt x="14" y="27"/>
                    <a:pt x="14" y="27"/>
                  </a:cubicBezTo>
                  <a:cubicBezTo>
                    <a:pt x="14" y="27"/>
                    <a:pt x="9" y="34"/>
                    <a:pt x="9" y="35"/>
                  </a:cubicBezTo>
                  <a:cubicBezTo>
                    <a:pt x="9" y="37"/>
                    <a:pt x="12" y="44"/>
                    <a:pt x="16" y="44"/>
                  </a:cubicBezTo>
                  <a:cubicBezTo>
                    <a:pt x="16" y="41"/>
                    <a:pt x="16" y="41"/>
                    <a:pt x="16" y="41"/>
                  </a:cubicBezTo>
                  <a:cubicBezTo>
                    <a:pt x="16" y="42"/>
                    <a:pt x="16" y="45"/>
                    <a:pt x="18" y="45"/>
                  </a:cubicBezTo>
                  <a:cubicBezTo>
                    <a:pt x="25" y="45"/>
                    <a:pt x="29" y="29"/>
                    <a:pt x="31" y="19"/>
                  </a:cubicBezTo>
                  <a:cubicBezTo>
                    <a:pt x="32" y="20"/>
                    <a:pt x="32" y="20"/>
                    <a:pt x="33" y="20"/>
                  </a:cubicBezTo>
                  <a:cubicBezTo>
                    <a:pt x="34" y="20"/>
                    <a:pt x="35" y="19"/>
                    <a:pt x="36" y="19"/>
                  </a:cubicBezTo>
                  <a:cubicBezTo>
                    <a:pt x="35" y="18"/>
                    <a:pt x="36" y="16"/>
                    <a:pt x="36" y="14"/>
                  </a:cubicBezTo>
                  <a:cubicBezTo>
                    <a:pt x="31" y="10"/>
                    <a:pt x="31" y="10"/>
                    <a:pt x="31" y="10"/>
                  </a:cubicBezTo>
                  <a:cubicBezTo>
                    <a:pt x="29" y="10"/>
                    <a:pt x="31" y="6"/>
                    <a:pt x="31" y="5"/>
                  </a:cubicBezTo>
                  <a:cubicBezTo>
                    <a:pt x="24" y="5"/>
                    <a:pt x="21"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91" name="Freeform 84"/>
            <p:cNvSpPr>
              <a:spLocks/>
            </p:cNvSpPr>
            <p:nvPr/>
          </p:nvSpPr>
          <p:spPr bwMode="auto">
            <a:xfrm>
              <a:off x="8138" y="1788"/>
              <a:ext cx="92" cy="66"/>
            </a:xfrm>
            <a:custGeom>
              <a:avLst/>
              <a:gdLst>
                <a:gd name="T0" fmla="*/ 28 w 39"/>
                <a:gd name="T1" fmla="*/ 0 h 28"/>
                <a:gd name="T2" fmla="*/ 13 w 39"/>
                <a:gd name="T3" fmla="*/ 7 h 28"/>
                <a:gd name="T4" fmla="*/ 10 w 39"/>
                <a:gd name="T5" fmla="*/ 6 h 28"/>
                <a:gd name="T6" fmla="*/ 0 w 39"/>
                <a:gd name="T7" fmla="*/ 14 h 28"/>
                <a:gd name="T8" fmla="*/ 4 w 39"/>
                <a:gd name="T9" fmla="*/ 20 h 28"/>
                <a:gd name="T10" fmla="*/ 7 w 39"/>
                <a:gd name="T11" fmla="*/ 28 h 28"/>
                <a:gd name="T12" fmla="*/ 20 w 39"/>
                <a:gd name="T13" fmla="*/ 15 h 28"/>
                <a:gd name="T14" fmla="*/ 28 w 39"/>
                <a:gd name="T15" fmla="*/ 18 h 28"/>
                <a:gd name="T16" fmla="*/ 28 w 3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8">
                  <a:moveTo>
                    <a:pt x="28" y="0"/>
                  </a:moveTo>
                  <a:cubicBezTo>
                    <a:pt x="21" y="0"/>
                    <a:pt x="19" y="7"/>
                    <a:pt x="13" y="7"/>
                  </a:cubicBezTo>
                  <a:cubicBezTo>
                    <a:pt x="12" y="7"/>
                    <a:pt x="11" y="7"/>
                    <a:pt x="10" y="6"/>
                  </a:cubicBezTo>
                  <a:cubicBezTo>
                    <a:pt x="10" y="7"/>
                    <a:pt x="0" y="14"/>
                    <a:pt x="0" y="14"/>
                  </a:cubicBezTo>
                  <a:cubicBezTo>
                    <a:pt x="0" y="17"/>
                    <a:pt x="1" y="18"/>
                    <a:pt x="4" y="20"/>
                  </a:cubicBezTo>
                  <a:cubicBezTo>
                    <a:pt x="3" y="23"/>
                    <a:pt x="4" y="28"/>
                    <a:pt x="7" y="28"/>
                  </a:cubicBezTo>
                  <a:cubicBezTo>
                    <a:pt x="14" y="28"/>
                    <a:pt x="15" y="19"/>
                    <a:pt x="20" y="15"/>
                  </a:cubicBezTo>
                  <a:cubicBezTo>
                    <a:pt x="21" y="15"/>
                    <a:pt x="23" y="18"/>
                    <a:pt x="28" y="18"/>
                  </a:cubicBezTo>
                  <a:cubicBezTo>
                    <a:pt x="33" y="18"/>
                    <a:pt x="39" y="0"/>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92" name="Freeform 85"/>
            <p:cNvSpPr>
              <a:spLocks/>
            </p:cNvSpPr>
            <p:nvPr/>
          </p:nvSpPr>
          <p:spPr bwMode="auto">
            <a:xfrm>
              <a:off x="8086" y="1501"/>
              <a:ext cx="397" cy="324"/>
            </a:xfrm>
            <a:custGeom>
              <a:avLst/>
              <a:gdLst>
                <a:gd name="T0" fmla="*/ 154 w 168"/>
                <a:gd name="T1" fmla="*/ 0 h 137"/>
                <a:gd name="T2" fmla="*/ 155 w 168"/>
                <a:gd name="T3" fmla="*/ 5 h 137"/>
                <a:gd name="T4" fmla="*/ 156 w 168"/>
                <a:gd name="T5" fmla="*/ 5 h 137"/>
                <a:gd name="T6" fmla="*/ 152 w 168"/>
                <a:gd name="T7" fmla="*/ 7 h 137"/>
                <a:gd name="T8" fmla="*/ 149 w 168"/>
                <a:gd name="T9" fmla="*/ 4 h 137"/>
                <a:gd name="T10" fmla="*/ 137 w 168"/>
                <a:gd name="T11" fmla="*/ 23 h 137"/>
                <a:gd name="T12" fmla="*/ 139 w 168"/>
                <a:gd name="T13" fmla="*/ 30 h 137"/>
                <a:gd name="T14" fmla="*/ 110 w 168"/>
                <a:gd name="T15" fmla="*/ 72 h 137"/>
                <a:gd name="T16" fmla="*/ 95 w 168"/>
                <a:gd name="T17" fmla="*/ 80 h 137"/>
                <a:gd name="T18" fmla="*/ 92 w 168"/>
                <a:gd name="T19" fmla="*/ 77 h 137"/>
                <a:gd name="T20" fmla="*/ 95 w 168"/>
                <a:gd name="T21" fmla="*/ 71 h 137"/>
                <a:gd name="T22" fmla="*/ 86 w 168"/>
                <a:gd name="T23" fmla="*/ 84 h 137"/>
                <a:gd name="T24" fmla="*/ 69 w 168"/>
                <a:gd name="T25" fmla="*/ 101 h 137"/>
                <a:gd name="T26" fmla="*/ 36 w 168"/>
                <a:gd name="T27" fmla="*/ 101 h 137"/>
                <a:gd name="T28" fmla="*/ 7 w 168"/>
                <a:gd name="T29" fmla="*/ 121 h 137"/>
                <a:gd name="T30" fmla="*/ 0 w 168"/>
                <a:gd name="T31" fmla="*/ 125 h 137"/>
                <a:gd name="T32" fmla="*/ 7 w 168"/>
                <a:gd name="T33" fmla="*/ 127 h 137"/>
                <a:gd name="T34" fmla="*/ 35 w 168"/>
                <a:gd name="T35" fmla="*/ 120 h 137"/>
                <a:gd name="T36" fmla="*/ 39 w 168"/>
                <a:gd name="T37" fmla="*/ 119 h 137"/>
                <a:gd name="T38" fmla="*/ 41 w 168"/>
                <a:gd name="T39" fmla="*/ 119 h 137"/>
                <a:gd name="T40" fmla="*/ 42 w 168"/>
                <a:gd name="T41" fmla="*/ 119 h 137"/>
                <a:gd name="T42" fmla="*/ 46 w 168"/>
                <a:gd name="T43" fmla="*/ 118 h 137"/>
                <a:gd name="T44" fmla="*/ 52 w 168"/>
                <a:gd name="T45" fmla="*/ 114 h 137"/>
                <a:gd name="T46" fmla="*/ 68 w 168"/>
                <a:gd name="T47" fmla="*/ 119 h 137"/>
                <a:gd name="T48" fmla="*/ 66 w 168"/>
                <a:gd name="T49" fmla="*/ 128 h 137"/>
                <a:gd name="T50" fmla="*/ 66 w 168"/>
                <a:gd name="T51" fmla="*/ 132 h 137"/>
                <a:gd name="T52" fmla="*/ 73 w 168"/>
                <a:gd name="T53" fmla="*/ 137 h 137"/>
                <a:gd name="T54" fmla="*/ 86 w 168"/>
                <a:gd name="T55" fmla="*/ 124 h 137"/>
                <a:gd name="T56" fmla="*/ 91 w 168"/>
                <a:gd name="T57" fmla="*/ 123 h 137"/>
                <a:gd name="T58" fmla="*/ 86 w 168"/>
                <a:gd name="T59" fmla="*/ 115 h 137"/>
                <a:gd name="T60" fmla="*/ 89 w 168"/>
                <a:gd name="T61" fmla="*/ 110 h 137"/>
                <a:gd name="T62" fmla="*/ 104 w 168"/>
                <a:gd name="T63" fmla="*/ 119 h 137"/>
                <a:gd name="T64" fmla="*/ 115 w 168"/>
                <a:gd name="T65" fmla="*/ 113 h 137"/>
                <a:gd name="T66" fmla="*/ 120 w 168"/>
                <a:gd name="T67" fmla="*/ 113 h 137"/>
                <a:gd name="T68" fmla="*/ 123 w 168"/>
                <a:gd name="T69" fmla="*/ 116 h 137"/>
                <a:gd name="T70" fmla="*/ 137 w 168"/>
                <a:gd name="T71" fmla="*/ 103 h 137"/>
                <a:gd name="T72" fmla="*/ 137 w 168"/>
                <a:gd name="T73" fmla="*/ 111 h 137"/>
                <a:gd name="T74" fmla="*/ 149 w 168"/>
                <a:gd name="T75" fmla="*/ 101 h 137"/>
                <a:gd name="T76" fmla="*/ 147 w 168"/>
                <a:gd name="T77" fmla="*/ 91 h 137"/>
                <a:gd name="T78" fmla="*/ 153 w 168"/>
                <a:gd name="T79" fmla="*/ 76 h 137"/>
                <a:gd name="T80" fmla="*/ 156 w 168"/>
                <a:gd name="T81" fmla="*/ 52 h 137"/>
                <a:gd name="T82" fmla="*/ 157 w 168"/>
                <a:gd name="T83" fmla="*/ 52 h 137"/>
                <a:gd name="T84" fmla="*/ 158 w 168"/>
                <a:gd name="T85" fmla="*/ 52 h 137"/>
                <a:gd name="T86" fmla="*/ 159 w 168"/>
                <a:gd name="T87" fmla="*/ 52 h 137"/>
                <a:gd name="T88" fmla="*/ 161 w 168"/>
                <a:gd name="T89" fmla="*/ 51 h 137"/>
                <a:gd name="T90" fmla="*/ 161 w 168"/>
                <a:gd name="T91" fmla="*/ 48 h 137"/>
                <a:gd name="T92" fmla="*/ 168 w 168"/>
                <a:gd name="T93" fmla="*/ 32 h 137"/>
                <a:gd name="T94" fmla="*/ 161 w 168"/>
                <a:gd name="T95" fmla="*/ 13 h 137"/>
                <a:gd name="T96" fmla="*/ 160 w 168"/>
                <a:gd name="T97" fmla="*/ 3 h 137"/>
                <a:gd name="T98" fmla="*/ 154 w 168"/>
                <a:gd name="T9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8" h="137">
                  <a:moveTo>
                    <a:pt x="154" y="0"/>
                  </a:moveTo>
                  <a:cubicBezTo>
                    <a:pt x="152" y="0"/>
                    <a:pt x="153" y="5"/>
                    <a:pt x="155" y="5"/>
                  </a:cubicBezTo>
                  <a:cubicBezTo>
                    <a:pt x="155" y="5"/>
                    <a:pt x="156" y="5"/>
                    <a:pt x="156" y="5"/>
                  </a:cubicBezTo>
                  <a:cubicBezTo>
                    <a:pt x="154" y="7"/>
                    <a:pt x="153" y="7"/>
                    <a:pt x="152" y="7"/>
                  </a:cubicBezTo>
                  <a:cubicBezTo>
                    <a:pt x="150" y="7"/>
                    <a:pt x="150" y="4"/>
                    <a:pt x="149" y="4"/>
                  </a:cubicBezTo>
                  <a:cubicBezTo>
                    <a:pt x="142" y="4"/>
                    <a:pt x="137" y="17"/>
                    <a:pt x="137" y="23"/>
                  </a:cubicBezTo>
                  <a:cubicBezTo>
                    <a:pt x="137" y="26"/>
                    <a:pt x="139" y="26"/>
                    <a:pt x="139" y="30"/>
                  </a:cubicBezTo>
                  <a:cubicBezTo>
                    <a:pt x="139" y="46"/>
                    <a:pt x="121" y="69"/>
                    <a:pt x="110" y="72"/>
                  </a:cubicBezTo>
                  <a:cubicBezTo>
                    <a:pt x="104" y="74"/>
                    <a:pt x="103" y="80"/>
                    <a:pt x="95" y="80"/>
                  </a:cubicBezTo>
                  <a:cubicBezTo>
                    <a:pt x="94" y="80"/>
                    <a:pt x="92" y="78"/>
                    <a:pt x="92" y="77"/>
                  </a:cubicBezTo>
                  <a:cubicBezTo>
                    <a:pt x="92" y="75"/>
                    <a:pt x="93" y="73"/>
                    <a:pt x="95" y="71"/>
                  </a:cubicBezTo>
                  <a:cubicBezTo>
                    <a:pt x="93" y="72"/>
                    <a:pt x="87" y="84"/>
                    <a:pt x="86" y="84"/>
                  </a:cubicBezTo>
                  <a:cubicBezTo>
                    <a:pt x="81" y="84"/>
                    <a:pt x="78" y="101"/>
                    <a:pt x="69" y="101"/>
                  </a:cubicBezTo>
                  <a:cubicBezTo>
                    <a:pt x="57" y="101"/>
                    <a:pt x="52" y="101"/>
                    <a:pt x="36" y="101"/>
                  </a:cubicBezTo>
                  <a:cubicBezTo>
                    <a:pt x="23" y="101"/>
                    <a:pt x="18" y="114"/>
                    <a:pt x="7" y="121"/>
                  </a:cubicBezTo>
                  <a:cubicBezTo>
                    <a:pt x="5" y="122"/>
                    <a:pt x="0" y="124"/>
                    <a:pt x="0" y="125"/>
                  </a:cubicBezTo>
                  <a:cubicBezTo>
                    <a:pt x="0" y="127"/>
                    <a:pt x="4" y="127"/>
                    <a:pt x="7" y="127"/>
                  </a:cubicBezTo>
                  <a:cubicBezTo>
                    <a:pt x="18" y="127"/>
                    <a:pt x="28" y="123"/>
                    <a:pt x="35" y="120"/>
                  </a:cubicBezTo>
                  <a:cubicBezTo>
                    <a:pt x="36" y="119"/>
                    <a:pt x="38" y="119"/>
                    <a:pt x="39" y="119"/>
                  </a:cubicBezTo>
                  <a:cubicBezTo>
                    <a:pt x="39" y="119"/>
                    <a:pt x="40" y="119"/>
                    <a:pt x="41" y="119"/>
                  </a:cubicBezTo>
                  <a:cubicBezTo>
                    <a:pt x="41" y="119"/>
                    <a:pt x="42" y="119"/>
                    <a:pt x="42" y="119"/>
                  </a:cubicBezTo>
                  <a:cubicBezTo>
                    <a:pt x="44" y="119"/>
                    <a:pt x="45" y="119"/>
                    <a:pt x="46" y="118"/>
                  </a:cubicBezTo>
                  <a:cubicBezTo>
                    <a:pt x="48" y="118"/>
                    <a:pt x="49" y="114"/>
                    <a:pt x="52" y="114"/>
                  </a:cubicBezTo>
                  <a:cubicBezTo>
                    <a:pt x="58" y="114"/>
                    <a:pt x="61" y="117"/>
                    <a:pt x="68" y="119"/>
                  </a:cubicBezTo>
                  <a:cubicBezTo>
                    <a:pt x="68" y="121"/>
                    <a:pt x="66" y="125"/>
                    <a:pt x="66" y="128"/>
                  </a:cubicBezTo>
                  <a:cubicBezTo>
                    <a:pt x="66" y="129"/>
                    <a:pt x="64" y="132"/>
                    <a:pt x="66" y="132"/>
                  </a:cubicBezTo>
                  <a:cubicBezTo>
                    <a:pt x="70" y="132"/>
                    <a:pt x="69" y="136"/>
                    <a:pt x="73" y="137"/>
                  </a:cubicBezTo>
                  <a:cubicBezTo>
                    <a:pt x="76" y="132"/>
                    <a:pt x="82" y="124"/>
                    <a:pt x="86" y="124"/>
                  </a:cubicBezTo>
                  <a:cubicBezTo>
                    <a:pt x="88" y="124"/>
                    <a:pt x="90" y="124"/>
                    <a:pt x="91" y="123"/>
                  </a:cubicBezTo>
                  <a:cubicBezTo>
                    <a:pt x="91" y="123"/>
                    <a:pt x="86" y="117"/>
                    <a:pt x="86" y="115"/>
                  </a:cubicBezTo>
                  <a:cubicBezTo>
                    <a:pt x="86" y="113"/>
                    <a:pt x="88" y="110"/>
                    <a:pt x="89" y="110"/>
                  </a:cubicBezTo>
                  <a:cubicBezTo>
                    <a:pt x="94" y="110"/>
                    <a:pt x="93" y="119"/>
                    <a:pt x="104" y="119"/>
                  </a:cubicBezTo>
                  <a:cubicBezTo>
                    <a:pt x="109" y="119"/>
                    <a:pt x="112" y="116"/>
                    <a:pt x="115" y="113"/>
                  </a:cubicBezTo>
                  <a:cubicBezTo>
                    <a:pt x="120" y="113"/>
                    <a:pt x="120" y="113"/>
                    <a:pt x="120" y="113"/>
                  </a:cubicBezTo>
                  <a:cubicBezTo>
                    <a:pt x="120" y="114"/>
                    <a:pt x="122" y="116"/>
                    <a:pt x="123" y="116"/>
                  </a:cubicBezTo>
                  <a:cubicBezTo>
                    <a:pt x="125" y="108"/>
                    <a:pt x="130" y="108"/>
                    <a:pt x="137" y="103"/>
                  </a:cubicBezTo>
                  <a:cubicBezTo>
                    <a:pt x="137" y="107"/>
                    <a:pt x="135" y="107"/>
                    <a:pt x="137" y="111"/>
                  </a:cubicBezTo>
                  <a:cubicBezTo>
                    <a:pt x="143" y="109"/>
                    <a:pt x="143" y="104"/>
                    <a:pt x="149" y="101"/>
                  </a:cubicBezTo>
                  <a:cubicBezTo>
                    <a:pt x="148" y="98"/>
                    <a:pt x="147" y="95"/>
                    <a:pt x="147" y="91"/>
                  </a:cubicBezTo>
                  <a:cubicBezTo>
                    <a:pt x="147" y="84"/>
                    <a:pt x="153" y="81"/>
                    <a:pt x="153" y="76"/>
                  </a:cubicBezTo>
                  <a:cubicBezTo>
                    <a:pt x="153" y="70"/>
                    <a:pt x="151" y="54"/>
                    <a:pt x="156" y="52"/>
                  </a:cubicBezTo>
                  <a:cubicBezTo>
                    <a:pt x="157" y="52"/>
                    <a:pt x="157" y="52"/>
                    <a:pt x="157" y="52"/>
                  </a:cubicBezTo>
                  <a:cubicBezTo>
                    <a:pt x="158" y="52"/>
                    <a:pt x="158" y="52"/>
                    <a:pt x="158" y="52"/>
                  </a:cubicBezTo>
                  <a:cubicBezTo>
                    <a:pt x="158" y="52"/>
                    <a:pt x="158" y="52"/>
                    <a:pt x="159" y="52"/>
                  </a:cubicBezTo>
                  <a:cubicBezTo>
                    <a:pt x="159" y="52"/>
                    <a:pt x="160" y="52"/>
                    <a:pt x="161" y="51"/>
                  </a:cubicBezTo>
                  <a:cubicBezTo>
                    <a:pt x="161" y="50"/>
                    <a:pt x="161" y="49"/>
                    <a:pt x="161" y="48"/>
                  </a:cubicBezTo>
                  <a:cubicBezTo>
                    <a:pt x="161" y="41"/>
                    <a:pt x="168" y="40"/>
                    <a:pt x="168" y="32"/>
                  </a:cubicBezTo>
                  <a:cubicBezTo>
                    <a:pt x="168" y="24"/>
                    <a:pt x="161" y="21"/>
                    <a:pt x="161" y="13"/>
                  </a:cubicBezTo>
                  <a:cubicBezTo>
                    <a:pt x="161" y="9"/>
                    <a:pt x="162" y="6"/>
                    <a:pt x="160" y="3"/>
                  </a:cubicBezTo>
                  <a:cubicBezTo>
                    <a:pt x="159" y="1"/>
                    <a:pt x="157" y="0"/>
                    <a:pt x="1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93" name="Freeform 86"/>
            <p:cNvSpPr>
              <a:spLocks/>
            </p:cNvSpPr>
            <p:nvPr/>
          </p:nvSpPr>
          <p:spPr bwMode="auto">
            <a:xfrm>
              <a:off x="8408" y="1322"/>
              <a:ext cx="203" cy="172"/>
            </a:xfrm>
            <a:custGeom>
              <a:avLst/>
              <a:gdLst>
                <a:gd name="T0" fmla="*/ 31 w 86"/>
                <a:gd name="T1" fmla="*/ 0 h 73"/>
                <a:gd name="T2" fmla="*/ 28 w 86"/>
                <a:gd name="T3" fmla="*/ 7 h 73"/>
                <a:gd name="T4" fmla="*/ 30 w 86"/>
                <a:gd name="T5" fmla="*/ 13 h 73"/>
                <a:gd name="T6" fmla="*/ 18 w 86"/>
                <a:gd name="T7" fmla="*/ 40 h 73"/>
                <a:gd name="T8" fmla="*/ 14 w 86"/>
                <a:gd name="T9" fmla="*/ 40 h 73"/>
                <a:gd name="T10" fmla="*/ 12 w 86"/>
                <a:gd name="T11" fmla="*/ 40 h 73"/>
                <a:gd name="T12" fmla="*/ 13 w 86"/>
                <a:gd name="T13" fmla="*/ 41 h 73"/>
                <a:gd name="T14" fmla="*/ 10 w 86"/>
                <a:gd name="T15" fmla="*/ 38 h 73"/>
                <a:gd name="T16" fmla="*/ 10 w 86"/>
                <a:gd name="T17" fmla="*/ 43 h 73"/>
                <a:gd name="T18" fmla="*/ 0 w 86"/>
                <a:gd name="T19" fmla="*/ 56 h 73"/>
                <a:gd name="T20" fmla="*/ 3 w 86"/>
                <a:gd name="T21" fmla="*/ 61 h 73"/>
                <a:gd name="T22" fmla="*/ 3 w 86"/>
                <a:gd name="T23" fmla="*/ 73 h 73"/>
                <a:gd name="T24" fmla="*/ 6 w 86"/>
                <a:gd name="T25" fmla="*/ 73 h 73"/>
                <a:gd name="T26" fmla="*/ 19 w 86"/>
                <a:gd name="T27" fmla="*/ 65 h 73"/>
                <a:gd name="T28" fmla="*/ 9 w 86"/>
                <a:gd name="T29" fmla="*/ 58 h 73"/>
                <a:gd name="T30" fmla="*/ 13 w 86"/>
                <a:gd name="T31" fmla="*/ 53 h 73"/>
                <a:gd name="T32" fmla="*/ 24 w 86"/>
                <a:gd name="T33" fmla="*/ 54 h 73"/>
                <a:gd name="T34" fmla="*/ 28 w 86"/>
                <a:gd name="T35" fmla="*/ 50 h 73"/>
                <a:gd name="T36" fmla="*/ 51 w 86"/>
                <a:gd name="T37" fmla="*/ 62 h 73"/>
                <a:gd name="T38" fmla="*/ 70 w 86"/>
                <a:gd name="T39" fmla="*/ 44 h 73"/>
                <a:gd name="T40" fmla="*/ 86 w 86"/>
                <a:gd name="T41" fmla="*/ 39 h 73"/>
                <a:gd name="T42" fmla="*/ 80 w 86"/>
                <a:gd name="T43" fmla="*/ 32 h 73"/>
                <a:gd name="T44" fmla="*/ 83 w 86"/>
                <a:gd name="T45" fmla="*/ 26 h 73"/>
                <a:gd name="T46" fmla="*/ 81 w 86"/>
                <a:gd name="T47" fmla="*/ 25 h 73"/>
                <a:gd name="T48" fmla="*/ 72 w 86"/>
                <a:gd name="T49" fmla="*/ 27 h 73"/>
                <a:gd name="T50" fmla="*/ 31 w 86"/>
                <a:gd name="T5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73">
                  <a:moveTo>
                    <a:pt x="31" y="0"/>
                  </a:moveTo>
                  <a:cubicBezTo>
                    <a:pt x="30" y="2"/>
                    <a:pt x="28" y="4"/>
                    <a:pt x="28" y="7"/>
                  </a:cubicBezTo>
                  <a:cubicBezTo>
                    <a:pt x="28" y="9"/>
                    <a:pt x="30" y="10"/>
                    <a:pt x="30" y="13"/>
                  </a:cubicBezTo>
                  <a:cubicBezTo>
                    <a:pt x="30" y="19"/>
                    <a:pt x="27" y="40"/>
                    <a:pt x="18" y="40"/>
                  </a:cubicBezTo>
                  <a:cubicBezTo>
                    <a:pt x="17" y="40"/>
                    <a:pt x="15" y="40"/>
                    <a:pt x="14" y="40"/>
                  </a:cubicBezTo>
                  <a:cubicBezTo>
                    <a:pt x="13" y="40"/>
                    <a:pt x="13" y="40"/>
                    <a:pt x="12" y="40"/>
                  </a:cubicBezTo>
                  <a:cubicBezTo>
                    <a:pt x="13" y="41"/>
                    <a:pt x="13" y="41"/>
                    <a:pt x="13" y="41"/>
                  </a:cubicBezTo>
                  <a:cubicBezTo>
                    <a:pt x="12" y="40"/>
                    <a:pt x="11" y="40"/>
                    <a:pt x="10" y="38"/>
                  </a:cubicBezTo>
                  <a:cubicBezTo>
                    <a:pt x="10" y="43"/>
                    <a:pt x="10" y="43"/>
                    <a:pt x="10" y="43"/>
                  </a:cubicBezTo>
                  <a:cubicBezTo>
                    <a:pt x="9" y="46"/>
                    <a:pt x="0" y="50"/>
                    <a:pt x="0" y="56"/>
                  </a:cubicBezTo>
                  <a:cubicBezTo>
                    <a:pt x="0" y="58"/>
                    <a:pt x="3" y="59"/>
                    <a:pt x="3" y="61"/>
                  </a:cubicBezTo>
                  <a:cubicBezTo>
                    <a:pt x="3" y="62"/>
                    <a:pt x="3" y="70"/>
                    <a:pt x="3" y="73"/>
                  </a:cubicBezTo>
                  <a:cubicBezTo>
                    <a:pt x="6" y="73"/>
                    <a:pt x="6" y="73"/>
                    <a:pt x="6" y="73"/>
                  </a:cubicBezTo>
                  <a:cubicBezTo>
                    <a:pt x="10" y="69"/>
                    <a:pt x="14" y="71"/>
                    <a:pt x="19" y="65"/>
                  </a:cubicBezTo>
                  <a:cubicBezTo>
                    <a:pt x="17" y="63"/>
                    <a:pt x="9" y="63"/>
                    <a:pt x="9" y="58"/>
                  </a:cubicBezTo>
                  <a:cubicBezTo>
                    <a:pt x="9" y="54"/>
                    <a:pt x="11" y="53"/>
                    <a:pt x="13" y="53"/>
                  </a:cubicBezTo>
                  <a:cubicBezTo>
                    <a:pt x="16" y="53"/>
                    <a:pt x="21" y="54"/>
                    <a:pt x="24" y="54"/>
                  </a:cubicBezTo>
                  <a:cubicBezTo>
                    <a:pt x="24" y="53"/>
                    <a:pt x="27" y="51"/>
                    <a:pt x="28" y="50"/>
                  </a:cubicBezTo>
                  <a:cubicBezTo>
                    <a:pt x="37" y="56"/>
                    <a:pt x="42" y="57"/>
                    <a:pt x="51" y="62"/>
                  </a:cubicBezTo>
                  <a:cubicBezTo>
                    <a:pt x="55" y="56"/>
                    <a:pt x="59" y="44"/>
                    <a:pt x="70" y="44"/>
                  </a:cubicBezTo>
                  <a:cubicBezTo>
                    <a:pt x="78" y="44"/>
                    <a:pt x="81" y="42"/>
                    <a:pt x="86" y="39"/>
                  </a:cubicBezTo>
                  <a:cubicBezTo>
                    <a:pt x="84" y="38"/>
                    <a:pt x="80" y="35"/>
                    <a:pt x="80" y="32"/>
                  </a:cubicBezTo>
                  <a:cubicBezTo>
                    <a:pt x="80" y="29"/>
                    <a:pt x="82" y="28"/>
                    <a:pt x="83" y="26"/>
                  </a:cubicBezTo>
                  <a:cubicBezTo>
                    <a:pt x="82" y="25"/>
                    <a:pt x="81" y="25"/>
                    <a:pt x="81" y="25"/>
                  </a:cubicBezTo>
                  <a:cubicBezTo>
                    <a:pt x="78" y="25"/>
                    <a:pt x="75" y="27"/>
                    <a:pt x="72" y="27"/>
                  </a:cubicBezTo>
                  <a:cubicBezTo>
                    <a:pt x="51" y="27"/>
                    <a:pt x="45" y="10"/>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94" name="Freeform 87"/>
            <p:cNvSpPr>
              <a:spLocks noEditPoints="1"/>
            </p:cNvSpPr>
            <p:nvPr/>
          </p:nvSpPr>
          <p:spPr bwMode="auto">
            <a:xfrm>
              <a:off x="8606" y="1364"/>
              <a:ext cx="36" cy="33"/>
            </a:xfrm>
            <a:custGeom>
              <a:avLst/>
              <a:gdLst>
                <a:gd name="T0" fmla="*/ 13 w 15"/>
                <a:gd name="T1" fmla="*/ 1 h 14"/>
                <a:gd name="T2" fmla="*/ 2 w 15"/>
                <a:gd name="T3" fmla="*/ 9 h 14"/>
                <a:gd name="T4" fmla="*/ 2 w 15"/>
                <a:gd name="T5" fmla="*/ 14 h 14"/>
                <a:gd name="T6" fmla="*/ 15 w 15"/>
                <a:gd name="T7" fmla="*/ 3 h 14"/>
                <a:gd name="T8" fmla="*/ 13 w 15"/>
                <a:gd name="T9" fmla="*/ 1 h 14"/>
                <a:gd name="T10" fmla="*/ 12 w 15"/>
                <a:gd name="T11" fmla="*/ 0 h 14"/>
                <a:gd name="T12" fmla="*/ 13 w 15"/>
                <a:gd name="T13" fmla="*/ 1 h 14"/>
                <a:gd name="T14" fmla="*/ 14 w 15"/>
                <a:gd name="T15" fmla="*/ 1 h 14"/>
                <a:gd name="T16" fmla="*/ 12 w 1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13" y="1"/>
                  </a:moveTo>
                  <a:cubicBezTo>
                    <a:pt x="9" y="2"/>
                    <a:pt x="4" y="6"/>
                    <a:pt x="2" y="9"/>
                  </a:cubicBezTo>
                  <a:cubicBezTo>
                    <a:pt x="1" y="10"/>
                    <a:pt x="0" y="14"/>
                    <a:pt x="2" y="14"/>
                  </a:cubicBezTo>
                  <a:cubicBezTo>
                    <a:pt x="6" y="14"/>
                    <a:pt x="13" y="6"/>
                    <a:pt x="15" y="3"/>
                  </a:cubicBezTo>
                  <a:cubicBezTo>
                    <a:pt x="13" y="1"/>
                    <a:pt x="13" y="1"/>
                    <a:pt x="13" y="1"/>
                  </a:cubicBezTo>
                  <a:moveTo>
                    <a:pt x="12" y="0"/>
                  </a:moveTo>
                  <a:cubicBezTo>
                    <a:pt x="13" y="1"/>
                    <a:pt x="13" y="1"/>
                    <a:pt x="13" y="1"/>
                  </a:cubicBezTo>
                  <a:cubicBezTo>
                    <a:pt x="13" y="1"/>
                    <a:pt x="14" y="1"/>
                    <a:pt x="14" y="1"/>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95" name="Freeform 88"/>
            <p:cNvSpPr>
              <a:spLocks/>
            </p:cNvSpPr>
            <p:nvPr/>
          </p:nvSpPr>
          <p:spPr bwMode="auto">
            <a:xfrm>
              <a:off x="8677" y="1319"/>
              <a:ext cx="47" cy="36"/>
            </a:xfrm>
            <a:custGeom>
              <a:avLst/>
              <a:gdLst>
                <a:gd name="T0" fmla="*/ 20 w 20"/>
                <a:gd name="T1" fmla="*/ 0 h 15"/>
                <a:gd name="T2" fmla="*/ 17 w 20"/>
                <a:gd name="T3" fmla="*/ 1 h 15"/>
                <a:gd name="T4" fmla="*/ 12 w 20"/>
                <a:gd name="T5" fmla="*/ 0 h 15"/>
                <a:gd name="T6" fmla="*/ 0 w 20"/>
                <a:gd name="T7" fmla="*/ 12 h 15"/>
                <a:gd name="T8" fmla="*/ 0 w 20"/>
                <a:gd name="T9" fmla="*/ 15 h 15"/>
                <a:gd name="T10" fmla="*/ 20 w 20"/>
                <a:gd name="T11" fmla="*/ 4 h 15"/>
                <a:gd name="T12" fmla="*/ 20 w 2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 h="15">
                  <a:moveTo>
                    <a:pt x="20" y="0"/>
                  </a:moveTo>
                  <a:cubicBezTo>
                    <a:pt x="19" y="1"/>
                    <a:pt x="18" y="1"/>
                    <a:pt x="17" y="1"/>
                  </a:cubicBezTo>
                  <a:cubicBezTo>
                    <a:pt x="16" y="1"/>
                    <a:pt x="14" y="0"/>
                    <a:pt x="12" y="0"/>
                  </a:cubicBezTo>
                  <a:cubicBezTo>
                    <a:pt x="6" y="0"/>
                    <a:pt x="0" y="12"/>
                    <a:pt x="0" y="12"/>
                  </a:cubicBezTo>
                  <a:cubicBezTo>
                    <a:pt x="0" y="13"/>
                    <a:pt x="0" y="15"/>
                    <a:pt x="0" y="15"/>
                  </a:cubicBezTo>
                  <a:cubicBezTo>
                    <a:pt x="8" y="15"/>
                    <a:pt x="8" y="4"/>
                    <a:pt x="20" y="4"/>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96" name="Freeform 89"/>
            <p:cNvSpPr>
              <a:spLocks/>
            </p:cNvSpPr>
            <p:nvPr/>
          </p:nvSpPr>
          <p:spPr bwMode="auto">
            <a:xfrm>
              <a:off x="8762" y="1284"/>
              <a:ext cx="24" cy="26"/>
            </a:xfrm>
            <a:custGeom>
              <a:avLst/>
              <a:gdLst>
                <a:gd name="T0" fmla="*/ 10 w 10"/>
                <a:gd name="T1" fmla="*/ 0 h 11"/>
                <a:gd name="T2" fmla="*/ 1 w 10"/>
                <a:gd name="T3" fmla="*/ 3 h 11"/>
                <a:gd name="T4" fmla="*/ 1 w 10"/>
                <a:gd name="T5" fmla="*/ 8 h 11"/>
                <a:gd name="T6" fmla="*/ 1 w 10"/>
                <a:gd name="T7" fmla="*/ 11 h 11"/>
                <a:gd name="T8" fmla="*/ 10 w 10"/>
                <a:gd name="T9" fmla="*/ 0 h 11"/>
              </a:gdLst>
              <a:ahLst/>
              <a:cxnLst>
                <a:cxn ang="0">
                  <a:pos x="T0" y="T1"/>
                </a:cxn>
                <a:cxn ang="0">
                  <a:pos x="T2" y="T3"/>
                </a:cxn>
                <a:cxn ang="0">
                  <a:pos x="T4" y="T5"/>
                </a:cxn>
                <a:cxn ang="0">
                  <a:pos x="T6" y="T7"/>
                </a:cxn>
                <a:cxn ang="0">
                  <a:pos x="T8" y="T9"/>
                </a:cxn>
              </a:cxnLst>
              <a:rect l="0" t="0" r="r" b="b"/>
              <a:pathLst>
                <a:path w="10" h="11">
                  <a:moveTo>
                    <a:pt x="10" y="0"/>
                  </a:moveTo>
                  <a:cubicBezTo>
                    <a:pt x="9" y="0"/>
                    <a:pt x="2" y="0"/>
                    <a:pt x="1" y="3"/>
                  </a:cubicBezTo>
                  <a:cubicBezTo>
                    <a:pt x="1" y="5"/>
                    <a:pt x="2" y="8"/>
                    <a:pt x="1" y="8"/>
                  </a:cubicBezTo>
                  <a:cubicBezTo>
                    <a:pt x="0" y="8"/>
                    <a:pt x="0" y="11"/>
                    <a:pt x="1" y="11"/>
                  </a:cubicBezTo>
                  <a:cubicBezTo>
                    <a:pt x="5" y="11"/>
                    <a:pt x="9" y="3"/>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97" name="Freeform 90"/>
            <p:cNvSpPr>
              <a:spLocks/>
            </p:cNvSpPr>
            <p:nvPr/>
          </p:nvSpPr>
          <p:spPr bwMode="auto">
            <a:xfrm>
              <a:off x="8472" y="903"/>
              <a:ext cx="101" cy="390"/>
            </a:xfrm>
            <a:custGeom>
              <a:avLst/>
              <a:gdLst>
                <a:gd name="T0" fmla="*/ 17 w 43"/>
                <a:gd name="T1" fmla="*/ 0 h 165"/>
                <a:gd name="T2" fmla="*/ 13 w 43"/>
                <a:gd name="T3" fmla="*/ 0 h 165"/>
                <a:gd name="T4" fmla="*/ 13 w 43"/>
                <a:gd name="T5" fmla="*/ 11 h 165"/>
                <a:gd name="T6" fmla="*/ 11 w 43"/>
                <a:gd name="T7" fmla="*/ 18 h 165"/>
                <a:gd name="T8" fmla="*/ 0 w 43"/>
                <a:gd name="T9" fmla="*/ 45 h 165"/>
                <a:gd name="T10" fmla="*/ 8 w 43"/>
                <a:gd name="T11" fmla="*/ 64 h 165"/>
                <a:gd name="T12" fmla="*/ 8 w 43"/>
                <a:gd name="T13" fmla="*/ 95 h 165"/>
                <a:gd name="T14" fmla="*/ 5 w 43"/>
                <a:gd name="T15" fmla="*/ 111 h 165"/>
                <a:gd name="T16" fmla="*/ 9 w 43"/>
                <a:gd name="T17" fmla="*/ 126 h 165"/>
                <a:gd name="T18" fmla="*/ 6 w 43"/>
                <a:gd name="T19" fmla="*/ 150 h 165"/>
                <a:gd name="T20" fmla="*/ 6 w 43"/>
                <a:gd name="T21" fmla="*/ 165 h 165"/>
                <a:gd name="T22" fmla="*/ 19 w 43"/>
                <a:gd name="T23" fmla="*/ 154 h 165"/>
                <a:gd name="T24" fmla="*/ 24 w 43"/>
                <a:gd name="T25" fmla="*/ 154 h 165"/>
                <a:gd name="T26" fmla="*/ 29 w 43"/>
                <a:gd name="T27" fmla="*/ 159 h 165"/>
                <a:gd name="T28" fmla="*/ 30 w 43"/>
                <a:gd name="T29" fmla="*/ 159 h 165"/>
                <a:gd name="T30" fmla="*/ 31 w 43"/>
                <a:gd name="T31" fmla="*/ 158 h 165"/>
                <a:gd name="T32" fmla="*/ 16 w 43"/>
                <a:gd name="T33" fmla="*/ 132 h 165"/>
                <a:gd name="T34" fmla="*/ 32 w 43"/>
                <a:gd name="T35" fmla="*/ 101 h 165"/>
                <a:gd name="T36" fmla="*/ 43 w 43"/>
                <a:gd name="T37" fmla="*/ 108 h 165"/>
                <a:gd name="T38" fmla="*/ 29 w 43"/>
                <a:gd name="T39" fmla="*/ 71 h 165"/>
                <a:gd name="T40" fmla="*/ 25 w 43"/>
                <a:gd name="T41" fmla="*/ 57 h 165"/>
                <a:gd name="T42" fmla="*/ 25 w 43"/>
                <a:gd name="T43" fmla="*/ 44 h 165"/>
                <a:gd name="T44" fmla="*/ 23 w 43"/>
                <a:gd name="T45" fmla="*/ 24 h 165"/>
                <a:gd name="T46" fmla="*/ 17 w 43"/>
                <a:gd name="T4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165">
                  <a:moveTo>
                    <a:pt x="17" y="0"/>
                  </a:moveTo>
                  <a:cubicBezTo>
                    <a:pt x="16" y="0"/>
                    <a:pt x="14" y="0"/>
                    <a:pt x="13" y="0"/>
                  </a:cubicBezTo>
                  <a:cubicBezTo>
                    <a:pt x="13" y="4"/>
                    <a:pt x="13" y="6"/>
                    <a:pt x="13" y="11"/>
                  </a:cubicBezTo>
                  <a:cubicBezTo>
                    <a:pt x="13" y="14"/>
                    <a:pt x="11" y="15"/>
                    <a:pt x="11" y="18"/>
                  </a:cubicBezTo>
                  <a:cubicBezTo>
                    <a:pt x="3" y="20"/>
                    <a:pt x="0" y="34"/>
                    <a:pt x="0" y="45"/>
                  </a:cubicBezTo>
                  <a:cubicBezTo>
                    <a:pt x="0" y="53"/>
                    <a:pt x="8" y="56"/>
                    <a:pt x="8" y="64"/>
                  </a:cubicBezTo>
                  <a:cubicBezTo>
                    <a:pt x="8" y="77"/>
                    <a:pt x="8" y="81"/>
                    <a:pt x="8" y="95"/>
                  </a:cubicBezTo>
                  <a:cubicBezTo>
                    <a:pt x="8" y="101"/>
                    <a:pt x="5" y="104"/>
                    <a:pt x="5" y="111"/>
                  </a:cubicBezTo>
                  <a:cubicBezTo>
                    <a:pt x="5" y="118"/>
                    <a:pt x="9" y="119"/>
                    <a:pt x="9" y="126"/>
                  </a:cubicBezTo>
                  <a:cubicBezTo>
                    <a:pt x="9" y="134"/>
                    <a:pt x="6" y="140"/>
                    <a:pt x="6" y="150"/>
                  </a:cubicBezTo>
                  <a:cubicBezTo>
                    <a:pt x="6" y="153"/>
                    <a:pt x="5" y="165"/>
                    <a:pt x="6" y="165"/>
                  </a:cubicBezTo>
                  <a:cubicBezTo>
                    <a:pt x="13" y="165"/>
                    <a:pt x="13" y="154"/>
                    <a:pt x="19" y="154"/>
                  </a:cubicBezTo>
                  <a:cubicBezTo>
                    <a:pt x="21" y="154"/>
                    <a:pt x="23" y="154"/>
                    <a:pt x="24" y="154"/>
                  </a:cubicBezTo>
                  <a:cubicBezTo>
                    <a:pt x="25" y="156"/>
                    <a:pt x="27" y="159"/>
                    <a:pt x="29" y="159"/>
                  </a:cubicBezTo>
                  <a:cubicBezTo>
                    <a:pt x="29" y="159"/>
                    <a:pt x="30" y="159"/>
                    <a:pt x="30" y="159"/>
                  </a:cubicBezTo>
                  <a:cubicBezTo>
                    <a:pt x="30" y="159"/>
                    <a:pt x="31" y="158"/>
                    <a:pt x="31" y="158"/>
                  </a:cubicBezTo>
                  <a:cubicBezTo>
                    <a:pt x="27" y="149"/>
                    <a:pt x="16" y="144"/>
                    <a:pt x="16" y="132"/>
                  </a:cubicBezTo>
                  <a:cubicBezTo>
                    <a:pt x="16" y="118"/>
                    <a:pt x="18" y="101"/>
                    <a:pt x="32" y="101"/>
                  </a:cubicBezTo>
                  <a:cubicBezTo>
                    <a:pt x="37" y="101"/>
                    <a:pt x="40" y="104"/>
                    <a:pt x="43" y="108"/>
                  </a:cubicBezTo>
                  <a:cubicBezTo>
                    <a:pt x="40" y="95"/>
                    <a:pt x="33" y="85"/>
                    <a:pt x="29" y="71"/>
                  </a:cubicBezTo>
                  <a:cubicBezTo>
                    <a:pt x="28" y="68"/>
                    <a:pt x="24" y="62"/>
                    <a:pt x="25" y="57"/>
                  </a:cubicBezTo>
                  <a:cubicBezTo>
                    <a:pt x="25" y="44"/>
                    <a:pt x="25" y="44"/>
                    <a:pt x="25" y="44"/>
                  </a:cubicBezTo>
                  <a:cubicBezTo>
                    <a:pt x="21" y="37"/>
                    <a:pt x="25" y="32"/>
                    <a:pt x="23" y="24"/>
                  </a:cubicBezTo>
                  <a:cubicBezTo>
                    <a:pt x="21" y="18"/>
                    <a:pt x="17" y="1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98" name="Freeform 91"/>
            <p:cNvSpPr>
              <a:spLocks noEditPoints="1"/>
            </p:cNvSpPr>
            <p:nvPr/>
          </p:nvSpPr>
          <p:spPr bwMode="auto">
            <a:xfrm>
              <a:off x="5259" y="-452"/>
              <a:ext cx="624" cy="456"/>
            </a:xfrm>
            <a:custGeom>
              <a:avLst/>
              <a:gdLst>
                <a:gd name="T0" fmla="*/ 91 w 264"/>
                <a:gd name="T1" fmla="*/ 192 h 193"/>
                <a:gd name="T2" fmla="*/ 91 w 264"/>
                <a:gd name="T3" fmla="*/ 192 h 193"/>
                <a:gd name="T4" fmla="*/ 91 w 264"/>
                <a:gd name="T5" fmla="*/ 192 h 193"/>
                <a:gd name="T6" fmla="*/ 90 w 264"/>
                <a:gd name="T7" fmla="*/ 191 h 193"/>
                <a:gd name="T8" fmla="*/ 90 w 264"/>
                <a:gd name="T9" fmla="*/ 191 h 193"/>
                <a:gd name="T10" fmla="*/ 91 w 264"/>
                <a:gd name="T11" fmla="*/ 192 h 193"/>
                <a:gd name="T12" fmla="*/ 90 w 264"/>
                <a:gd name="T13" fmla="*/ 191 h 193"/>
                <a:gd name="T14" fmla="*/ 86 w 264"/>
                <a:gd name="T15" fmla="*/ 187 h 193"/>
                <a:gd name="T16" fmla="*/ 90 w 264"/>
                <a:gd name="T17" fmla="*/ 191 h 193"/>
                <a:gd name="T18" fmla="*/ 86 w 264"/>
                <a:gd name="T19" fmla="*/ 187 h 193"/>
                <a:gd name="T20" fmla="*/ 243 w 264"/>
                <a:gd name="T21" fmla="*/ 0 h 193"/>
                <a:gd name="T22" fmla="*/ 164 w 264"/>
                <a:gd name="T23" fmla="*/ 30 h 193"/>
                <a:gd name="T24" fmla="*/ 148 w 264"/>
                <a:gd name="T25" fmla="*/ 23 h 193"/>
                <a:gd name="T26" fmla="*/ 131 w 264"/>
                <a:gd name="T27" fmla="*/ 30 h 193"/>
                <a:gd name="T28" fmla="*/ 84 w 264"/>
                <a:gd name="T29" fmla="*/ 55 h 193"/>
                <a:gd name="T30" fmla="*/ 62 w 264"/>
                <a:gd name="T31" fmla="*/ 59 h 193"/>
                <a:gd name="T32" fmla="*/ 57 w 264"/>
                <a:gd name="T33" fmla="*/ 64 h 193"/>
                <a:gd name="T34" fmla="*/ 61 w 264"/>
                <a:gd name="T35" fmla="*/ 74 h 193"/>
                <a:gd name="T36" fmla="*/ 33 w 264"/>
                <a:gd name="T37" fmla="*/ 105 h 193"/>
                <a:gd name="T38" fmla="*/ 41 w 264"/>
                <a:gd name="T39" fmla="*/ 117 h 193"/>
                <a:gd name="T40" fmla="*/ 16 w 264"/>
                <a:gd name="T41" fmla="*/ 132 h 193"/>
                <a:gd name="T42" fmla="*/ 16 w 264"/>
                <a:gd name="T43" fmla="*/ 140 h 193"/>
                <a:gd name="T44" fmla="*/ 0 w 264"/>
                <a:gd name="T45" fmla="*/ 161 h 193"/>
                <a:gd name="T46" fmla="*/ 10 w 264"/>
                <a:gd name="T47" fmla="*/ 171 h 193"/>
                <a:gd name="T48" fmla="*/ 21 w 264"/>
                <a:gd name="T49" fmla="*/ 171 h 193"/>
                <a:gd name="T50" fmla="*/ 25 w 264"/>
                <a:gd name="T51" fmla="*/ 171 h 193"/>
                <a:gd name="T52" fmla="*/ 33 w 264"/>
                <a:gd name="T53" fmla="*/ 190 h 193"/>
                <a:gd name="T54" fmla="*/ 36 w 264"/>
                <a:gd name="T55" fmla="*/ 191 h 193"/>
                <a:gd name="T56" fmla="*/ 47 w 264"/>
                <a:gd name="T57" fmla="*/ 190 h 193"/>
                <a:gd name="T58" fmla="*/ 50 w 264"/>
                <a:gd name="T59" fmla="*/ 193 h 193"/>
                <a:gd name="T60" fmla="*/ 91 w 264"/>
                <a:gd name="T61" fmla="*/ 193 h 193"/>
                <a:gd name="T62" fmla="*/ 90 w 264"/>
                <a:gd name="T63" fmla="*/ 191 h 193"/>
                <a:gd name="T64" fmla="*/ 61 w 264"/>
                <a:gd name="T65" fmla="*/ 157 h 193"/>
                <a:gd name="T66" fmla="*/ 124 w 264"/>
                <a:gd name="T67" fmla="*/ 80 h 193"/>
                <a:gd name="T68" fmla="*/ 150 w 264"/>
                <a:gd name="T69" fmla="*/ 66 h 193"/>
                <a:gd name="T70" fmla="*/ 161 w 264"/>
                <a:gd name="T71" fmla="*/ 54 h 193"/>
                <a:gd name="T72" fmla="*/ 210 w 264"/>
                <a:gd name="T73" fmla="*/ 40 h 193"/>
                <a:gd name="T74" fmla="*/ 264 w 264"/>
                <a:gd name="T75" fmla="*/ 13 h 193"/>
                <a:gd name="T76" fmla="*/ 243 w 264"/>
                <a:gd name="T7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4" h="193">
                  <a:moveTo>
                    <a:pt x="91" y="192"/>
                  </a:moveTo>
                  <a:cubicBezTo>
                    <a:pt x="91" y="192"/>
                    <a:pt x="91" y="192"/>
                    <a:pt x="91" y="192"/>
                  </a:cubicBezTo>
                  <a:cubicBezTo>
                    <a:pt x="91" y="192"/>
                    <a:pt x="91" y="192"/>
                    <a:pt x="91" y="192"/>
                  </a:cubicBezTo>
                  <a:moveTo>
                    <a:pt x="90" y="191"/>
                  </a:moveTo>
                  <a:cubicBezTo>
                    <a:pt x="90" y="191"/>
                    <a:pt x="90" y="191"/>
                    <a:pt x="90" y="191"/>
                  </a:cubicBezTo>
                  <a:cubicBezTo>
                    <a:pt x="90" y="191"/>
                    <a:pt x="91" y="192"/>
                    <a:pt x="91" y="192"/>
                  </a:cubicBezTo>
                  <a:cubicBezTo>
                    <a:pt x="90" y="191"/>
                    <a:pt x="90" y="191"/>
                    <a:pt x="90" y="191"/>
                  </a:cubicBezTo>
                  <a:moveTo>
                    <a:pt x="86" y="187"/>
                  </a:moveTo>
                  <a:cubicBezTo>
                    <a:pt x="90" y="191"/>
                    <a:pt x="90" y="191"/>
                    <a:pt x="90" y="191"/>
                  </a:cubicBezTo>
                  <a:cubicBezTo>
                    <a:pt x="89" y="189"/>
                    <a:pt x="87" y="188"/>
                    <a:pt x="86" y="187"/>
                  </a:cubicBezTo>
                  <a:moveTo>
                    <a:pt x="243" y="0"/>
                  </a:moveTo>
                  <a:cubicBezTo>
                    <a:pt x="217" y="0"/>
                    <a:pt x="192" y="30"/>
                    <a:pt x="164" y="30"/>
                  </a:cubicBezTo>
                  <a:cubicBezTo>
                    <a:pt x="157" y="30"/>
                    <a:pt x="154" y="23"/>
                    <a:pt x="148" y="23"/>
                  </a:cubicBezTo>
                  <a:cubicBezTo>
                    <a:pt x="138" y="23"/>
                    <a:pt x="138" y="30"/>
                    <a:pt x="131" y="30"/>
                  </a:cubicBezTo>
                  <a:cubicBezTo>
                    <a:pt x="112" y="30"/>
                    <a:pt x="97" y="55"/>
                    <a:pt x="84" y="55"/>
                  </a:cubicBezTo>
                  <a:cubicBezTo>
                    <a:pt x="76" y="55"/>
                    <a:pt x="70" y="59"/>
                    <a:pt x="62" y="59"/>
                  </a:cubicBezTo>
                  <a:cubicBezTo>
                    <a:pt x="59" y="59"/>
                    <a:pt x="57" y="62"/>
                    <a:pt x="57" y="64"/>
                  </a:cubicBezTo>
                  <a:cubicBezTo>
                    <a:pt x="57" y="67"/>
                    <a:pt x="61" y="69"/>
                    <a:pt x="61" y="74"/>
                  </a:cubicBezTo>
                  <a:cubicBezTo>
                    <a:pt x="61" y="88"/>
                    <a:pt x="33" y="96"/>
                    <a:pt x="33" y="105"/>
                  </a:cubicBezTo>
                  <a:cubicBezTo>
                    <a:pt x="33" y="110"/>
                    <a:pt x="41" y="111"/>
                    <a:pt x="41" y="117"/>
                  </a:cubicBezTo>
                  <a:cubicBezTo>
                    <a:pt x="33" y="119"/>
                    <a:pt x="16" y="123"/>
                    <a:pt x="16" y="132"/>
                  </a:cubicBezTo>
                  <a:cubicBezTo>
                    <a:pt x="16" y="138"/>
                    <a:pt x="16" y="140"/>
                    <a:pt x="16" y="140"/>
                  </a:cubicBezTo>
                  <a:cubicBezTo>
                    <a:pt x="16" y="149"/>
                    <a:pt x="0" y="148"/>
                    <a:pt x="0" y="161"/>
                  </a:cubicBezTo>
                  <a:cubicBezTo>
                    <a:pt x="0" y="167"/>
                    <a:pt x="10" y="171"/>
                    <a:pt x="10" y="171"/>
                  </a:cubicBezTo>
                  <a:cubicBezTo>
                    <a:pt x="10" y="171"/>
                    <a:pt x="16" y="171"/>
                    <a:pt x="21" y="171"/>
                  </a:cubicBezTo>
                  <a:cubicBezTo>
                    <a:pt x="23" y="171"/>
                    <a:pt x="25" y="171"/>
                    <a:pt x="25" y="171"/>
                  </a:cubicBezTo>
                  <a:cubicBezTo>
                    <a:pt x="34" y="174"/>
                    <a:pt x="30" y="182"/>
                    <a:pt x="33" y="190"/>
                  </a:cubicBezTo>
                  <a:cubicBezTo>
                    <a:pt x="34" y="191"/>
                    <a:pt x="35" y="191"/>
                    <a:pt x="36" y="191"/>
                  </a:cubicBezTo>
                  <a:cubicBezTo>
                    <a:pt x="40" y="191"/>
                    <a:pt x="44" y="190"/>
                    <a:pt x="47" y="190"/>
                  </a:cubicBezTo>
                  <a:cubicBezTo>
                    <a:pt x="48" y="190"/>
                    <a:pt x="49" y="193"/>
                    <a:pt x="50" y="193"/>
                  </a:cubicBezTo>
                  <a:cubicBezTo>
                    <a:pt x="91" y="193"/>
                    <a:pt x="91" y="193"/>
                    <a:pt x="91" y="193"/>
                  </a:cubicBezTo>
                  <a:cubicBezTo>
                    <a:pt x="91" y="193"/>
                    <a:pt x="91" y="192"/>
                    <a:pt x="90" y="191"/>
                  </a:cubicBezTo>
                  <a:cubicBezTo>
                    <a:pt x="78" y="180"/>
                    <a:pt x="61" y="176"/>
                    <a:pt x="61" y="157"/>
                  </a:cubicBezTo>
                  <a:cubicBezTo>
                    <a:pt x="61" y="123"/>
                    <a:pt x="97" y="87"/>
                    <a:pt x="124" y="80"/>
                  </a:cubicBezTo>
                  <a:cubicBezTo>
                    <a:pt x="134" y="77"/>
                    <a:pt x="136" y="66"/>
                    <a:pt x="150" y="66"/>
                  </a:cubicBezTo>
                  <a:cubicBezTo>
                    <a:pt x="156" y="66"/>
                    <a:pt x="158" y="55"/>
                    <a:pt x="161" y="54"/>
                  </a:cubicBezTo>
                  <a:cubicBezTo>
                    <a:pt x="179" y="45"/>
                    <a:pt x="192" y="49"/>
                    <a:pt x="210" y="40"/>
                  </a:cubicBezTo>
                  <a:cubicBezTo>
                    <a:pt x="223" y="34"/>
                    <a:pt x="264" y="31"/>
                    <a:pt x="264" y="13"/>
                  </a:cubicBezTo>
                  <a:cubicBezTo>
                    <a:pt x="264" y="7"/>
                    <a:pt x="249" y="0"/>
                    <a:pt x="2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99" name="Freeform 92"/>
            <p:cNvSpPr>
              <a:spLocks/>
            </p:cNvSpPr>
            <p:nvPr/>
          </p:nvSpPr>
          <p:spPr bwMode="auto">
            <a:xfrm>
              <a:off x="3113" y="749"/>
              <a:ext cx="1373" cy="982"/>
            </a:xfrm>
            <a:custGeom>
              <a:avLst/>
              <a:gdLst>
                <a:gd name="T0" fmla="*/ 270 w 581"/>
                <a:gd name="T1" fmla="*/ 64 h 415"/>
                <a:gd name="T2" fmla="*/ 253 w 581"/>
                <a:gd name="T3" fmla="*/ 85 h 415"/>
                <a:gd name="T4" fmla="*/ 244 w 581"/>
                <a:gd name="T5" fmla="*/ 90 h 415"/>
                <a:gd name="T6" fmla="*/ 210 w 581"/>
                <a:gd name="T7" fmla="*/ 106 h 415"/>
                <a:gd name="T8" fmla="*/ 176 w 581"/>
                <a:gd name="T9" fmla="*/ 141 h 415"/>
                <a:gd name="T10" fmla="*/ 136 w 581"/>
                <a:gd name="T11" fmla="*/ 174 h 415"/>
                <a:gd name="T12" fmla="*/ 115 w 581"/>
                <a:gd name="T13" fmla="*/ 171 h 415"/>
                <a:gd name="T14" fmla="*/ 106 w 581"/>
                <a:gd name="T15" fmla="*/ 188 h 415"/>
                <a:gd name="T16" fmla="*/ 72 w 581"/>
                <a:gd name="T17" fmla="*/ 194 h 415"/>
                <a:gd name="T18" fmla="*/ 124 w 581"/>
                <a:gd name="T19" fmla="*/ 231 h 415"/>
                <a:gd name="T20" fmla="*/ 126 w 581"/>
                <a:gd name="T21" fmla="*/ 246 h 415"/>
                <a:gd name="T22" fmla="*/ 106 w 581"/>
                <a:gd name="T23" fmla="*/ 287 h 415"/>
                <a:gd name="T24" fmla="*/ 66 w 581"/>
                <a:gd name="T25" fmla="*/ 285 h 415"/>
                <a:gd name="T26" fmla="*/ 32 w 581"/>
                <a:gd name="T27" fmla="*/ 282 h 415"/>
                <a:gd name="T28" fmla="*/ 10 w 581"/>
                <a:gd name="T29" fmla="*/ 314 h 415"/>
                <a:gd name="T30" fmla="*/ 8 w 581"/>
                <a:gd name="T31" fmla="*/ 374 h 415"/>
                <a:gd name="T32" fmla="*/ 35 w 581"/>
                <a:gd name="T33" fmla="*/ 396 h 415"/>
                <a:gd name="T34" fmla="*/ 99 w 581"/>
                <a:gd name="T35" fmla="*/ 403 h 415"/>
                <a:gd name="T36" fmla="*/ 106 w 581"/>
                <a:gd name="T37" fmla="*/ 403 h 415"/>
                <a:gd name="T38" fmla="*/ 137 w 581"/>
                <a:gd name="T39" fmla="*/ 361 h 415"/>
                <a:gd name="T40" fmla="*/ 184 w 581"/>
                <a:gd name="T41" fmla="*/ 297 h 415"/>
                <a:gd name="T42" fmla="*/ 259 w 581"/>
                <a:gd name="T43" fmla="*/ 275 h 415"/>
                <a:gd name="T44" fmla="*/ 319 w 581"/>
                <a:gd name="T45" fmla="*/ 309 h 415"/>
                <a:gd name="T46" fmla="*/ 373 w 581"/>
                <a:gd name="T47" fmla="*/ 348 h 415"/>
                <a:gd name="T48" fmla="*/ 375 w 581"/>
                <a:gd name="T49" fmla="*/ 381 h 415"/>
                <a:gd name="T50" fmla="*/ 383 w 581"/>
                <a:gd name="T51" fmla="*/ 347 h 415"/>
                <a:gd name="T52" fmla="*/ 390 w 581"/>
                <a:gd name="T53" fmla="*/ 326 h 415"/>
                <a:gd name="T54" fmla="*/ 365 w 581"/>
                <a:gd name="T55" fmla="*/ 312 h 415"/>
                <a:gd name="T56" fmla="*/ 333 w 581"/>
                <a:gd name="T57" fmla="*/ 276 h 415"/>
                <a:gd name="T58" fmla="*/ 321 w 581"/>
                <a:gd name="T59" fmla="*/ 250 h 415"/>
                <a:gd name="T60" fmla="*/ 361 w 581"/>
                <a:gd name="T61" fmla="*/ 255 h 415"/>
                <a:gd name="T62" fmla="*/ 409 w 581"/>
                <a:gd name="T63" fmla="*/ 296 h 415"/>
                <a:gd name="T64" fmla="*/ 443 w 581"/>
                <a:gd name="T65" fmla="*/ 354 h 415"/>
                <a:gd name="T66" fmla="*/ 466 w 581"/>
                <a:gd name="T67" fmla="*/ 377 h 415"/>
                <a:gd name="T68" fmla="*/ 483 w 581"/>
                <a:gd name="T69" fmla="*/ 402 h 415"/>
                <a:gd name="T70" fmla="*/ 479 w 581"/>
                <a:gd name="T71" fmla="*/ 377 h 415"/>
                <a:gd name="T72" fmla="*/ 503 w 581"/>
                <a:gd name="T73" fmla="*/ 382 h 415"/>
                <a:gd name="T74" fmla="*/ 485 w 581"/>
                <a:gd name="T75" fmla="*/ 356 h 415"/>
                <a:gd name="T76" fmla="*/ 494 w 581"/>
                <a:gd name="T77" fmla="*/ 346 h 415"/>
                <a:gd name="T78" fmla="*/ 534 w 581"/>
                <a:gd name="T79" fmla="*/ 339 h 415"/>
                <a:gd name="T80" fmla="*/ 556 w 581"/>
                <a:gd name="T81" fmla="*/ 328 h 415"/>
                <a:gd name="T82" fmla="*/ 569 w 581"/>
                <a:gd name="T83" fmla="*/ 325 h 415"/>
                <a:gd name="T84" fmla="*/ 567 w 581"/>
                <a:gd name="T85" fmla="*/ 265 h 415"/>
                <a:gd name="T86" fmla="*/ 580 w 581"/>
                <a:gd name="T87" fmla="*/ 241 h 415"/>
                <a:gd name="T88" fmla="*/ 562 w 581"/>
                <a:gd name="T89" fmla="*/ 237 h 415"/>
                <a:gd name="T90" fmla="*/ 501 w 581"/>
                <a:gd name="T91" fmla="*/ 195 h 415"/>
                <a:gd name="T92" fmla="*/ 478 w 581"/>
                <a:gd name="T93" fmla="*/ 183 h 415"/>
                <a:gd name="T94" fmla="*/ 498 w 581"/>
                <a:gd name="T95" fmla="*/ 141 h 415"/>
                <a:gd name="T96" fmla="*/ 488 w 581"/>
                <a:gd name="T97" fmla="*/ 113 h 415"/>
                <a:gd name="T98" fmla="*/ 452 w 581"/>
                <a:gd name="T99" fmla="*/ 65 h 415"/>
                <a:gd name="T100" fmla="*/ 452 w 581"/>
                <a:gd name="T101" fmla="*/ 65 h 415"/>
                <a:gd name="T102" fmla="*/ 452 w 581"/>
                <a:gd name="T103" fmla="*/ 65 h 415"/>
                <a:gd name="T104" fmla="*/ 452 w 581"/>
                <a:gd name="T105" fmla="*/ 65 h 415"/>
                <a:gd name="T106" fmla="*/ 433 w 581"/>
                <a:gd name="T107" fmla="*/ 67 h 415"/>
                <a:gd name="T108" fmla="*/ 417 w 581"/>
                <a:gd name="T109" fmla="*/ 62 h 415"/>
                <a:gd name="T110" fmla="*/ 355 w 581"/>
                <a:gd name="T111" fmla="*/ 76 h 415"/>
                <a:gd name="T112" fmla="*/ 341 w 581"/>
                <a:gd name="T113" fmla="*/ 68 h 415"/>
                <a:gd name="T114" fmla="*/ 300 w 581"/>
                <a:gd name="T115" fmla="*/ 72 h 415"/>
                <a:gd name="T116" fmla="*/ 282 w 581"/>
                <a:gd name="T117" fmla="*/ 54 h 415"/>
                <a:gd name="T118" fmla="*/ 300 w 581"/>
                <a:gd name="T119" fmla="*/ 25 h 415"/>
                <a:gd name="T120" fmla="*/ 293 w 581"/>
                <a:gd name="T121"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1" h="415">
                  <a:moveTo>
                    <a:pt x="293" y="0"/>
                  </a:moveTo>
                  <a:cubicBezTo>
                    <a:pt x="280" y="9"/>
                    <a:pt x="259" y="11"/>
                    <a:pt x="259" y="33"/>
                  </a:cubicBezTo>
                  <a:cubicBezTo>
                    <a:pt x="259" y="46"/>
                    <a:pt x="268" y="50"/>
                    <a:pt x="270" y="64"/>
                  </a:cubicBezTo>
                  <a:cubicBezTo>
                    <a:pt x="270" y="65"/>
                    <a:pt x="274" y="75"/>
                    <a:pt x="274" y="77"/>
                  </a:cubicBezTo>
                  <a:cubicBezTo>
                    <a:pt x="274" y="81"/>
                    <a:pt x="265" y="86"/>
                    <a:pt x="262" y="86"/>
                  </a:cubicBezTo>
                  <a:cubicBezTo>
                    <a:pt x="259" y="86"/>
                    <a:pt x="256" y="85"/>
                    <a:pt x="253" y="85"/>
                  </a:cubicBezTo>
                  <a:cubicBezTo>
                    <a:pt x="252" y="85"/>
                    <a:pt x="250" y="85"/>
                    <a:pt x="249" y="87"/>
                  </a:cubicBezTo>
                  <a:cubicBezTo>
                    <a:pt x="248" y="88"/>
                    <a:pt x="247" y="91"/>
                    <a:pt x="245" y="91"/>
                  </a:cubicBezTo>
                  <a:cubicBezTo>
                    <a:pt x="245" y="91"/>
                    <a:pt x="245" y="91"/>
                    <a:pt x="244" y="90"/>
                  </a:cubicBezTo>
                  <a:cubicBezTo>
                    <a:pt x="243" y="91"/>
                    <a:pt x="243" y="91"/>
                    <a:pt x="242" y="91"/>
                  </a:cubicBezTo>
                  <a:cubicBezTo>
                    <a:pt x="242" y="91"/>
                    <a:pt x="242" y="90"/>
                    <a:pt x="237" y="90"/>
                  </a:cubicBezTo>
                  <a:cubicBezTo>
                    <a:pt x="225" y="90"/>
                    <a:pt x="218" y="99"/>
                    <a:pt x="210" y="106"/>
                  </a:cubicBezTo>
                  <a:cubicBezTo>
                    <a:pt x="210" y="107"/>
                    <a:pt x="205" y="110"/>
                    <a:pt x="205" y="112"/>
                  </a:cubicBezTo>
                  <a:cubicBezTo>
                    <a:pt x="205" y="118"/>
                    <a:pt x="206" y="125"/>
                    <a:pt x="202" y="129"/>
                  </a:cubicBezTo>
                  <a:cubicBezTo>
                    <a:pt x="200" y="131"/>
                    <a:pt x="179" y="140"/>
                    <a:pt x="176" y="141"/>
                  </a:cubicBezTo>
                  <a:cubicBezTo>
                    <a:pt x="173" y="141"/>
                    <a:pt x="172" y="142"/>
                    <a:pt x="168" y="142"/>
                  </a:cubicBezTo>
                  <a:cubicBezTo>
                    <a:pt x="165" y="154"/>
                    <a:pt x="161" y="166"/>
                    <a:pt x="145" y="166"/>
                  </a:cubicBezTo>
                  <a:cubicBezTo>
                    <a:pt x="144" y="170"/>
                    <a:pt x="140" y="174"/>
                    <a:pt x="136" y="174"/>
                  </a:cubicBezTo>
                  <a:cubicBezTo>
                    <a:pt x="130" y="174"/>
                    <a:pt x="125" y="171"/>
                    <a:pt x="120" y="167"/>
                  </a:cubicBezTo>
                  <a:cubicBezTo>
                    <a:pt x="115" y="167"/>
                    <a:pt x="115" y="167"/>
                    <a:pt x="115" y="167"/>
                  </a:cubicBezTo>
                  <a:cubicBezTo>
                    <a:pt x="115" y="171"/>
                    <a:pt x="115" y="171"/>
                    <a:pt x="115" y="171"/>
                  </a:cubicBezTo>
                  <a:cubicBezTo>
                    <a:pt x="116" y="173"/>
                    <a:pt x="114" y="181"/>
                    <a:pt x="118" y="182"/>
                  </a:cubicBezTo>
                  <a:cubicBezTo>
                    <a:pt x="118" y="185"/>
                    <a:pt x="118" y="185"/>
                    <a:pt x="118" y="185"/>
                  </a:cubicBezTo>
                  <a:cubicBezTo>
                    <a:pt x="116" y="186"/>
                    <a:pt x="110" y="188"/>
                    <a:pt x="106" y="188"/>
                  </a:cubicBezTo>
                  <a:cubicBezTo>
                    <a:pt x="101" y="188"/>
                    <a:pt x="93" y="186"/>
                    <a:pt x="91" y="183"/>
                  </a:cubicBezTo>
                  <a:cubicBezTo>
                    <a:pt x="86" y="184"/>
                    <a:pt x="71" y="188"/>
                    <a:pt x="71" y="192"/>
                  </a:cubicBezTo>
                  <a:cubicBezTo>
                    <a:pt x="71" y="193"/>
                    <a:pt x="71" y="194"/>
                    <a:pt x="72" y="194"/>
                  </a:cubicBezTo>
                  <a:cubicBezTo>
                    <a:pt x="72" y="202"/>
                    <a:pt x="95" y="207"/>
                    <a:pt x="104" y="209"/>
                  </a:cubicBezTo>
                  <a:cubicBezTo>
                    <a:pt x="106" y="210"/>
                    <a:pt x="107" y="212"/>
                    <a:pt x="110" y="213"/>
                  </a:cubicBezTo>
                  <a:cubicBezTo>
                    <a:pt x="110" y="221"/>
                    <a:pt x="113" y="231"/>
                    <a:pt x="124" y="231"/>
                  </a:cubicBezTo>
                  <a:cubicBezTo>
                    <a:pt x="124" y="235"/>
                    <a:pt x="127" y="234"/>
                    <a:pt x="127" y="239"/>
                  </a:cubicBezTo>
                  <a:cubicBezTo>
                    <a:pt x="127" y="241"/>
                    <a:pt x="126" y="245"/>
                    <a:pt x="125" y="247"/>
                  </a:cubicBezTo>
                  <a:cubicBezTo>
                    <a:pt x="126" y="246"/>
                    <a:pt x="126" y="246"/>
                    <a:pt x="126" y="246"/>
                  </a:cubicBezTo>
                  <a:cubicBezTo>
                    <a:pt x="126" y="249"/>
                    <a:pt x="126" y="258"/>
                    <a:pt x="126" y="260"/>
                  </a:cubicBezTo>
                  <a:cubicBezTo>
                    <a:pt x="126" y="270"/>
                    <a:pt x="119" y="274"/>
                    <a:pt x="119" y="284"/>
                  </a:cubicBezTo>
                  <a:cubicBezTo>
                    <a:pt x="118" y="284"/>
                    <a:pt x="110" y="287"/>
                    <a:pt x="106" y="287"/>
                  </a:cubicBezTo>
                  <a:cubicBezTo>
                    <a:pt x="102" y="287"/>
                    <a:pt x="99" y="284"/>
                    <a:pt x="94" y="284"/>
                  </a:cubicBezTo>
                  <a:cubicBezTo>
                    <a:pt x="94" y="284"/>
                    <a:pt x="93" y="284"/>
                    <a:pt x="91" y="285"/>
                  </a:cubicBezTo>
                  <a:cubicBezTo>
                    <a:pt x="66" y="285"/>
                    <a:pt x="66" y="285"/>
                    <a:pt x="66" y="285"/>
                  </a:cubicBezTo>
                  <a:cubicBezTo>
                    <a:pt x="63" y="284"/>
                    <a:pt x="59" y="284"/>
                    <a:pt x="57" y="282"/>
                  </a:cubicBezTo>
                  <a:cubicBezTo>
                    <a:pt x="33" y="282"/>
                    <a:pt x="33" y="282"/>
                    <a:pt x="33" y="282"/>
                  </a:cubicBezTo>
                  <a:cubicBezTo>
                    <a:pt x="33" y="282"/>
                    <a:pt x="32" y="282"/>
                    <a:pt x="32" y="282"/>
                  </a:cubicBezTo>
                  <a:cubicBezTo>
                    <a:pt x="29" y="282"/>
                    <a:pt x="27" y="279"/>
                    <a:pt x="25" y="279"/>
                  </a:cubicBezTo>
                  <a:cubicBezTo>
                    <a:pt x="22" y="279"/>
                    <a:pt x="4" y="291"/>
                    <a:pt x="4" y="294"/>
                  </a:cubicBezTo>
                  <a:cubicBezTo>
                    <a:pt x="4" y="298"/>
                    <a:pt x="10" y="306"/>
                    <a:pt x="10" y="314"/>
                  </a:cubicBezTo>
                  <a:cubicBezTo>
                    <a:pt x="10" y="327"/>
                    <a:pt x="5" y="341"/>
                    <a:pt x="5" y="354"/>
                  </a:cubicBezTo>
                  <a:cubicBezTo>
                    <a:pt x="5" y="358"/>
                    <a:pt x="0" y="360"/>
                    <a:pt x="0" y="367"/>
                  </a:cubicBezTo>
                  <a:cubicBezTo>
                    <a:pt x="0" y="371"/>
                    <a:pt x="4" y="374"/>
                    <a:pt x="8" y="374"/>
                  </a:cubicBezTo>
                  <a:cubicBezTo>
                    <a:pt x="8" y="380"/>
                    <a:pt x="8" y="384"/>
                    <a:pt x="8" y="395"/>
                  </a:cubicBezTo>
                  <a:cubicBezTo>
                    <a:pt x="8" y="397"/>
                    <a:pt x="9" y="399"/>
                    <a:pt x="12" y="399"/>
                  </a:cubicBezTo>
                  <a:cubicBezTo>
                    <a:pt x="20" y="399"/>
                    <a:pt x="26" y="396"/>
                    <a:pt x="35" y="396"/>
                  </a:cubicBezTo>
                  <a:cubicBezTo>
                    <a:pt x="47" y="396"/>
                    <a:pt x="48" y="415"/>
                    <a:pt x="55" y="415"/>
                  </a:cubicBezTo>
                  <a:cubicBezTo>
                    <a:pt x="67" y="415"/>
                    <a:pt x="74" y="405"/>
                    <a:pt x="87" y="405"/>
                  </a:cubicBezTo>
                  <a:cubicBezTo>
                    <a:pt x="89" y="405"/>
                    <a:pt x="94" y="403"/>
                    <a:pt x="99" y="403"/>
                  </a:cubicBezTo>
                  <a:cubicBezTo>
                    <a:pt x="101" y="403"/>
                    <a:pt x="102" y="403"/>
                    <a:pt x="103" y="403"/>
                  </a:cubicBezTo>
                  <a:cubicBezTo>
                    <a:pt x="103" y="403"/>
                    <a:pt x="103" y="403"/>
                    <a:pt x="103" y="403"/>
                  </a:cubicBezTo>
                  <a:cubicBezTo>
                    <a:pt x="104" y="403"/>
                    <a:pt x="105" y="403"/>
                    <a:pt x="106" y="403"/>
                  </a:cubicBezTo>
                  <a:cubicBezTo>
                    <a:pt x="114" y="403"/>
                    <a:pt x="115" y="393"/>
                    <a:pt x="121" y="390"/>
                  </a:cubicBezTo>
                  <a:cubicBezTo>
                    <a:pt x="132" y="384"/>
                    <a:pt x="135" y="378"/>
                    <a:pt x="142" y="368"/>
                  </a:cubicBezTo>
                  <a:cubicBezTo>
                    <a:pt x="139" y="367"/>
                    <a:pt x="137" y="365"/>
                    <a:pt x="137" y="361"/>
                  </a:cubicBezTo>
                  <a:cubicBezTo>
                    <a:pt x="137" y="349"/>
                    <a:pt x="152" y="327"/>
                    <a:pt x="162" y="325"/>
                  </a:cubicBezTo>
                  <a:cubicBezTo>
                    <a:pt x="173" y="323"/>
                    <a:pt x="184" y="319"/>
                    <a:pt x="187" y="308"/>
                  </a:cubicBezTo>
                  <a:cubicBezTo>
                    <a:pt x="184" y="297"/>
                    <a:pt x="184" y="297"/>
                    <a:pt x="184" y="297"/>
                  </a:cubicBezTo>
                  <a:cubicBezTo>
                    <a:pt x="184" y="289"/>
                    <a:pt x="193" y="284"/>
                    <a:pt x="201" y="284"/>
                  </a:cubicBezTo>
                  <a:cubicBezTo>
                    <a:pt x="211" y="284"/>
                    <a:pt x="219" y="289"/>
                    <a:pt x="230" y="289"/>
                  </a:cubicBezTo>
                  <a:cubicBezTo>
                    <a:pt x="242" y="289"/>
                    <a:pt x="249" y="280"/>
                    <a:pt x="259" y="275"/>
                  </a:cubicBezTo>
                  <a:cubicBezTo>
                    <a:pt x="263" y="273"/>
                    <a:pt x="264" y="266"/>
                    <a:pt x="274" y="266"/>
                  </a:cubicBezTo>
                  <a:cubicBezTo>
                    <a:pt x="294" y="266"/>
                    <a:pt x="297" y="288"/>
                    <a:pt x="306" y="300"/>
                  </a:cubicBezTo>
                  <a:cubicBezTo>
                    <a:pt x="307" y="304"/>
                    <a:pt x="315" y="306"/>
                    <a:pt x="319" y="309"/>
                  </a:cubicBezTo>
                  <a:cubicBezTo>
                    <a:pt x="328" y="318"/>
                    <a:pt x="332" y="323"/>
                    <a:pt x="348" y="327"/>
                  </a:cubicBezTo>
                  <a:cubicBezTo>
                    <a:pt x="348" y="330"/>
                    <a:pt x="356" y="332"/>
                    <a:pt x="358" y="332"/>
                  </a:cubicBezTo>
                  <a:cubicBezTo>
                    <a:pt x="359" y="335"/>
                    <a:pt x="371" y="348"/>
                    <a:pt x="373" y="348"/>
                  </a:cubicBezTo>
                  <a:cubicBezTo>
                    <a:pt x="374" y="353"/>
                    <a:pt x="378" y="355"/>
                    <a:pt x="378" y="363"/>
                  </a:cubicBezTo>
                  <a:cubicBezTo>
                    <a:pt x="378" y="369"/>
                    <a:pt x="375" y="377"/>
                    <a:pt x="369" y="377"/>
                  </a:cubicBezTo>
                  <a:cubicBezTo>
                    <a:pt x="369" y="379"/>
                    <a:pt x="371" y="381"/>
                    <a:pt x="375" y="381"/>
                  </a:cubicBezTo>
                  <a:cubicBezTo>
                    <a:pt x="382" y="381"/>
                    <a:pt x="381" y="370"/>
                    <a:pt x="386" y="365"/>
                  </a:cubicBezTo>
                  <a:cubicBezTo>
                    <a:pt x="386" y="365"/>
                    <a:pt x="393" y="365"/>
                    <a:pt x="393" y="362"/>
                  </a:cubicBezTo>
                  <a:cubicBezTo>
                    <a:pt x="393" y="355"/>
                    <a:pt x="383" y="354"/>
                    <a:pt x="383" y="347"/>
                  </a:cubicBezTo>
                  <a:cubicBezTo>
                    <a:pt x="383" y="342"/>
                    <a:pt x="389" y="339"/>
                    <a:pt x="395" y="339"/>
                  </a:cubicBezTo>
                  <a:cubicBezTo>
                    <a:pt x="403" y="339"/>
                    <a:pt x="407" y="345"/>
                    <a:pt x="412" y="346"/>
                  </a:cubicBezTo>
                  <a:cubicBezTo>
                    <a:pt x="413" y="335"/>
                    <a:pt x="401" y="331"/>
                    <a:pt x="390" y="326"/>
                  </a:cubicBezTo>
                  <a:cubicBezTo>
                    <a:pt x="387" y="324"/>
                    <a:pt x="374" y="322"/>
                    <a:pt x="376" y="315"/>
                  </a:cubicBezTo>
                  <a:cubicBezTo>
                    <a:pt x="378" y="314"/>
                    <a:pt x="378" y="313"/>
                    <a:pt x="378" y="311"/>
                  </a:cubicBezTo>
                  <a:cubicBezTo>
                    <a:pt x="373" y="311"/>
                    <a:pt x="369" y="312"/>
                    <a:pt x="365" y="312"/>
                  </a:cubicBezTo>
                  <a:cubicBezTo>
                    <a:pt x="362" y="312"/>
                    <a:pt x="360" y="312"/>
                    <a:pt x="356" y="310"/>
                  </a:cubicBezTo>
                  <a:cubicBezTo>
                    <a:pt x="352" y="308"/>
                    <a:pt x="348" y="299"/>
                    <a:pt x="346" y="292"/>
                  </a:cubicBezTo>
                  <a:cubicBezTo>
                    <a:pt x="345" y="287"/>
                    <a:pt x="341" y="278"/>
                    <a:pt x="333" y="276"/>
                  </a:cubicBezTo>
                  <a:cubicBezTo>
                    <a:pt x="326" y="274"/>
                    <a:pt x="322" y="270"/>
                    <a:pt x="322" y="263"/>
                  </a:cubicBezTo>
                  <a:cubicBezTo>
                    <a:pt x="322" y="259"/>
                    <a:pt x="323" y="256"/>
                    <a:pt x="324" y="253"/>
                  </a:cubicBezTo>
                  <a:cubicBezTo>
                    <a:pt x="323" y="253"/>
                    <a:pt x="321" y="251"/>
                    <a:pt x="321" y="250"/>
                  </a:cubicBezTo>
                  <a:cubicBezTo>
                    <a:pt x="321" y="244"/>
                    <a:pt x="333" y="244"/>
                    <a:pt x="338" y="240"/>
                  </a:cubicBezTo>
                  <a:cubicBezTo>
                    <a:pt x="342" y="244"/>
                    <a:pt x="338" y="255"/>
                    <a:pt x="345" y="255"/>
                  </a:cubicBezTo>
                  <a:cubicBezTo>
                    <a:pt x="351" y="255"/>
                    <a:pt x="355" y="255"/>
                    <a:pt x="361" y="255"/>
                  </a:cubicBezTo>
                  <a:cubicBezTo>
                    <a:pt x="361" y="267"/>
                    <a:pt x="374" y="285"/>
                    <a:pt x="386" y="285"/>
                  </a:cubicBezTo>
                  <a:cubicBezTo>
                    <a:pt x="389" y="285"/>
                    <a:pt x="390" y="285"/>
                    <a:pt x="393" y="285"/>
                  </a:cubicBezTo>
                  <a:cubicBezTo>
                    <a:pt x="393" y="292"/>
                    <a:pt x="402" y="293"/>
                    <a:pt x="409" y="296"/>
                  </a:cubicBezTo>
                  <a:cubicBezTo>
                    <a:pt x="417" y="300"/>
                    <a:pt x="428" y="311"/>
                    <a:pt x="428" y="318"/>
                  </a:cubicBezTo>
                  <a:cubicBezTo>
                    <a:pt x="428" y="323"/>
                    <a:pt x="428" y="326"/>
                    <a:pt x="428" y="332"/>
                  </a:cubicBezTo>
                  <a:cubicBezTo>
                    <a:pt x="428" y="343"/>
                    <a:pt x="437" y="348"/>
                    <a:pt x="443" y="354"/>
                  </a:cubicBezTo>
                  <a:cubicBezTo>
                    <a:pt x="448" y="359"/>
                    <a:pt x="452" y="364"/>
                    <a:pt x="454" y="371"/>
                  </a:cubicBezTo>
                  <a:cubicBezTo>
                    <a:pt x="454" y="372"/>
                    <a:pt x="455" y="377"/>
                    <a:pt x="457" y="377"/>
                  </a:cubicBezTo>
                  <a:cubicBezTo>
                    <a:pt x="460" y="377"/>
                    <a:pt x="463" y="377"/>
                    <a:pt x="466" y="377"/>
                  </a:cubicBezTo>
                  <a:cubicBezTo>
                    <a:pt x="465" y="380"/>
                    <a:pt x="459" y="381"/>
                    <a:pt x="459" y="385"/>
                  </a:cubicBezTo>
                  <a:cubicBezTo>
                    <a:pt x="459" y="394"/>
                    <a:pt x="467" y="402"/>
                    <a:pt x="475" y="402"/>
                  </a:cubicBezTo>
                  <a:cubicBezTo>
                    <a:pt x="476" y="402"/>
                    <a:pt x="480" y="402"/>
                    <a:pt x="483" y="402"/>
                  </a:cubicBezTo>
                  <a:cubicBezTo>
                    <a:pt x="477" y="400"/>
                    <a:pt x="483" y="393"/>
                    <a:pt x="483" y="390"/>
                  </a:cubicBezTo>
                  <a:cubicBezTo>
                    <a:pt x="483" y="386"/>
                    <a:pt x="481" y="384"/>
                    <a:pt x="479" y="381"/>
                  </a:cubicBezTo>
                  <a:cubicBezTo>
                    <a:pt x="479" y="377"/>
                    <a:pt x="479" y="377"/>
                    <a:pt x="479" y="377"/>
                  </a:cubicBezTo>
                  <a:cubicBezTo>
                    <a:pt x="482" y="380"/>
                    <a:pt x="487" y="384"/>
                    <a:pt x="493" y="385"/>
                  </a:cubicBezTo>
                  <a:cubicBezTo>
                    <a:pt x="494" y="385"/>
                    <a:pt x="494" y="385"/>
                    <a:pt x="494" y="385"/>
                  </a:cubicBezTo>
                  <a:cubicBezTo>
                    <a:pt x="495" y="381"/>
                    <a:pt x="501" y="383"/>
                    <a:pt x="503" y="382"/>
                  </a:cubicBezTo>
                  <a:cubicBezTo>
                    <a:pt x="502" y="381"/>
                    <a:pt x="501" y="379"/>
                    <a:pt x="501" y="377"/>
                  </a:cubicBezTo>
                  <a:cubicBezTo>
                    <a:pt x="497" y="377"/>
                    <a:pt x="483" y="364"/>
                    <a:pt x="483" y="362"/>
                  </a:cubicBezTo>
                  <a:cubicBezTo>
                    <a:pt x="483" y="361"/>
                    <a:pt x="484" y="359"/>
                    <a:pt x="485" y="356"/>
                  </a:cubicBezTo>
                  <a:cubicBezTo>
                    <a:pt x="475" y="344"/>
                    <a:pt x="475" y="344"/>
                    <a:pt x="475" y="344"/>
                  </a:cubicBezTo>
                  <a:cubicBezTo>
                    <a:pt x="475" y="342"/>
                    <a:pt x="478" y="339"/>
                    <a:pt x="481" y="339"/>
                  </a:cubicBezTo>
                  <a:cubicBezTo>
                    <a:pt x="485" y="339"/>
                    <a:pt x="486" y="346"/>
                    <a:pt x="494" y="346"/>
                  </a:cubicBezTo>
                  <a:cubicBezTo>
                    <a:pt x="495" y="342"/>
                    <a:pt x="495" y="339"/>
                    <a:pt x="494" y="335"/>
                  </a:cubicBezTo>
                  <a:cubicBezTo>
                    <a:pt x="501" y="333"/>
                    <a:pt x="503" y="328"/>
                    <a:pt x="512" y="328"/>
                  </a:cubicBezTo>
                  <a:cubicBezTo>
                    <a:pt x="521" y="328"/>
                    <a:pt x="526" y="339"/>
                    <a:pt x="534" y="339"/>
                  </a:cubicBezTo>
                  <a:cubicBezTo>
                    <a:pt x="541" y="339"/>
                    <a:pt x="542" y="332"/>
                    <a:pt x="549" y="329"/>
                  </a:cubicBezTo>
                  <a:cubicBezTo>
                    <a:pt x="551" y="328"/>
                    <a:pt x="553" y="327"/>
                    <a:pt x="554" y="327"/>
                  </a:cubicBezTo>
                  <a:cubicBezTo>
                    <a:pt x="555" y="327"/>
                    <a:pt x="556" y="328"/>
                    <a:pt x="556" y="328"/>
                  </a:cubicBezTo>
                  <a:cubicBezTo>
                    <a:pt x="557" y="328"/>
                    <a:pt x="557" y="328"/>
                    <a:pt x="558" y="328"/>
                  </a:cubicBezTo>
                  <a:cubicBezTo>
                    <a:pt x="559" y="328"/>
                    <a:pt x="561" y="327"/>
                    <a:pt x="562" y="327"/>
                  </a:cubicBezTo>
                  <a:cubicBezTo>
                    <a:pt x="565" y="326"/>
                    <a:pt x="567" y="327"/>
                    <a:pt x="569" y="325"/>
                  </a:cubicBezTo>
                  <a:cubicBezTo>
                    <a:pt x="566" y="320"/>
                    <a:pt x="552" y="313"/>
                    <a:pt x="552" y="302"/>
                  </a:cubicBezTo>
                  <a:cubicBezTo>
                    <a:pt x="552" y="295"/>
                    <a:pt x="561" y="284"/>
                    <a:pt x="567" y="279"/>
                  </a:cubicBezTo>
                  <a:cubicBezTo>
                    <a:pt x="567" y="265"/>
                    <a:pt x="567" y="265"/>
                    <a:pt x="567" y="265"/>
                  </a:cubicBezTo>
                  <a:cubicBezTo>
                    <a:pt x="568" y="262"/>
                    <a:pt x="568" y="266"/>
                    <a:pt x="570" y="258"/>
                  </a:cubicBezTo>
                  <a:cubicBezTo>
                    <a:pt x="570" y="252"/>
                    <a:pt x="576" y="250"/>
                    <a:pt x="581" y="249"/>
                  </a:cubicBezTo>
                  <a:cubicBezTo>
                    <a:pt x="580" y="246"/>
                    <a:pt x="581" y="244"/>
                    <a:pt x="580" y="241"/>
                  </a:cubicBezTo>
                  <a:cubicBezTo>
                    <a:pt x="577" y="241"/>
                    <a:pt x="570" y="244"/>
                    <a:pt x="568" y="244"/>
                  </a:cubicBezTo>
                  <a:cubicBezTo>
                    <a:pt x="565" y="241"/>
                    <a:pt x="565" y="241"/>
                    <a:pt x="565" y="241"/>
                  </a:cubicBezTo>
                  <a:cubicBezTo>
                    <a:pt x="564" y="240"/>
                    <a:pt x="562" y="239"/>
                    <a:pt x="562" y="237"/>
                  </a:cubicBezTo>
                  <a:cubicBezTo>
                    <a:pt x="562" y="216"/>
                    <a:pt x="562" y="216"/>
                    <a:pt x="562" y="216"/>
                  </a:cubicBezTo>
                  <a:cubicBezTo>
                    <a:pt x="549" y="216"/>
                    <a:pt x="552" y="188"/>
                    <a:pt x="538" y="188"/>
                  </a:cubicBezTo>
                  <a:cubicBezTo>
                    <a:pt x="525" y="188"/>
                    <a:pt x="517" y="195"/>
                    <a:pt x="501" y="195"/>
                  </a:cubicBezTo>
                  <a:cubicBezTo>
                    <a:pt x="497" y="195"/>
                    <a:pt x="493" y="195"/>
                    <a:pt x="490" y="195"/>
                  </a:cubicBezTo>
                  <a:cubicBezTo>
                    <a:pt x="483" y="195"/>
                    <a:pt x="478" y="194"/>
                    <a:pt x="478" y="183"/>
                  </a:cubicBezTo>
                  <a:cubicBezTo>
                    <a:pt x="478" y="183"/>
                    <a:pt x="478" y="183"/>
                    <a:pt x="478" y="183"/>
                  </a:cubicBezTo>
                  <a:cubicBezTo>
                    <a:pt x="478" y="183"/>
                    <a:pt x="478" y="183"/>
                    <a:pt x="478" y="183"/>
                  </a:cubicBezTo>
                  <a:cubicBezTo>
                    <a:pt x="478" y="171"/>
                    <a:pt x="480" y="162"/>
                    <a:pt x="486" y="153"/>
                  </a:cubicBezTo>
                  <a:cubicBezTo>
                    <a:pt x="488" y="150"/>
                    <a:pt x="498" y="147"/>
                    <a:pt x="498" y="141"/>
                  </a:cubicBezTo>
                  <a:cubicBezTo>
                    <a:pt x="498" y="131"/>
                    <a:pt x="488" y="124"/>
                    <a:pt x="488" y="113"/>
                  </a:cubicBezTo>
                  <a:cubicBezTo>
                    <a:pt x="488" y="113"/>
                    <a:pt x="488" y="113"/>
                    <a:pt x="488" y="113"/>
                  </a:cubicBezTo>
                  <a:cubicBezTo>
                    <a:pt x="488" y="113"/>
                    <a:pt x="488" y="113"/>
                    <a:pt x="488" y="113"/>
                  </a:cubicBezTo>
                  <a:cubicBezTo>
                    <a:pt x="488" y="106"/>
                    <a:pt x="496" y="103"/>
                    <a:pt x="496" y="96"/>
                  </a:cubicBezTo>
                  <a:cubicBezTo>
                    <a:pt x="496" y="84"/>
                    <a:pt x="491" y="64"/>
                    <a:pt x="479" y="64"/>
                  </a:cubicBezTo>
                  <a:cubicBezTo>
                    <a:pt x="469" y="64"/>
                    <a:pt x="46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48" y="65"/>
                    <a:pt x="444" y="65"/>
                    <a:pt x="439" y="66"/>
                  </a:cubicBezTo>
                  <a:cubicBezTo>
                    <a:pt x="437" y="66"/>
                    <a:pt x="435" y="66"/>
                    <a:pt x="433" y="67"/>
                  </a:cubicBezTo>
                  <a:cubicBezTo>
                    <a:pt x="433" y="67"/>
                    <a:pt x="433" y="67"/>
                    <a:pt x="433" y="66"/>
                  </a:cubicBezTo>
                  <a:cubicBezTo>
                    <a:pt x="427" y="67"/>
                    <a:pt x="421" y="68"/>
                    <a:pt x="414" y="68"/>
                  </a:cubicBezTo>
                  <a:cubicBezTo>
                    <a:pt x="414" y="67"/>
                    <a:pt x="416" y="64"/>
                    <a:pt x="417" y="62"/>
                  </a:cubicBezTo>
                  <a:cubicBezTo>
                    <a:pt x="413" y="60"/>
                    <a:pt x="406" y="60"/>
                    <a:pt x="399" y="60"/>
                  </a:cubicBezTo>
                  <a:cubicBezTo>
                    <a:pt x="392" y="60"/>
                    <a:pt x="384" y="68"/>
                    <a:pt x="379" y="70"/>
                  </a:cubicBezTo>
                  <a:cubicBezTo>
                    <a:pt x="371" y="74"/>
                    <a:pt x="364" y="72"/>
                    <a:pt x="355" y="76"/>
                  </a:cubicBezTo>
                  <a:cubicBezTo>
                    <a:pt x="353" y="77"/>
                    <a:pt x="352" y="81"/>
                    <a:pt x="346" y="81"/>
                  </a:cubicBezTo>
                  <a:cubicBezTo>
                    <a:pt x="346" y="81"/>
                    <a:pt x="337" y="75"/>
                    <a:pt x="337" y="74"/>
                  </a:cubicBezTo>
                  <a:cubicBezTo>
                    <a:pt x="337" y="72"/>
                    <a:pt x="340" y="70"/>
                    <a:pt x="341" y="68"/>
                  </a:cubicBezTo>
                  <a:cubicBezTo>
                    <a:pt x="340" y="68"/>
                    <a:pt x="339" y="68"/>
                    <a:pt x="338" y="68"/>
                  </a:cubicBezTo>
                  <a:cubicBezTo>
                    <a:pt x="327" y="68"/>
                    <a:pt x="318" y="78"/>
                    <a:pt x="304" y="78"/>
                  </a:cubicBezTo>
                  <a:cubicBezTo>
                    <a:pt x="303" y="78"/>
                    <a:pt x="301" y="75"/>
                    <a:pt x="300" y="72"/>
                  </a:cubicBezTo>
                  <a:cubicBezTo>
                    <a:pt x="296" y="72"/>
                    <a:pt x="294" y="70"/>
                    <a:pt x="288" y="70"/>
                  </a:cubicBezTo>
                  <a:cubicBezTo>
                    <a:pt x="288" y="68"/>
                    <a:pt x="288" y="67"/>
                    <a:pt x="288" y="64"/>
                  </a:cubicBezTo>
                  <a:cubicBezTo>
                    <a:pt x="285" y="63"/>
                    <a:pt x="282" y="60"/>
                    <a:pt x="282" y="54"/>
                  </a:cubicBezTo>
                  <a:cubicBezTo>
                    <a:pt x="282" y="45"/>
                    <a:pt x="288" y="40"/>
                    <a:pt x="294" y="35"/>
                  </a:cubicBezTo>
                  <a:cubicBezTo>
                    <a:pt x="295" y="33"/>
                    <a:pt x="300" y="32"/>
                    <a:pt x="300" y="30"/>
                  </a:cubicBezTo>
                  <a:cubicBezTo>
                    <a:pt x="300" y="28"/>
                    <a:pt x="300" y="27"/>
                    <a:pt x="300" y="25"/>
                  </a:cubicBezTo>
                  <a:cubicBezTo>
                    <a:pt x="296" y="25"/>
                    <a:pt x="290" y="25"/>
                    <a:pt x="290" y="20"/>
                  </a:cubicBezTo>
                  <a:cubicBezTo>
                    <a:pt x="290" y="14"/>
                    <a:pt x="290" y="11"/>
                    <a:pt x="293" y="6"/>
                  </a:cubicBezTo>
                  <a:cubicBezTo>
                    <a:pt x="293" y="0"/>
                    <a:pt x="293" y="0"/>
                    <a:pt x="29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00" name="Freeform 93"/>
            <p:cNvSpPr>
              <a:spLocks/>
            </p:cNvSpPr>
            <p:nvPr/>
          </p:nvSpPr>
          <p:spPr bwMode="auto">
            <a:xfrm>
              <a:off x="3621" y="-27"/>
              <a:ext cx="927" cy="895"/>
            </a:xfrm>
            <a:custGeom>
              <a:avLst/>
              <a:gdLst>
                <a:gd name="T0" fmla="*/ 321 w 392"/>
                <a:gd name="T1" fmla="*/ 15 h 378"/>
                <a:gd name="T2" fmla="*/ 297 w 392"/>
                <a:gd name="T3" fmla="*/ 21 h 378"/>
                <a:gd name="T4" fmla="*/ 307 w 392"/>
                <a:gd name="T5" fmla="*/ 4 h 378"/>
                <a:gd name="T6" fmla="*/ 279 w 392"/>
                <a:gd name="T7" fmla="*/ 11 h 378"/>
                <a:gd name="T8" fmla="*/ 257 w 392"/>
                <a:gd name="T9" fmla="*/ 11 h 378"/>
                <a:gd name="T10" fmla="*/ 239 w 392"/>
                <a:gd name="T11" fmla="*/ 32 h 378"/>
                <a:gd name="T12" fmla="*/ 220 w 392"/>
                <a:gd name="T13" fmla="*/ 37 h 378"/>
                <a:gd name="T14" fmla="*/ 197 w 392"/>
                <a:gd name="T15" fmla="*/ 37 h 378"/>
                <a:gd name="T16" fmla="*/ 196 w 392"/>
                <a:gd name="T17" fmla="*/ 43 h 378"/>
                <a:gd name="T18" fmla="*/ 178 w 392"/>
                <a:gd name="T19" fmla="*/ 51 h 378"/>
                <a:gd name="T20" fmla="*/ 187 w 392"/>
                <a:gd name="T21" fmla="*/ 52 h 378"/>
                <a:gd name="T22" fmla="*/ 160 w 392"/>
                <a:gd name="T23" fmla="*/ 60 h 378"/>
                <a:gd name="T24" fmla="*/ 154 w 392"/>
                <a:gd name="T25" fmla="*/ 57 h 378"/>
                <a:gd name="T26" fmla="*/ 141 w 392"/>
                <a:gd name="T27" fmla="*/ 64 h 378"/>
                <a:gd name="T28" fmla="*/ 139 w 392"/>
                <a:gd name="T29" fmla="*/ 73 h 378"/>
                <a:gd name="T30" fmla="*/ 141 w 392"/>
                <a:gd name="T31" fmla="*/ 97 h 378"/>
                <a:gd name="T32" fmla="*/ 111 w 392"/>
                <a:gd name="T33" fmla="*/ 131 h 378"/>
                <a:gd name="T34" fmla="*/ 54 w 392"/>
                <a:gd name="T35" fmla="*/ 189 h 378"/>
                <a:gd name="T36" fmla="*/ 62 w 392"/>
                <a:gd name="T37" fmla="*/ 193 h 378"/>
                <a:gd name="T38" fmla="*/ 12 w 392"/>
                <a:gd name="T39" fmla="*/ 225 h 378"/>
                <a:gd name="T40" fmla="*/ 9 w 392"/>
                <a:gd name="T41" fmla="*/ 274 h 378"/>
                <a:gd name="T42" fmla="*/ 15 w 392"/>
                <a:gd name="T43" fmla="*/ 285 h 378"/>
                <a:gd name="T44" fmla="*/ 6 w 392"/>
                <a:gd name="T45" fmla="*/ 301 h 378"/>
                <a:gd name="T46" fmla="*/ 80 w 392"/>
                <a:gd name="T47" fmla="*/ 280 h 378"/>
                <a:gd name="T48" fmla="*/ 88 w 392"/>
                <a:gd name="T49" fmla="*/ 300 h 378"/>
                <a:gd name="T50" fmla="*/ 110 w 392"/>
                <a:gd name="T51" fmla="*/ 348 h 378"/>
                <a:gd name="T52" fmla="*/ 120 w 392"/>
                <a:gd name="T53" fmla="*/ 378 h 378"/>
                <a:gd name="T54" fmla="*/ 160 w 392"/>
                <a:gd name="T55" fmla="*/ 361 h 378"/>
                <a:gd name="T56" fmla="*/ 168 w 392"/>
                <a:gd name="T57" fmla="*/ 327 h 378"/>
                <a:gd name="T58" fmla="*/ 204 w 392"/>
                <a:gd name="T59" fmla="*/ 279 h 378"/>
                <a:gd name="T60" fmla="*/ 176 w 392"/>
                <a:gd name="T61" fmla="*/ 248 h 378"/>
                <a:gd name="T62" fmla="*/ 183 w 392"/>
                <a:gd name="T63" fmla="*/ 217 h 378"/>
                <a:gd name="T64" fmla="*/ 242 w 392"/>
                <a:gd name="T65" fmla="*/ 171 h 378"/>
                <a:gd name="T66" fmla="*/ 273 w 392"/>
                <a:gd name="T67" fmla="*/ 138 h 378"/>
                <a:gd name="T68" fmla="*/ 284 w 392"/>
                <a:gd name="T69" fmla="*/ 169 h 378"/>
                <a:gd name="T70" fmla="*/ 236 w 392"/>
                <a:gd name="T71" fmla="*/ 217 h 378"/>
                <a:gd name="T72" fmla="*/ 239 w 392"/>
                <a:gd name="T73" fmla="*/ 248 h 378"/>
                <a:gd name="T74" fmla="*/ 273 w 392"/>
                <a:gd name="T75" fmla="*/ 274 h 378"/>
                <a:gd name="T76" fmla="*/ 313 w 392"/>
                <a:gd name="T77" fmla="*/ 266 h 378"/>
                <a:gd name="T78" fmla="*/ 345 w 392"/>
                <a:gd name="T79" fmla="*/ 255 h 378"/>
                <a:gd name="T80" fmla="*/ 392 w 392"/>
                <a:gd name="T81" fmla="*/ 204 h 378"/>
                <a:gd name="T82" fmla="*/ 375 w 392"/>
                <a:gd name="T83" fmla="*/ 181 h 378"/>
                <a:gd name="T84" fmla="*/ 382 w 392"/>
                <a:gd name="T85" fmla="*/ 174 h 378"/>
                <a:gd name="T86" fmla="*/ 366 w 392"/>
                <a:gd name="T87" fmla="*/ 148 h 378"/>
                <a:gd name="T88" fmla="*/ 371 w 392"/>
                <a:gd name="T89" fmla="*/ 132 h 378"/>
                <a:gd name="T90" fmla="*/ 361 w 392"/>
                <a:gd name="T91" fmla="*/ 106 h 378"/>
                <a:gd name="T92" fmla="*/ 370 w 392"/>
                <a:gd name="T93" fmla="*/ 84 h 378"/>
                <a:gd name="T94" fmla="*/ 352 w 392"/>
                <a:gd name="T95" fmla="*/ 63 h 378"/>
                <a:gd name="T96" fmla="*/ 378 w 392"/>
                <a:gd name="T97" fmla="*/ 36 h 378"/>
                <a:gd name="T98" fmla="*/ 352 w 392"/>
                <a:gd name="T99" fmla="*/ 26 h 378"/>
                <a:gd name="T100" fmla="*/ 354 w 392"/>
                <a:gd name="T101" fmla="*/ 4 h 378"/>
                <a:gd name="T102" fmla="*/ 341 w 392"/>
                <a:gd name="T103"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92" h="378">
                  <a:moveTo>
                    <a:pt x="341" y="0"/>
                  </a:moveTo>
                  <a:cubicBezTo>
                    <a:pt x="333" y="6"/>
                    <a:pt x="328" y="8"/>
                    <a:pt x="321" y="15"/>
                  </a:cubicBezTo>
                  <a:cubicBezTo>
                    <a:pt x="320" y="12"/>
                    <a:pt x="320" y="9"/>
                    <a:pt x="318" y="6"/>
                  </a:cubicBezTo>
                  <a:cubicBezTo>
                    <a:pt x="310" y="10"/>
                    <a:pt x="306" y="21"/>
                    <a:pt x="297" y="21"/>
                  </a:cubicBezTo>
                  <a:cubicBezTo>
                    <a:pt x="296" y="21"/>
                    <a:pt x="296" y="21"/>
                    <a:pt x="296" y="21"/>
                  </a:cubicBezTo>
                  <a:cubicBezTo>
                    <a:pt x="298" y="14"/>
                    <a:pt x="307" y="12"/>
                    <a:pt x="307" y="4"/>
                  </a:cubicBezTo>
                  <a:cubicBezTo>
                    <a:pt x="307" y="3"/>
                    <a:pt x="306" y="3"/>
                    <a:pt x="304" y="3"/>
                  </a:cubicBezTo>
                  <a:cubicBezTo>
                    <a:pt x="299" y="3"/>
                    <a:pt x="285" y="11"/>
                    <a:pt x="279" y="11"/>
                  </a:cubicBezTo>
                  <a:cubicBezTo>
                    <a:pt x="274" y="11"/>
                    <a:pt x="271" y="7"/>
                    <a:pt x="268" y="3"/>
                  </a:cubicBezTo>
                  <a:cubicBezTo>
                    <a:pt x="266" y="6"/>
                    <a:pt x="257" y="8"/>
                    <a:pt x="257" y="11"/>
                  </a:cubicBezTo>
                  <a:cubicBezTo>
                    <a:pt x="257" y="14"/>
                    <a:pt x="260" y="16"/>
                    <a:pt x="264" y="17"/>
                  </a:cubicBezTo>
                  <a:cubicBezTo>
                    <a:pt x="255" y="22"/>
                    <a:pt x="246" y="19"/>
                    <a:pt x="239" y="32"/>
                  </a:cubicBezTo>
                  <a:cubicBezTo>
                    <a:pt x="239" y="23"/>
                    <a:pt x="239" y="23"/>
                    <a:pt x="239" y="23"/>
                  </a:cubicBezTo>
                  <a:cubicBezTo>
                    <a:pt x="228" y="23"/>
                    <a:pt x="226" y="36"/>
                    <a:pt x="220" y="37"/>
                  </a:cubicBezTo>
                  <a:cubicBezTo>
                    <a:pt x="220" y="31"/>
                    <a:pt x="220" y="31"/>
                    <a:pt x="220" y="31"/>
                  </a:cubicBezTo>
                  <a:cubicBezTo>
                    <a:pt x="212" y="32"/>
                    <a:pt x="202" y="32"/>
                    <a:pt x="197" y="37"/>
                  </a:cubicBezTo>
                  <a:cubicBezTo>
                    <a:pt x="199" y="39"/>
                    <a:pt x="198" y="39"/>
                    <a:pt x="201" y="41"/>
                  </a:cubicBezTo>
                  <a:cubicBezTo>
                    <a:pt x="199" y="42"/>
                    <a:pt x="198" y="43"/>
                    <a:pt x="196" y="43"/>
                  </a:cubicBezTo>
                  <a:cubicBezTo>
                    <a:pt x="194" y="43"/>
                    <a:pt x="192" y="42"/>
                    <a:pt x="191" y="42"/>
                  </a:cubicBezTo>
                  <a:cubicBezTo>
                    <a:pt x="185" y="42"/>
                    <a:pt x="181" y="47"/>
                    <a:pt x="178" y="51"/>
                  </a:cubicBezTo>
                  <a:cubicBezTo>
                    <a:pt x="180" y="51"/>
                    <a:pt x="181" y="51"/>
                    <a:pt x="181" y="51"/>
                  </a:cubicBezTo>
                  <a:cubicBezTo>
                    <a:pt x="183" y="51"/>
                    <a:pt x="184" y="51"/>
                    <a:pt x="187" y="52"/>
                  </a:cubicBezTo>
                  <a:cubicBezTo>
                    <a:pt x="186" y="53"/>
                    <a:pt x="180" y="65"/>
                    <a:pt x="177" y="65"/>
                  </a:cubicBezTo>
                  <a:cubicBezTo>
                    <a:pt x="170" y="65"/>
                    <a:pt x="168" y="60"/>
                    <a:pt x="160" y="60"/>
                  </a:cubicBezTo>
                  <a:cubicBezTo>
                    <a:pt x="161" y="56"/>
                    <a:pt x="161" y="54"/>
                    <a:pt x="158" y="50"/>
                  </a:cubicBezTo>
                  <a:cubicBezTo>
                    <a:pt x="157" y="52"/>
                    <a:pt x="155" y="54"/>
                    <a:pt x="154" y="57"/>
                  </a:cubicBezTo>
                  <a:cubicBezTo>
                    <a:pt x="152" y="57"/>
                    <a:pt x="151" y="56"/>
                    <a:pt x="149" y="56"/>
                  </a:cubicBezTo>
                  <a:cubicBezTo>
                    <a:pt x="145" y="56"/>
                    <a:pt x="142" y="59"/>
                    <a:pt x="141" y="64"/>
                  </a:cubicBezTo>
                  <a:cubicBezTo>
                    <a:pt x="141" y="64"/>
                    <a:pt x="147" y="66"/>
                    <a:pt x="149" y="66"/>
                  </a:cubicBezTo>
                  <a:cubicBezTo>
                    <a:pt x="147" y="67"/>
                    <a:pt x="141" y="69"/>
                    <a:pt x="139" y="73"/>
                  </a:cubicBezTo>
                  <a:cubicBezTo>
                    <a:pt x="151" y="73"/>
                    <a:pt x="157" y="66"/>
                    <a:pt x="170" y="64"/>
                  </a:cubicBezTo>
                  <a:cubicBezTo>
                    <a:pt x="167" y="75"/>
                    <a:pt x="152" y="93"/>
                    <a:pt x="141" y="97"/>
                  </a:cubicBezTo>
                  <a:cubicBezTo>
                    <a:pt x="130" y="101"/>
                    <a:pt x="123" y="109"/>
                    <a:pt x="117" y="119"/>
                  </a:cubicBezTo>
                  <a:cubicBezTo>
                    <a:pt x="117" y="120"/>
                    <a:pt x="111" y="131"/>
                    <a:pt x="111" y="131"/>
                  </a:cubicBezTo>
                  <a:cubicBezTo>
                    <a:pt x="107" y="131"/>
                    <a:pt x="108" y="148"/>
                    <a:pt x="102" y="152"/>
                  </a:cubicBezTo>
                  <a:cubicBezTo>
                    <a:pt x="86" y="165"/>
                    <a:pt x="77" y="183"/>
                    <a:pt x="54" y="189"/>
                  </a:cubicBezTo>
                  <a:cubicBezTo>
                    <a:pt x="59" y="190"/>
                    <a:pt x="61" y="191"/>
                    <a:pt x="66" y="193"/>
                  </a:cubicBezTo>
                  <a:cubicBezTo>
                    <a:pt x="65" y="193"/>
                    <a:pt x="64" y="193"/>
                    <a:pt x="62" y="193"/>
                  </a:cubicBezTo>
                  <a:cubicBezTo>
                    <a:pt x="47" y="193"/>
                    <a:pt x="45" y="204"/>
                    <a:pt x="36" y="206"/>
                  </a:cubicBezTo>
                  <a:cubicBezTo>
                    <a:pt x="24" y="209"/>
                    <a:pt x="18" y="216"/>
                    <a:pt x="12" y="225"/>
                  </a:cubicBezTo>
                  <a:cubicBezTo>
                    <a:pt x="9" y="229"/>
                    <a:pt x="0" y="229"/>
                    <a:pt x="0" y="237"/>
                  </a:cubicBezTo>
                  <a:cubicBezTo>
                    <a:pt x="0" y="252"/>
                    <a:pt x="2" y="265"/>
                    <a:pt x="9" y="274"/>
                  </a:cubicBezTo>
                  <a:cubicBezTo>
                    <a:pt x="7" y="278"/>
                    <a:pt x="1" y="284"/>
                    <a:pt x="1" y="288"/>
                  </a:cubicBezTo>
                  <a:cubicBezTo>
                    <a:pt x="7" y="285"/>
                    <a:pt x="7" y="285"/>
                    <a:pt x="15" y="285"/>
                  </a:cubicBezTo>
                  <a:cubicBezTo>
                    <a:pt x="15" y="293"/>
                    <a:pt x="15" y="293"/>
                    <a:pt x="15" y="293"/>
                  </a:cubicBezTo>
                  <a:cubicBezTo>
                    <a:pt x="13" y="294"/>
                    <a:pt x="6" y="297"/>
                    <a:pt x="6" y="301"/>
                  </a:cubicBezTo>
                  <a:cubicBezTo>
                    <a:pt x="6" y="303"/>
                    <a:pt x="26" y="316"/>
                    <a:pt x="29" y="316"/>
                  </a:cubicBezTo>
                  <a:cubicBezTo>
                    <a:pt x="52" y="316"/>
                    <a:pt x="69" y="296"/>
                    <a:pt x="80" y="280"/>
                  </a:cubicBezTo>
                  <a:cubicBezTo>
                    <a:pt x="83" y="285"/>
                    <a:pt x="84" y="290"/>
                    <a:pt x="90" y="293"/>
                  </a:cubicBezTo>
                  <a:cubicBezTo>
                    <a:pt x="89" y="295"/>
                    <a:pt x="88" y="298"/>
                    <a:pt x="88" y="300"/>
                  </a:cubicBezTo>
                  <a:cubicBezTo>
                    <a:pt x="88" y="310"/>
                    <a:pt x="96" y="312"/>
                    <a:pt x="98" y="320"/>
                  </a:cubicBezTo>
                  <a:cubicBezTo>
                    <a:pt x="102" y="331"/>
                    <a:pt x="101" y="339"/>
                    <a:pt x="110" y="348"/>
                  </a:cubicBezTo>
                  <a:cubicBezTo>
                    <a:pt x="110" y="349"/>
                    <a:pt x="109" y="351"/>
                    <a:pt x="109" y="353"/>
                  </a:cubicBezTo>
                  <a:cubicBezTo>
                    <a:pt x="109" y="356"/>
                    <a:pt x="116" y="378"/>
                    <a:pt x="120" y="378"/>
                  </a:cubicBezTo>
                  <a:cubicBezTo>
                    <a:pt x="133" y="378"/>
                    <a:pt x="137" y="361"/>
                    <a:pt x="146" y="361"/>
                  </a:cubicBezTo>
                  <a:cubicBezTo>
                    <a:pt x="150" y="361"/>
                    <a:pt x="152" y="361"/>
                    <a:pt x="160" y="361"/>
                  </a:cubicBezTo>
                  <a:cubicBezTo>
                    <a:pt x="161" y="351"/>
                    <a:pt x="174" y="350"/>
                    <a:pt x="176" y="335"/>
                  </a:cubicBezTo>
                  <a:cubicBezTo>
                    <a:pt x="173" y="335"/>
                    <a:pt x="168" y="333"/>
                    <a:pt x="168" y="327"/>
                  </a:cubicBezTo>
                  <a:cubicBezTo>
                    <a:pt x="168" y="315"/>
                    <a:pt x="172" y="300"/>
                    <a:pt x="183" y="300"/>
                  </a:cubicBezTo>
                  <a:cubicBezTo>
                    <a:pt x="188" y="300"/>
                    <a:pt x="204" y="287"/>
                    <a:pt x="204" y="279"/>
                  </a:cubicBezTo>
                  <a:cubicBezTo>
                    <a:pt x="204" y="269"/>
                    <a:pt x="189" y="260"/>
                    <a:pt x="180" y="258"/>
                  </a:cubicBezTo>
                  <a:cubicBezTo>
                    <a:pt x="180" y="254"/>
                    <a:pt x="178" y="251"/>
                    <a:pt x="176" y="248"/>
                  </a:cubicBezTo>
                  <a:cubicBezTo>
                    <a:pt x="176" y="238"/>
                    <a:pt x="176" y="238"/>
                    <a:pt x="176" y="238"/>
                  </a:cubicBezTo>
                  <a:cubicBezTo>
                    <a:pt x="184" y="234"/>
                    <a:pt x="178" y="224"/>
                    <a:pt x="183" y="217"/>
                  </a:cubicBezTo>
                  <a:cubicBezTo>
                    <a:pt x="188" y="207"/>
                    <a:pt x="197" y="205"/>
                    <a:pt x="206" y="200"/>
                  </a:cubicBezTo>
                  <a:cubicBezTo>
                    <a:pt x="217" y="193"/>
                    <a:pt x="242" y="183"/>
                    <a:pt x="242" y="171"/>
                  </a:cubicBezTo>
                  <a:cubicBezTo>
                    <a:pt x="243" y="168"/>
                    <a:pt x="242" y="165"/>
                    <a:pt x="242" y="159"/>
                  </a:cubicBezTo>
                  <a:cubicBezTo>
                    <a:pt x="242" y="144"/>
                    <a:pt x="256" y="138"/>
                    <a:pt x="273" y="138"/>
                  </a:cubicBezTo>
                  <a:cubicBezTo>
                    <a:pt x="287" y="138"/>
                    <a:pt x="304" y="140"/>
                    <a:pt x="304" y="153"/>
                  </a:cubicBezTo>
                  <a:cubicBezTo>
                    <a:pt x="304" y="162"/>
                    <a:pt x="291" y="165"/>
                    <a:pt x="284" y="169"/>
                  </a:cubicBezTo>
                  <a:cubicBezTo>
                    <a:pt x="270" y="177"/>
                    <a:pt x="259" y="206"/>
                    <a:pt x="236" y="206"/>
                  </a:cubicBezTo>
                  <a:cubicBezTo>
                    <a:pt x="238" y="210"/>
                    <a:pt x="236" y="213"/>
                    <a:pt x="236" y="217"/>
                  </a:cubicBezTo>
                  <a:cubicBezTo>
                    <a:pt x="236" y="223"/>
                    <a:pt x="241" y="235"/>
                    <a:pt x="246" y="237"/>
                  </a:cubicBezTo>
                  <a:cubicBezTo>
                    <a:pt x="245" y="239"/>
                    <a:pt x="239" y="243"/>
                    <a:pt x="239" y="248"/>
                  </a:cubicBezTo>
                  <a:cubicBezTo>
                    <a:pt x="239" y="260"/>
                    <a:pt x="251" y="267"/>
                    <a:pt x="262" y="267"/>
                  </a:cubicBezTo>
                  <a:cubicBezTo>
                    <a:pt x="262" y="273"/>
                    <a:pt x="267" y="274"/>
                    <a:pt x="273" y="274"/>
                  </a:cubicBezTo>
                  <a:cubicBezTo>
                    <a:pt x="282" y="274"/>
                    <a:pt x="295" y="269"/>
                    <a:pt x="305" y="266"/>
                  </a:cubicBezTo>
                  <a:cubicBezTo>
                    <a:pt x="307" y="266"/>
                    <a:pt x="310" y="266"/>
                    <a:pt x="313" y="266"/>
                  </a:cubicBezTo>
                  <a:cubicBezTo>
                    <a:pt x="324" y="266"/>
                    <a:pt x="341" y="264"/>
                    <a:pt x="345" y="255"/>
                  </a:cubicBezTo>
                  <a:cubicBezTo>
                    <a:pt x="345" y="255"/>
                    <a:pt x="345" y="255"/>
                    <a:pt x="345" y="255"/>
                  </a:cubicBezTo>
                  <a:cubicBezTo>
                    <a:pt x="345" y="255"/>
                    <a:pt x="345" y="255"/>
                    <a:pt x="345" y="255"/>
                  </a:cubicBezTo>
                  <a:cubicBezTo>
                    <a:pt x="356" y="240"/>
                    <a:pt x="392" y="221"/>
                    <a:pt x="392" y="204"/>
                  </a:cubicBezTo>
                  <a:cubicBezTo>
                    <a:pt x="392" y="192"/>
                    <a:pt x="380" y="190"/>
                    <a:pt x="375" y="181"/>
                  </a:cubicBezTo>
                  <a:cubicBezTo>
                    <a:pt x="375" y="181"/>
                    <a:pt x="375" y="181"/>
                    <a:pt x="375" y="181"/>
                  </a:cubicBezTo>
                  <a:cubicBezTo>
                    <a:pt x="375" y="181"/>
                    <a:pt x="375" y="181"/>
                    <a:pt x="375" y="181"/>
                  </a:cubicBezTo>
                  <a:cubicBezTo>
                    <a:pt x="377" y="180"/>
                    <a:pt x="382" y="178"/>
                    <a:pt x="382" y="174"/>
                  </a:cubicBezTo>
                  <a:cubicBezTo>
                    <a:pt x="382" y="163"/>
                    <a:pt x="366" y="160"/>
                    <a:pt x="366" y="148"/>
                  </a:cubicBezTo>
                  <a:cubicBezTo>
                    <a:pt x="366" y="148"/>
                    <a:pt x="366" y="148"/>
                    <a:pt x="366" y="148"/>
                  </a:cubicBezTo>
                  <a:cubicBezTo>
                    <a:pt x="366" y="148"/>
                    <a:pt x="366" y="148"/>
                    <a:pt x="366" y="148"/>
                  </a:cubicBezTo>
                  <a:cubicBezTo>
                    <a:pt x="366" y="142"/>
                    <a:pt x="371" y="139"/>
                    <a:pt x="371" y="132"/>
                  </a:cubicBezTo>
                  <a:cubicBezTo>
                    <a:pt x="371" y="122"/>
                    <a:pt x="361" y="116"/>
                    <a:pt x="361" y="106"/>
                  </a:cubicBezTo>
                  <a:cubicBezTo>
                    <a:pt x="361" y="106"/>
                    <a:pt x="361" y="106"/>
                    <a:pt x="361" y="106"/>
                  </a:cubicBezTo>
                  <a:cubicBezTo>
                    <a:pt x="361" y="106"/>
                    <a:pt x="361" y="106"/>
                    <a:pt x="361" y="106"/>
                  </a:cubicBezTo>
                  <a:cubicBezTo>
                    <a:pt x="361" y="97"/>
                    <a:pt x="370" y="93"/>
                    <a:pt x="370" y="84"/>
                  </a:cubicBezTo>
                  <a:cubicBezTo>
                    <a:pt x="370" y="72"/>
                    <a:pt x="352" y="73"/>
                    <a:pt x="352" y="63"/>
                  </a:cubicBezTo>
                  <a:cubicBezTo>
                    <a:pt x="352" y="63"/>
                    <a:pt x="352" y="63"/>
                    <a:pt x="352" y="63"/>
                  </a:cubicBezTo>
                  <a:cubicBezTo>
                    <a:pt x="352" y="63"/>
                    <a:pt x="352" y="63"/>
                    <a:pt x="352" y="63"/>
                  </a:cubicBezTo>
                  <a:cubicBezTo>
                    <a:pt x="352" y="50"/>
                    <a:pt x="371" y="41"/>
                    <a:pt x="378" y="36"/>
                  </a:cubicBezTo>
                  <a:cubicBezTo>
                    <a:pt x="376" y="36"/>
                    <a:pt x="365" y="34"/>
                    <a:pt x="361" y="34"/>
                  </a:cubicBezTo>
                  <a:cubicBezTo>
                    <a:pt x="361" y="30"/>
                    <a:pt x="357" y="30"/>
                    <a:pt x="352" y="26"/>
                  </a:cubicBezTo>
                  <a:cubicBezTo>
                    <a:pt x="364" y="21"/>
                    <a:pt x="368" y="26"/>
                    <a:pt x="373" y="13"/>
                  </a:cubicBezTo>
                  <a:cubicBezTo>
                    <a:pt x="368" y="11"/>
                    <a:pt x="357" y="4"/>
                    <a:pt x="354" y="4"/>
                  </a:cubicBezTo>
                  <a:cubicBezTo>
                    <a:pt x="350" y="4"/>
                    <a:pt x="348" y="8"/>
                    <a:pt x="346" y="12"/>
                  </a:cubicBezTo>
                  <a:cubicBezTo>
                    <a:pt x="340" y="12"/>
                    <a:pt x="342" y="7"/>
                    <a:pt x="3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01" name="Freeform 94"/>
            <p:cNvSpPr>
              <a:spLocks/>
            </p:cNvSpPr>
            <p:nvPr/>
          </p:nvSpPr>
          <p:spPr bwMode="auto">
            <a:xfrm>
              <a:off x="4137" y="-497"/>
              <a:ext cx="6053" cy="2251"/>
            </a:xfrm>
            <a:custGeom>
              <a:avLst/>
              <a:gdLst>
                <a:gd name="T0" fmla="*/ 991 w 2561"/>
                <a:gd name="T1" fmla="*/ 116 h 952"/>
                <a:gd name="T2" fmla="*/ 843 w 2561"/>
                <a:gd name="T3" fmla="*/ 178 h 952"/>
                <a:gd name="T4" fmla="*/ 771 w 2561"/>
                <a:gd name="T5" fmla="*/ 145 h 952"/>
                <a:gd name="T6" fmla="*/ 621 w 2561"/>
                <a:gd name="T7" fmla="*/ 232 h 952"/>
                <a:gd name="T8" fmla="*/ 497 w 2561"/>
                <a:gd name="T9" fmla="*/ 259 h 952"/>
                <a:gd name="T10" fmla="*/ 353 w 2561"/>
                <a:gd name="T11" fmla="*/ 325 h 952"/>
                <a:gd name="T12" fmla="*/ 256 w 2561"/>
                <a:gd name="T13" fmla="*/ 375 h 952"/>
                <a:gd name="T14" fmla="*/ 174 w 2561"/>
                <a:gd name="T15" fmla="*/ 235 h 952"/>
                <a:gd name="T16" fmla="*/ 152 w 2561"/>
                <a:gd name="T17" fmla="*/ 283 h 952"/>
                <a:gd name="T18" fmla="*/ 148 w 2561"/>
                <a:gd name="T19" fmla="*/ 347 h 952"/>
                <a:gd name="T20" fmla="*/ 174 w 2561"/>
                <a:gd name="T21" fmla="*/ 403 h 952"/>
                <a:gd name="T22" fmla="*/ 84 w 2561"/>
                <a:gd name="T23" fmla="*/ 481 h 952"/>
                <a:gd name="T24" fmla="*/ 0 w 2561"/>
                <a:gd name="T25" fmla="*/ 594 h 952"/>
                <a:gd name="T26" fmla="*/ 19 w 2561"/>
                <a:gd name="T27" fmla="*/ 592 h 952"/>
                <a:gd name="T28" fmla="*/ 19 w 2561"/>
                <a:gd name="T29" fmla="*/ 592 h 952"/>
                <a:gd name="T30" fmla="*/ 65 w 2561"/>
                <a:gd name="T31" fmla="*/ 668 h 952"/>
                <a:gd name="T32" fmla="*/ 68 w 2561"/>
                <a:gd name="T33" fmla="*/ 722 h 952"/>
                <a:gd name="T34" fmla="*/ 147 w 2561"/>
                <a:gd name="T35" fmla="*/ 768 h 952"/>
                <a:gd name="T36" fmla="*/ 279 w 2561"/>
                <a:gd name="T37" fmla="*/ 740 h 952"/>
                <a:gd name="T38" fmla="*/ 340 w 2561"/>
                <a:gd name="T39" fmla="*/ 840 h 952"/>
                <a:gd name="T40" fmla="*/ 340 w 2561"/>
                <a:gd name="T41" fmla="*/ 840 h 952"/>
                <a:gd name="T42" fmla="*/ 427 w 2561"/>
                <a:gd name="T43" fmla="*/ 875 h 952"/>
                <a:gd name="T44" fmla="*/ 453 w 2561"/>
                <a:gd name="T45" fmla="*/ 863 h 952"/>
                <a:gd name="T46" fmla="*/ 478 w 2561"/>
                <a:gd name="T47" fmla="*/ 742 h 952"/>
                <a:gd name="T48" fmla="*/ 469 w 2561"/>
                <a:gd name="T49" fmla="*/ 801 h 952"/>
                <a:gd name="T50" fmla="*/ 512 w 2561"/>
                <a:gd name="T51" fmla="*/ 894 h 952"/>
                <a:gd name="T52" fmla="*/ 588 w 2561"/>
                <a:gd name="T53" fmla="*/ 908 h 952"/>
                <a:gd name="T54" fmla="*/ 632 w 2561"/>
                <a:gd name="T55" fmla="*/ 947 h 952"/>
                <a:gd name="T56" fmla="*/ 702 w 2561"/>
                <a:gd name="T57" fmla="*/ 914 h 952"/>
                <a:gd name="T58" fmla="*/ 715 w 2561"/>
                <a:gd name="T59" fmla="*/ 917 h 952"/>
                <a:gd name="T60" fmla="*/ 752 w 2561"/>
                <a:gd name="T61" fmla="*/ 909 h 952"/>
                <a:gd name="T62" fmla="*/ 772 w 2561"/>
                <a:gd name="T63" fmla="*/ 896 h 952"/>
                <a:gd name="T64" fmla="*/ 828 w 2561"/>
                <a:gd name="T65" fmla="*/ 916 h 952"/>
                <a:gd name="T66" fmla="*/ 831 w 2561"/>
                <a:gd name="T67" fmla="*/ 861 h 952"/>
                <a:gd name="T68" fmla="*/ 957 w 2561"/>
                <a:gd name="T69" fmla="*/ 742 h 952"/>
                <a:gd name="T70" fmla="*/ 967 w 2561"/>
                <a:gd name="T71" fmla="*/ 743 h 952"/>
                <a:gd name="T72" fmla="*/ 992 w 2561"/>
                <a:gd name="T73" fmla="*/ 710 h 952"/>
                <a:gd name="T74" fmla="*/ 1235 w 2561"/>
                <a:gd name="T75" fmla="*/ 652 h 952"/>
                <a:gd name="T76" fmla="*/ 1258 w 2561"/>
                <a:gd name="T77" fmla="*/ 673 h 952"/>
                <a:gd name="T78" fmla="*/ 1359 w 2561"/>
                <a:gd name="T79" fmla="*/ 694 h 952"/>
                <a:gd name="T80" fmla="*/ 1441 w 2561"/>
                <a:gd name="T81" fmla="*/ 677 h 952"/>
                <a:gd name="T82" fmla="*/ 1478 w 2561"/>
                <a:gd name="T83" fmla="*/ 684 h 952"/>
                <a:gd name="T84" fmla="*/ 1660 w 2561"/>
                <a:gd name="T85" fmla="*/ 700 h 952"/>
                <a:gd name="T86" fmla="*/ 1675 w 2561"/>
                <a:gd name="T87" fmla="*/ 782 h 952"/>
                <a:gd name="T88" fmla="*/ 1813 w 2561"/>
                <a:gd name="T89" fmla="*/ 700 h 952"/>
                <a:gd name="T90" fmla="*/ 1748 w 2561"/>
                <a:gd name="T91" fmla="*/ 581 h 952"/>
                <a:gd name="T92" fmla="*/ 2083 w 2561"/>
                <a:gd name="T93" fmla="*/ 433 h 952"/>
                <a:gd name="T94" fmla="*/ 2151 w 2561"/>
                <a:gd name="T95" fmla="*/ 452 h 952"/>
                <a:gd name="T96" fmla="*/ 2128 w 2561"/>
                <a:gd name="T97" fmla="*/ 573 h 952"/>
                <a:gd name="T98" fmla="*/ 2381 w 2561"/>
                <a:gd name="T99" fmla="*/ 375 h 952"/>
                <a:gd name="T100" fmla="*/ 2450 w 2561"/>
                <a:gd name="T101" fmla="*/ 272 h 952"/>
                <a:gd name="T102" fmla="*/ 2231 w 2561"/>
                <a:gd name="T103" fmla="*/ 233 h 952"/>
                <a:gd name="T104" fmla="*/ 1853 w 2561"/>
                <a:gd name="T105" fmla="*/ 145 h 952"/>
                <a:gd name="T106" fmla="*/ 1573 w 2561"/>
                <a:gd name="T107" fmla="*/ 116 h 952"/>
                <a:gd name="T108" fmla="*/ 1320 w 2561"/>
                <a:gd name="T109" fmla="*/ 124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61" h="952">
                  <a:moveTo>
                    <a:pt x="1270" y="0"/>
                  </a:moveTo>
                  <a:cubicBezTo>
                    <a:pt x="1242" y="0"/>
                    <a:pt x="1231" y="21"/>
                    <a:pt x="1217" y="32"/>
                  </a:cubicBezTo>
                  <a:cubicBezTo>
                    <a:pt x="1210" y="37"/>
                    <a:pt x="1174" y="53"/>
                    <a:pt x="1155" y="53"/>
                  </a:cubicBezTo>
                  <a:cubicBezTo>
                    <a:pt x="1147" y="53"/>
                    <a:pt x="1142" y="50"/>
                    <a:pt x="1144" y="42"/>
                  </a:cubicBezTo>
                  <a:cubicBezTo>
                    <a:pt x="1127" y="48"/>
                    <a:pt x="1052" y="53"/>
                    <a:pt x="1014" y="87"/>
                  </a:cubicBezTo>
                  <a:cubicBezTo>
                    <a:pt x="1006" y="95"/>
                    <a:pt x="1003" y="116"/>
                    <a:pt x="991" y="116"/>
                  </a:cubicBezTo>
                  <a:cubicBezTo>
                    <a:pt x="986" y="116"/>
                    <a:pt x="976" y="116"/>
                    <a:pt x="966" y="116"/>
                  </a:cubicBezTo>
                  <a:cubicBezTo>
                    <a:pt x="940" y="116"/>
                    <a:pt x="908" y="119"/>
                    <a:pt x="908" y="140"/>
                  </a:cubicBezTo>
                  <a:cubicBezTo>
                    <a:pt x="908" y="146"/>
                    <a:pt x="914" y="153"/>
                    <a:pt x="916" y="161"/>
                  </a:cubicBezTo>
                  <a:cubicBezTo>
                    <a:pt x="912" y="164"/>
                    <a:pt x="909" y="165"/>
                    <a:pt x="905" y="165"/>
                  </a:cubicBezTo>
                  <a:cubicBezTo>
                    <a:pt x="898" y="165"/>
                    <a:pt x="888" y="161"/>
                    <a:pt x="863" y="161"/>
                  </a:cubicBezTo>
                  <a:cubicBezTo>
                    <a:pt x="854" y="174"/>
                    <a:pt x="848" y="178"/>
                    <a:pt x="843" y="178"/>
                  </a:cubicBezTo>
                  <a:cubicBezTo>
                    <a:pt x="833" y="178"/>
                    <a:pt x="833" y="152"/>
                    <a:pt x="827" y="145"/>
                  </a:cubicBezTo>
                  <a:cubicBezTo>
                    <a:pt x="825" y="162"/>
                    <a:pt x="814" y="170"/>
                    <a:pt x="800" y="177"/>
                  </a:cubicBezTo>
                  <a:cubicBezTo>
                    <a:pt x="804" y="192"/>
                    <a:pt x="827" y="207"/>
                    <a:pt x="810" y="225"/>
                  </a:cubicBezTo>
                  <a:cubicBezTo>
                    <a:pt x="799" y="237"/>
                    <a:pt x="832" y="276"/>
                    <a:pt x="815" y="276"/>
                  </a:cubicBezTo>
                  <a:cubicBezTo>
                    <a:pt x="793" y="276"/>
                    <a:pt x="787" y="196"/>
                    <a:pt x="787" y="180"/>
                  </a:cubicBezTo>
                  <a:cubicBezTo>
                    <a:pt x="787" y="162"/>
                    <a:pt x="816" y="154"/>
                    <a:pt x="771" y="145"/>
                  </a:cubicBezTo>
                  <a:cubicBezTo>
                    <a:pt x="770" y="145"/>
                    <a:pt x="768" y="145"/>
                    <a:pt x="767" y="145"/>
                  </a:cubicBezTo>
                  <a:cubicBezTo>
                    <a:pt x="743" y="145"/>
                    <a:pt x="705" y="179"/>
                    <a:pt x="705" y="198"/>
                  </a:cubicBezTo>
                  <a:cubicBezTo>
                    <a:pt x="705" y="222"/>
                    <a:pt x="716" y="238"/>
                    <a:pt x="729" y="251"/>
                  </a:cubicBezTo>
                  <a:cubicBezTo>
                    <a:pt x="737" y="265"/>
                    <a:pt x="737" y="270"/>
                    <a:pt x="732" y="270"/>
                  </a:cubicBezTo>
                  <a:cubicBezTo>
                    <a:pt x="719" y="270"/>
                    <a:pt x="680" y="244"/>
                    <a:pt x="662" y="239"/>
                  </a:cubicBezTo>
                  <a:cubicBezTo>
                    <a:pt x="642" y="234"/>
                    <a:pt x="629" y="232"/>
                    <a:pt x="621" y="232"/>
                  </a:cubicBezTo>
                  <a:cubicBezTo>
                    <a:pt x="600" y="232"/>
                    <a:pt x="613" y="246"/>
                    <a:pt x="612" y="248"/>
                  </a:cubicBezTo>
                  <a:cubicBezTo>
                    <a:pt x="612" y="264"/>
                    <a:pt x="608" y="269"/>
                    <a:pt x="604" y="269"/>
                  </a:cubicBezTo>
                  <a:cubicBezTo>
                    <a:pt x="598" y="269"/>
                    <a:pt x="589" y="256"/>
                    <a:pt x="583" y="256"/>
                  </a:cubicBezTo>
                  <a:cubicBezTo>
                    <a:pt x="570" y="256"/>
                    <a:pt x="547" y="270"/>
                    <a:pt x="525" y="270"/>
                  </a:cubicBezTo>
                  <a:cubicBezTo>
                    <a:pt x="520" y="270"/>
                    <a:pt x="514" y="269"/>
                    <a:pt x="509" y="267"/>
                  </a:cubicBezTo>
                  <a:cubicBezTo>
                    <a:pt x="507" y="261"/>
                    <a:pt x="503" y="259"/>
                    <a:pt x="497" y="259"/>
                  </a:cubicBezTo>
                  <a:cubicBezTo>
                    <a:pt x="471" y="259"/>
                    <a:pt x="415" y="306"/>
                    <a:pt x="399" y="306"/>
                  </a:cubicBezTo>
                  <a:cubicBezTo>
                    <a:pt x="392" y="306"/>
                    <a:pt x="383" y="302"/>
                    <a:pt x="385" y="296"/>
                  </a:cubicBezTo>
                  <a:cubicBezTo>
                    <a:pt x="390" y="283"/>
                    <a:pt x="388" y="261"/>
                    <a:pt x="380" y="261"/>
                  </a:cubicBezTo>
                  <a:cubicBezTo>
                    <a:pt x="375" y="261"/>
                    <a:pt x="368" y="271"/>
                    <a:pt x="359" y="299"/>
                  </a:cubicBezTo>
                  <a:cubicBezTo>
                    <a:pt x="358" y="303"/>
                    <a:pt x="367" y="305"/>
                    <a:pt x="367" y="314"/>
                  </a:cubicBezTo>
                  <a:cubicBezTo>
                    <a:pt x="367" y="323"/>
                    <a:pt x="361" y="325"/>
                    <a:pt x="353" y="325"/>
                  </a:cubicBezTo>
                  <a:cubicBezTo>
                    <a:pt x="350" y="325"/>
                    <a:pt x="347" y="325"/>
                    <a:pt x="344" y="324"/>
                  </a:cubicBezTo>
                  <a:cubicBezTo>
                    <a:pt x="340" y="324"/>
                    <a:pt x="337" y="324"/>
                    <a:pt x="334" y="324"/>
                  </a:cubicBezTo>
                  <a:cubicBezTo>
                    <a:pt x="330" y="324"/>
                    <a:pt x="327" y="324"/>
                    <a:pt x="325" y="325"/>
                  </a:cubicBezTo>
                  <a:cubicBezTo>
                    <a:pt x="313" y="329"/>
                    <a:pt x="315" y="361"/>
                    <a:pt x="286" y="361"/>
                  </a:cubicBezTo>
                  <a:cubicBezTo>
                    <a:pt x="278" y="361"/>
                    <a:pt x="268" y="359"/>
                    <a:pt x="256" y="354"/>
                  </a:cubicBezTo>
                  <a:cubicBezTo>
                    <a:pt x="256" y="375"/>
                    <a:pt x="256" y="375"/>
                    <a:pt x="256" y="375"/>
                  </a:cubicBezTo>
                  <a:cubicBezTo>
                    <a:pt x="226" y="372"/>
                    <a:pt x="230" y="340"/>
                    <a:pt x="219" y="325"/>
                  </a:cubicBezTo>
                  <a:cubicBezTo>
                    <a:pt x="224" y="325"/>
                    <a:pt x="228" y="325"/>
                    <a:pt x="231" y="325"/>
                  </a:cubicBezTo>
                  <a:cubicBezTo>
                    <a:pt x="247" y="325"/>
                    <a:pt x="258" y="325"/>
                    <a:pt x="276" y="330"/>
                  </a:cubicBezTo>
                  <a:cubicBezTo>
                    <a:pt x="279" y="331"/>
                    <a:pt x="282" y="331"/>
                    <a:pt x="285" y="331"/>
                  </a:cubicBezTo>
                  <a:cubicBezTo>
                    <a:pt x="315" y="331"/>
                    <a:pt x="356" y="298"/>
                    <a:pt x="274" y="272"/>
                  </a:cubicBezTo>
                  <a:cubicBezTo>
                    <a:pt x="249" y="264"/>
                    <a:pt x="192" y="235"/>
                    <a:pt x="174" y="235"/>
                  </a:cubicBezTo>
                  <a:cubicBezTo>
                    <a:pt x="173" y="235"/>
                    <a:pt x="172" y="234"/>
                    <a:pt x="168" y="234"/>
                  </a:cubicBezTo>
                  <a:cubicBezTo>
                    <a:pt x="166" y="234"/>
                    <a:pt x="163" y="234"/>
                    <a:pt x="160" y="235"/>
                  </a:cubicBezTo>
                  <a:cubicBezTo>
                    <a:pt x="160" y="235"/>
                    <a:pt x="160" y="235"/>
                    <a:pt x="160" y="235"/>
                  </a:cubicBezTo>
                  <a:cubicBezTo>
                    <a:pt x="153" y="240"/>
                    <a:pt x="134" y="249"/>
                    <a:pt x="134" y="262"/>
                  </a:cubicBezTo>
                  <a:cubicBezTo>
                    <a:pt x="134" y="262"/>
                    <a:pt x="134" y="262"/>
                    <a:pt x="134" y="262"/>
                  </a:cubicBezTo>
                  <a:cubicBezTo>
                    <a:pt x="134" y="272"/>
                    <a:pt x="152" y="271"/>
                    <a:pt x="152" y="283"/>
                  </a:cubicBezTo>
                  <a:cubicBezTo>
                    <a:pt x="152" y="283"/>
                    <a:pt x="152" y="283"/>
                    <a:pt x="152" y="283"/>
                  </a:cubicBezTo>
                  <a:cubicBezTo>
                    <a:pt x="152" y="292"/>
                    <a:pt x="143" y="296"/>
                    <a:pt x="143" y="305"/>
                  </a:cubicBezTo>
                  <a:cubicBezTo>
                    <a:pt x="143" y="305"/>
                    <a:pt x="143" y="305"/>
                    <a:pt x="143" y="305"/>
                  </a:cubicBezTo>
                  <a:cubicBezTo>
                    <a:pt x="143" y="315"/>
                    <a:pt x="153" y="321"/>
                    <a:pt x="153" y="331"/>
                  </a:cubicBezTo>
                  <a:cubicBezTo>
                    <a:pt x="153" y="331"/>
                    <a:pt x="153" y="331"/>
                    <a:pt x="153" y="331"/>
                  </a:cubicBezTo>
                  <a:cubicBezTo>
                    <a:pt x="153" y="338"/>
                    <a:pt x="148" y="341"/>
                    <a:pt x="148" y="347"/>
                  </a:cubicBezTo>
                  <a:cubicBezTo>
                    <a:pt x="148" y="347"/>
                    <a:pt x="148" y="347"/>
                    <a:pt x="148" y="347"/>
                  </a:cubicBezTo>
                  <a:cubicBezTo>
                    <a:pt x="148" y="359"/>
                    <a:pt x="164" y="362"/>
                    <a:pt x="164" y="373"/>
                  </a:cubicBezTo>
                  <a:cubicBezTo>
                    <a:pt x="164" y="373"/>
                    <a:pt x="164" y="373"/>
                    <a:pt x="164" y="373"/>
                  </a:cubicBezTo>
                  <a:cubicBezTo>
                    <a:pt x="164" y="377"/>
                    <a:pt x="159" y="379"/>
                    <a:pt x="157" y="380"/>
                  </a:cubicBezTo>
                  <a:cubicBezTo>
                    <a:pt x="157" y="380"/>
                    <a:pt x="157" y="380"/>
                    <a:pt x="157" y="380"/>
                  </a:cubicBezTo>
                  <a:cubicBezTo>
                    <a:pt x="162" y="389"/>
                    <a:pt x="174" y="391"/>
                    <a:pt x="174" y="403"/>
                  </a:cubicBezTo>
                  <a:cubicBezTo>
                    <a:pt x="174" y="403"/>
                    <a:pt x="174" y="403"/>
                    <a:pt x="174" y="403"/>
                  </a:cubicBezTo>
                  <a:cubicBezTo>
                    <a:pt x="174" y="420"/>
                    <a:pt x="138" y="439"/>
                    <a:pt x="127" y="454"/>
                  </a:cubicBezTo>
                  <a:cubicBezTo>
                    <a:pt x="127" y="454"/>
                    <a:pt x="127" y="454"/>
                    <a:pt x="127" y="454"/>
                  </a:cubicBezTo>
                  <a:cubicBezTo>
                    <a:pt x="131" y="460"/>
                    <a:pt x="136" y="463"/>
                    <a:pt x="140" y="473"/>
                  </a:cubicBezTo>
                  <a:cubicBezTo>
                    <a:pt x="134" y="477"/>
                    <a:pt x="118" y="484"/>
                    <a:pt x="111" y="484"/>
                  </a:cubicBezTo>
                  <a:cubicBezTo>
                    <a:pt x="102" y="484"/>
                    <a:pt x="96" y="481"/>
                    <a:pt x="84" y="481"/>
                  </a:cubicBezTo>
                  <a:cubicBezTo>
                    <a:pt x="73" y="481"/>
                    <a:pt x="46" y="491"/>
                    <a:pt x="54" y="499"/>
                  </a:cubicBezTo>
                  <a:cubicBezTo>
                    <a:pt x="81" y="524"/>
                    <a:pt x="67" y="533"/>
                    <a:pt x="61" y="533"/>
                  </a:cubicBezTo>
                  <a:cubicBezTo>
                    <a:pt x="50" y="533"/>
                    <a:pt x="49" y="520"/>
                    <a:pt x="40" y="520"/>
                  </a:cubicBezTo>
                  <a:cubicBezTo>
                    <a:pt x="30" y="520"/>
                    <a:pt x="18" y="545"/>
                    <a:pt x="18" y="557"/>
                  </a:cubicBezTo>
                  <a:cubicBezTo>
                    <a:pt x="18" y="578"/>
                    <a:pt x="2" y="575"/>
                    <a:pt x="0" y="593"/>
                  </a:cubicBezTo>
                  <a:cubicBezTo>
                    <a:pt x="0" y="594"/>
                    <a:pt x="0" y="594"/>
                    <a:pt x="0" y="594"/>
                  </a:cubicBezTo>
                  <a:cubicBezTo>
                    <a:pt x="2" y="593"/>
                    <a:pt x="4" y="593"/>
                    <a:pt x="6" y="593"/>
                  </a:cubicBezTo>
                  <a:cubicBezTo>
                    <a:pt x="11" y="592"/>
                    <a:pt x="15"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29" y="592"/>
                    <a:pt x="36" y="591"/>
                    <a:pt x="46" y="591"/>
                  </a:cubicBezTo>
                  <a:cubicBezTo>
                    <a:pt x="58" y="591"/>
                    <a:pt x="63" y="611"/>
                    <a:pt x="63" y="623"/>
                  </a:cubicBezTo>
                  <a:cubicBezTo>
                    <a:pt x="63" y="623"/>
                    <a:pt x="63" y="623"/>
                    <a:pt x="63" y="623"/>
                  </a:cubicBezTo>
                  <a:cubicBezTo>
                    <a:pt x="63" y="630"/>
                    <a:pt x="55" y="633"/>
                    <a:pt x="55" y="640"/>
                  </a:cubicBezTo>
                  <a:cubicBezTo>
                    <a:pt x="55" y="640"/>
                    <a:pt x="55" y="640"/>
                    <a:pt x="55" y="640"/>
                  </a:cubicBezTo>
                  <a:cubicBezTo>
                    <a:pt x="55" y="651"/>
                    <a:pt x="65" y="658"/>
                    <a:pt x="65" y="668"/>
                  </a:cubicBezTo>
                  <a:cubicBezTo>
                    <a:pt x="65" y="668"/>
                    <a:pt x="65" y="668"/>
                    <a:pt x="65" y="668"/>
                  </a:cubicBezTo>
                  <a:cubicBezTo>
                    <a:pt x="65" y="674"/>
                    <a:pt x="55" y="677"/>
                    <a:pt x="53" y="680"/>
                  </a:cubicBezTo>
                  <a:cubicBezTo>
                    <a:pt x="47" y="689"/>
                    <a:pt x="45" y="698"/>
                    <a:pt x="45" y="710"/>
                  </a:cubicBezTo>
                  <a:cubicBezTo>
                    <a:pt x="45" y="710"/>
                    <a:pt x="45" y="710"/>
                    <a:pt x="45" y="710"/>
                  </a:cubicBezTo>
                  <a:cubicBezTo>
                    <a:pt x="45" y="721"/>
                    <a:pt x="50" y="722"/>
                    <a:pt x="57" y="722"/>
                  </a:cubicBezTo>
                  <a:cubicBezTo>
                    <a:pt x="60" y="722"/>
                    <a:pt x="64" y="722"/>
                    <a:pt x="68" y="722"/>
                  </a:cubicBezTo>
                  <a:cubicBezTo>
                    <a:pt x="84" y="722"/>
                    <a:pt x="92" y="715"/>
                    <a:pt x="105" y="715"/>
                  </a:cubicBezTo>
                  <a:cubicBezTo>
                    <a:pt x="119" y="715"/>
                    <a:pt x="116" y="743"/>
                    <a:pt x="129" y="743"/>
                  </a:cubicBezTo>
                  <a:cubicBezTo>
                    <a:pt x="129" y="764"/>
                    <a:pt x="129" y="764"/>
                    <a:pt x="129" y="764"/>
                  </a:cubicBezTo>
                  <a:cubicBezTo>
                    <a:pt x="129" y="766"/>
                    <a:pt x="131" y="767"/>
                    <a:pt x="132" y="768"/>
                  </a:cubicBezTo>
                  <a:cubicBezTo>
                    <a:pt x="135" y="771"/>
                    <a:pt x="135" y="771"/>
                    <a:pt x="135" y="771"/>
                  </a:cubicBezTo>
                  <a:cubicBezTo>
                    <a:pt x="137" y="771"/>
                    <a:pt x="144" y="768"/>
                    <a:pt x="147" y="768"/>
                  </a:cubicBezTo>
                  <a:cubicBezTo>
                    <a:pt x="159" y="765"/>
                    <a:pt x="160" y="751"/>
                    <a:pt x="172" y="751"/>
                  </a:cubicBezTo>
                  <a:cubicBezTo>
                    <a:pt x="181" y="751"/>
                    <a:pt x="205" y="791"/>
                    <a:pt x="213" y="791"/>
                  </a:cubicBezTo>
                  <a:cubicBezTo>
                    <a:pt x="220" y="791"/>
                    <a:pt x="245" y="779"/>
                    <a:pt x="250" y="774"/>
                  </a:cubicBezTo>
                  <a:cubicBezTo>
                    <a:pt x="249" y="774"/>
                    <a:pt x="235" y="772"/>
                    <a:pt x="235" y="772"/>
                  </a:cubicBezTo>
                  <a:cubicBezTo>
                    <a:pt x="233" y="772"/>
                    <a:pt x="226" y="771"/>
                    <a:pt x="226" y="764"/>
                  </a:cubicBezTo>
                  <a:cubicBezTo>
                    <a:pt x="226" y="760"/>
                    <a:pt x="264" y="746"/>
                    <a:pt x="279" y="740"/>
                  </a:cubicBezTo>
                  <a:cubicBezTo>
                    <a:pt x="279" y="740"/>
                    <a:pt x="272" y="748"/>
                    <a:pt x="269" y="749"/>
                  </a:cubicBezTo>
                  <a:cubicBezTo>
                    <a:pt x="270" y="753"/>
                    <a:pt x="284" y="767"/>
                    <a:pt x="253" y="775"/>
                  </a:cubicBezTo>
                  <a:cubicBezTo>
                    <a:pt x="267" y="806"/>
                    <a:pt x="327" y="801"/>
                    <a:pt x="327" y="842"/>
                  </a:cubicBezTo>
                  <a:cubicBezTo>
                    <a:pt x="329" y="842"/>
                    <a:pt x="329" y="842"/>
                    <a:pt x="329" y="842"/>
                  </a:cubicBezTo>
                  <a:cubicBezTo>
                    <a:pt x="332" y="841"/>
                    <a:pt x="336"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57" y="840"/>
                    <a:pt x="356" y="850"/>
                    <a:pt x="362" y="861"/>
                  </a:cubicBezTo>
                  <a:cubicBezTo>
                    <a:pt x="363" y="863"/>
                    <a:pt x="373" y="869"/>
                    <a:pt x="374" y="869"/>
                  </a:cubicBezTo>
                  <a:cubicBezTo>
                    <a:pt x="384" y="872"/>
                    <a:pt x="386" y="888"/>
                    <a:pt x="401" y="888"/>
                  </a:cubicBezTo>
                  <a:cubicBezTo>
                    <a:pt x="412" y="888"/>
                    <a:pt x="412" y="879"/>
                    <a:pt x="420" y="876"/>
                  </a:cubicBezTo>
                  <a:cubicBezTo>
                    <a:pt x="424" y="875"/>
                    <a:pt x="423" y="875"/>
                    <a:pt x="427" y="875"/>
                  </a:cubicBezTo>
                  <a:cubicBezTo>
                    <a:pt x="429" y="878"/>
                    <a:pt x="429" y="882"/>
                    <a:pt x="431" y="884"/>
                  </a:cubicBezTo>
                  <a:cubicBezTo>
                    <a:pt x="431" y="884"/>
                    <a:pt x="431" y="884"/>
                    <a:pt x="431" y="884"/>
                  </a:cubicBezTo>
                  <a:cubicBezTo>
                    <a:pt x="431" y="884"/>
                    <a:pt x="431" y="885"/>
                    <a:pt x="431" y="885"/>
                  </a:cubicBezTo>
                  <a:cubicBezTo>
                    <a:pt x="431" y="886"/>
                    <a:pt x="431" y="887"/>
                    <a:pt x="431" y="887"/>
                  </a:cubicBezTo>
                  <a:cubicBezTo>
                    <a:pt x="438" y="888"/>
                    <a:pt x="438" y="888"/>
                    <a:pt x="438" y="888"/>
                  </a:cubicBezTo>
                  <a:cubicBezTo>
                    <a:pt x="445" y="880"/>
                    <a:pt x="445" y="867"/>
                    <a:pt x="453" y="863"/>
                  </a:cubicBezTo>
                  <a:cubicBezTo>
                    <a:pt x="439" y="855"/>
                    <a:pt x="417" y="823"/>
                    <a:pt x="417" y="805"/>
                  </a:cubicBezTo>
                  <a:cubicBezTo>
                    <a:pt x="417" y="800"/>
                    <a:pt x="405" y="792"/>
                    <a:pt x="405" y="784"/>
                  </a:cubicBezTo>
                  <a:cubicBezTo>
                    <a:pt x="405" y="782"/>
                    <a:pt x="415" y="762"/>
                    <a:pt x="418" y="759"/>
                  </a:cubicBezTo>
                  <a:cubicBezTo>
                    <a:pt x="418" y="759"/>
                    <a:pt x="419" y="759"/>
                    <a:pt x="419" y="759"/>
                  </a:cubicBezTo>
                  <a:cubicBezTo>
                    <a:pt x="423" y="759"/>
                    <a:pt x="437" y="751"/>
                    <a:pt x="438" y="751"/>
                  </a:cubicBezTo>
                  <a:cubicBezTo>
                    <a:pt x="452" y="746"/>
                    <a:pt x="460" y="742"/>
                    <a:pt x="478" y="742"/>
                  </a:cubicBezTo>
                  <a:cubicBezTo>
                    <a:pt x="506" y="742"/>
                    <a:pt x="511" y="756"/>
                    <a:pt x="522" y="772"/>
                  </a:cubicBezTo>
                  <a:cubicBezTo>
                    <a:pt x="519" y="774"/>
                    <a:pt x="516" y="775"/>
                    <a:pt x="512" y="775"/>
                  </a:cubicBezTo>
                  <a:cubicBezTo>
                    <a:pt x="506" y="775"/>
                    <a:pt x="500" y="772"/>
                    <a:pt x="494" y="772"/>
                  </a:cubicBezTo>
                  <a:cubicBezTo>
                    <a:pt x="480" y="772"/>
                    <a:pt x="459" y="785"/>
                    <a:pt x="457" y="785"/>
                  </a:cubicBezTo>
                  <a:cubicBezTo>
                    <a:pt x="457" y="785"/>
                    <a:pt x="457" y="785"/>
                    <a:pt x="457" y="785"/>
                  </a:cubicBezTo>
                  <a:cubicBezTo>
                    <a:pt x="457" y="796"/>
                    <a:pt x="466" y="795"/>
                    <a:pt x="469" y="801"/>
                  </a:cubicBezTo>
                  <a:cubicBezTo>
                    <a:pt x="479" y="819"/>
                    <a:pt x="493" y="825"/>
                    <a:pt x="493" y="846"/>
                  </a:cubicBezTo>
                  <a:cubicBezTo>
                    <a:pt x="497" y="844"/>
                    <a:pt x="507" y="839"/>
                    <a:pt x="511" y="838"/>
                  </a:cubicBezTo>
                  <a:cubicBezTo>
                    <a:pt x="512" y="846"/>
                    <a:pt x="520" y="850"/>
                    <a:pt x="520" y="858"/>
                  </a:cubicBezTo>
                  <a:cubicBezTo>
                    <a:pt x="504" y="858"/>
                    <a:pt x="504" y="858"/>
                    <a:pt x="504" y="858"/>
                  </a:cubicBezTo>
                  <a:cubicBezTo>
                    <a:pt x="499" y="858"/>
                    <a:pt x="495" y="863"/>
                    <a:pt x="494" y="871"/>
                  </a:cubicBezTo>
                  <a:cubicBezTo>
                    <a:pt x="505" y="873"/>
                    <a:pt x="512" y="883"/>
                    <a:pt x="512" y="894"/>
                  </a:cubicBezTo>
                  <a:cubicBezTo>
                    <a:pt x="512" y="899"/>
                    <a:pt x="508" y="901"/>
                    <a:pt x="508" y="906"/>
                  </a:cubicBezTo>
                  <a:cubicBezTo>
                    <a:pt x="508" y="910"/>
                    <a:pt x="513" y="916"/>
                    <a:pt x="514" y="917"/>
                  </a:cubicBezTo>
                  <a:cubicBezTo>
                    <a:pt x="514" y="912"/>
                    <a:pt x="520" y="912"/>
                    <a:pt x="525" y="910"/>
                  </a:cubicBezTo>
                  <a:cubicBezTo>
                    <a:pt x="531" y="908"/>
                    <a:pt x="529" y="906"/>
                    <a:pt x="535" y="904"/>
                  </a:cubicBezTo>
                  <a:cubicBezTo>
                    <a:pt x="545" y="900"/>
                    <a:pt x="551" y="903"/>
                    <a:pt x="559" y="897"/>
                  </a:cubicBezTo>
                  <a:cubicBezTo>
                    <a:pt x="570" y="904"/>
                    <a:pt x="577" y="904"/>
                    <a:pt x="588" y="908"/>
                  </a:cubicBezTo>
                  <a:cubicBezTo>
                    <a:pt x="601" y="912"/>
                    <a:pt x="605" y="924"/>
                    <a:pt x="620" y="924"/>
                  </a:cubicBezTo>
                  <a:cubicBezTo>
                    <a:pt x="621" y="927"/>
                    <a:pt x="624" y="928"/>
                    <a:pt x="625" y="930"/>
                  </a:cubicBezTo>
                  <a:cubicBezTo>
                    <a:pt x="625" y="930"/>
                    <a:pt x="625" y="930"/>
                    <a:pt x="625" y="930"/>
                  </a:cubicBezTo>
                  <a:cubicBezTo>
                    <a:pt x="626" y="933"/>
                    <a:pt x="625" y="937"/>
                    <a:pt x="626" y="941"/>
                  </a:cubicBezTo>
                  <a:cubicBezTo>
                    <a:pt x="626" y="943"/>
                    <a:pt x="626" y="946"/>
                    <a:pt x="627" y="949"/>
                  </a:cubicBezTo>
                  <a:cubicBezTo>
                    <a:pt x="629" y="947"/>
                    <a:pt x="630" y="947"/>
                    <a:pt x="632" y="947"/>
                  </a:cubicBezTo>
                  <a:cubicBezTo>
                    <a:pt x="636" y="947"/>
                    <a:pt x="639" y="952"/>
                    <a:pt x="643" y="952"/>
                  </a:cubicBezTo>
                  <a:cubicBezTo>
                    <a:pt x="649" y="952"/>
                    <a:pt x="652" y="946"/>
                    <a:pt x="655" y="943"/>
                  </a:cubicBezTo>
                  <a:cubicBezTo>
                    <a:pt x="659" y="939"/>
                    <a:pt x="666" y="939"/>
                    <a:pt x="670" y="935"/>
                  </a:cubicBezTo>
                  <a:cubicBezTo>
                    <a:pt x="679" y="926"/>
                    <a:pt x="680" y="912"/>
                    <a:pt x="693" y="912"/>
                  </a:cubicBezTo>
                  <a:cubicBezTo>
                    <a:pt x="698" y="912"/>
                    <a:pt x="697" y="914"/>
                    <a:pt x="702" y="914"/>
                  </a:cubicBezTo>
                  <a:cubicBezTo>
                    <a:pt x="702" y="914"/>
                    <a:pt x="702" y="914"/>
                    <a:pt x="702" y="914"/>
                  </a:cubicBezTo>
                  <a:cubicBezTo>
                    <a:pt x="702" y="914"/>
                    <a:pt x="702" y="914"/>
                    <a:pt x="702" y="914"/>
                  </a:cubicBezTo>
                  <a:cubicBezTo>
                    <a:pt x="702" y="917"/>
                    <a:pt x="705" y="918"/>
                    <a:pt x="708" y="918"/>
                  </a:cubicBezTo>
                  <a:cubicBezTo>
                    <a:pt x="708" y="918"/>
                    <a:pt x="708" y="918"/>
                    <a:pt x="708" y="918"/>
                  </a:cubicBezTo>
                  <a:cubicBezTo>
                    <a:pt x="708" y="918"/>
                    <a:pt x="708" y="918"/>
                    <a:pt x="708" y="918"/>
                  </a:cubicBezTo>
                  <a:cubicBezTo>
                    <a:pt x="708" y="918"/>
                    <a:pt x="708" y="918"/>
                    <a:pt x="708" y="918"/>
                  </a:cubicBezTo>
                  <a:cubicBezTo>
                    <a:pt x="710" y="918"/>
                    <a:pt x="713" y="917"/>
                    <a:pt x="715" y="917"/>
                  </a:cubicBezTo>
                  <a:cubicBezTo>
                    <a:pt x="716" y="917"/>
                    <a:pt x="718" y="916"/>
                    <a:pt x="719" y="916"/>
                  </a:cubicBezTo>
                  <a:cubicBezTo>
                    <a:pt x="723" y="916"/>
                    <a:pt x="724" y="922"/>
                    <a:pt x="729" y="922"/>
                  </a:cubicBezTo>
                  <a:cubicBezTo>
                    <a:pt x="739" y="922"/>
                    <a:pt x="747" y="916"/>
                    <a:pt x="751" y="909"/>
                  </a:cubicBezTo>
                  <a:cubicBezTo>
                    <a:pt x="751" y="909"/>
                    <a:pt x="751" y="909"/>
                    <a:pt x="751" y="909"/>
                  </a:cubicBezTo>
                  <a:cubicBezTo>
                    <a:pt x="751" y="909"/>
                    <a:pt x="751" y="909"/>
                    <a:pt x="751" y="909"/>
                  </a:cubicBezTo>
                  <a:cubicBezTo>
                    <a:pt x="752" y="909"/>
                    <a:pt x="752" y="909"/>
                    <a:pt x="752" y="909"/>
                  </a:cubicBezTo>
                  <a:cubicBezTo>
                    <a:pt x="752" y="909"/>
                    <a:pt x="752" y="909"/>
                    <a:pt x="752" y="909"/>
                  </a:cubicBezTo>
                  <a:cubicBezTo>
                    <a:pt x="752" y="909"/>
                    <a:pt x="752" y="909"/>
                    <a:pt x="752" y="909"/>
                  </a:cubicBezTo>
                  <a:cubicBezTo>
                    <a:pt x="752" y="909"/>
                    <a:pt x="752" y="909"/>
                    <a:pt x="752" y="909"/>
                  </a:cubicBezTo>
                  <a:cubicBezTo>
                    <a:pt x="753" y="909"/>
                    <a:pt x="753" y="909"/>
                    <a:pt x="753" y="909"/>
                  </a:cubicBezTo>
                  <a:cubicBezTo>
                    <a:pt x="754" y="909"/>
                    <a:pt x="754" y="909"/>
                    <a:pt x="754" y="909"/>
                  </a:cubicBezTo>
                  <a:cubicBezTo>
                    <a:pt x="759" y="909"/>
                    <a:pt x="761" y="896"/>
                    <a:pt x="772" y="896"/>
                  </a:cubicBezTo>
                  <a:cubicBezTo>
                    <a:pt x="777" y="896"/>
                    <a:pt x="777" y="901"/>
                    <a:pt x="777" y="907"/>
                  </a:cubicBezTo>
                  <a:cubicBezTo>
                    <a:pt x="777" y="908"/>
                    <a:pt x="777" y="910"/>
                    <a:pt x="777" y="912"/>
                  </a:cubicBezTo>
                  <a:cubicBezTo>
                    <a:pt x="777" y="918"/>
                    <a:pt x="778" y="924"/>
                    <a:pt x="783" y="924"/>
                  </a:cubicBezTo>
                  <a:cubicBezTo>
                    <a:pt x="796" y="924"/>
                    <a:pt x="800" y="915"/>
                    <a:pt x="810" y="915"/>
                  </a:cubicBezTo>
                  <a:cubicBezTo>
                    <a:pt x="817" y="915"/>
                    <a:pt x="821" y="915"/>
                    <a:pt x="828" y="916"/>
                  </a:cubicBezTo>
                  <a:cubicBezTo>
                    <a:pt x="828" y="916"/>
                    <a:pt x="828" y="916"/>
                    <a:pt x="828" y="916"/>
                  </a:cubicBezTo>
                  <a:cubicBezTo>
                    <a:pt x="828" y="916"/>
                    <a:pt x="828" y="916"/>
                    <a:pt x="828" y="916"/>
                  </a:cubicBezTo>
                  <a:cubicBezTo>
                    <a:pt x="829" y="914"/>
                    <a:pt x="829" y="914"/>
                    <a:pt x="829" y="914"/>
                  </a:cubicBezTo>
                  <a:cubicBezTo>
                    <a:pt x="827" y="901"/>
                    <a:pt x="824" y="898"/>
                    <a:pt x="810" y="895"/>
                  </a:cubicBezTo>
                  <a:cubicBezTo>
                    <a:pt x="810" y="895"/>
                    <a:pt x="810" y="895"/>
                    <a:pt x="810" y="895"/>
                  </a:cubicBezTo>
                  <a:cubicBezTo>
                    <a:pt x="810" y="895"/>
                    <a:pt x="810" y="895"/>
                    <a:pt x="810" y="895"/>
                  </a:cubicBezTo>
                  <a:cubicBezTo>
                    <a:pt x="812" y="885"/>
                    <a:pt x="823" y="861"/>
                    <a:pt x="831" y="861"/>
                  </a:cubicBezTo>
                  <a:cubicBezTo>
                    <a:pt x="880" y="861"/>
                    <a:pt x="913" y="835"/>
                    <a:pt x="913" y="776"/>
                  </a:cubicBezTo>
                  <a:cubicBezTo>
                    <a:pt x="913" y="776"/>
                    <a:pt x="913" y="776"/>
                    <a:pt x="913" y="776"/>
                  </a:cubicBezTo>
                  <a:cubicBezTo>
                    <a:pt x="923" y="775"/>
                    <a:pt x="929" y="770"/>
                    <a:pt x="934" y="764"/>
                  </a:cubicBezTo>
                  <a:cubicBezTo>
                    <a:pt x="943" y="754"/>
                    <a:pt x="947" y="742"/>
                    <a:pt x="957" y="742"/>
                  </a:cubicBezTo>
                  <a:cubicBezTo>
                    <a:pt x="957" y="742"/>
                    <a:pt x="957" y="742"/>
                    <a:pt x="957" y="742"/>
                  </a:cubicBezTo>
                  <a:cubicBezTo>
                    <a:pt x="957" y="742"/>
                    <a:pt x="957" y="742"/>
                    <a:pt x="957" y="742"/>
                  </a:cubicBezTo>
                  <a:cubicBezTo>
                    <a:pt x="957" y="742"/>
                    <a:pt x="957" y="742"/>
                    <a:pt x="957" y="742"/>
                  </a:cubicBezTo>
                  <a:cubicBezTo>
                    <a:pt x="957" y="742"/>
                    <a:pt x="957" y="742"/>
                    <a:pt x="957" y="742"/>
                  </a:cubicBezTo>
                  <a:cubicBezTo>
                    <a:pt x="957" y="742"/>
                    <a:pt x="958" y="742"/>
                    <a:pt x="958" y="742"/>
                  </a:cubicBezTo>
                  <a:cubicBezTo>
                    <a:pt x="958" y="742"/>
                    <a:pt x="958" y="742"/>
                    <a:pt x="958" y="742"/>
                  </a:cubicBezTo>
                  <a:cubicBezTo>
                    <a:pt x="958" y="742"/>
                    <a:pt x="958" y="742"/>
                    <a:pt x="958" y="742"/>
                  </a:cubicBezTo>
                  <a:cubicBezTo>
                    <a:pt x="962" y="742"/>
                    <a:pt x="965" y="743"/>
                    <a:pt x="967" y="743"/>
                  </a:cubicBezTo>
                  <a:cubicBezTo>
                    <a:pt x="967" y="743"/>
                    <a:pt x="967" y="743"/>
                    <a:pt x="967" y="743"/>
                  </a:cubicBezTo>
                  <a:cubicBezTo>
                    <a:pt x="967" y="743"/>
                    <a:pt x="967" y="743"/>
                    <a:pt x="967" y="743"/>
                  </a:cubicBezTo>
                  <a:cubicBezTo>
                    <a:pt x="998" y="743"/>
                    <a:pt x="985" y="718"/>
                    <a:pt x="992" y="711"/>
                  </a:cubicBezTo>
                  <a:cubicBezTo>
                    <a:pt x="992" y="711"/>
                    <a:pt x="992" y="711"/>
                    <a:pt x="992" y="711"/>
                  </a:cubicBezTo>
                  <a:cubicBezTo>
                    <a:pt x="992" y="711"/>
                    <a:pt x="992" y="711"/>
                    <a:pt x="992" y="710"/>
                  </a:cubicBezTo>
                  <a:cubicBezTo>
                    <a:pt x="992" y="710"/>
                    <a:pt x="992" y="710"/>
                    <a:pt x="992" y="710"/>
                  </a:cubicBezTo>
                  <a:cubicBezTo>
                    <a:pt x="992" y="710"/>
                    <a:pt x="992" y="710"/>
                    <a:pt x="993" y="710"/>
                  </a:cubicBezTo>
                  <a:cubicBezTo>
                    <a:pt x="1014" y="692"/>
                    <a:pt x="1046" y="691"/>
                    <a:pt x="1072" y="676"/>
                  </a:cubicBezTo>
                  <a:cubicBezTo>
                    <a:pt x="1075" y="674"/>
                    <a:pt x="1084" y="663"/>
                    <a:pt x="1093" y="663"/>
                  </a:cubicBezTo>
                  <a:cubicBezTo>
                    <a:pt x="1107" y="663"/>
                    <a:pt x="1129" y="679"/>
                    <a:pt x="1151" y="679"/>
                  </a:cubicBezTo>
                  <a:cubicBezTo>
                    <a:pt x="1180" y="679"/>
                    <a:pt x="1174" y="639"/>
                    <a:pt x="1191" y="639"/>
                  </a:cubicBezTo>
                  <a:cubicBezTo>
                    <a:pt x="1200" y="639"/>
                    <a:pt x="1232" y="644"/>
                    <a:pt x="1235" y="652"/>
                  </a:cubicBezTo>
                  <a:cubicBezTo>
                    <a:pt x="1235" y="652"/>
                    <a:pt x="1235" y="652"/>
                    <a:pt x="1235" y="652"/>
                  </a:cubicBezTo>
                  <a:cubicBezTo>
                    <a:pt x="1235" y="652"/>
                    <a:pt x="1235" y="652"/>
                    <a:pt x="1235" y="652"/>
                  </a:cubicBezTo>
                  <a:cubicBezTo>
                    <a:pt x="1236" y="653"/>
                    <a:pt x="1236" y="653"/>
                    <a:pt x="1236" y="653"/>
                  </a:cubicBezTo>
                  <a:cubicBezTo>
                    <a:pt x="1236" y="653"/>
                    <a:pt x="1236" y="653"/>
                    <a:pt x="1236" y="653"/>
                  </a:cubicBezTo>
                  <a:cubicBezTo>
                    <a:pt x="1236" y="653"/>
                    <a:pt x="1236" y="653"/>
                    <a:pt x="1236" y="653"/>
                  </a:cubicBezTo>
                  <a:cubicBezTo>
                    <a:pt x="1242" y="669"/>
                    <a:pt x="1250" y="673"/>
                    <a:pt x="1258" y="673"/>
                  </a:cubicBezTo>
                  <a:cubicBezTo>
                    <a:pt x="1258" y="673"/>
                    <a:pt x="1258" y="673"/>
                    <a:pt x="1258" y="673"/>
                  </a:cubicBezTo>
                  <a:cubicBezTo>
                    <a:pt x="1258" y="673"/>
                    <a:pt x="1258" y="673"/>
                    <a:pt x="1258" y="673"/>
                  </a:cubicBezTo>
                  <a:cubicBezTo>
                    <a:pt x="1263" y="673"/>
                    <a:pt x="1268" y="671"/>
                    <a:pt x="1273" y="670"/>
                  </a:cubicBezTo>
                  <a:cubicBezTo>
                    <a:pt x="1276" y="669"/>
                    <a:pt x="1280" y="668"/>
                    <a:pt x="1283" y="668"/>
                  </a:cubicBezTo>
                  <a:cubicBezTo>
                    <a:pt x="1283" y="668"/>
                    <a:pt x="1283" y="668"/>
                    <a:pt x="1283" y="668"/>
                  </a:cubicBezTo>
                  <a:cubicBezTo>
                    <a:pt x="1316" y="668"/>
                    <a:pt x="1325" y="694"/>
                    <a:pt x="1359" y="694"/>
                  </a:cubicBezTo>
                  <a:cubicBezTo>
                    <a:pt x="1359" y="694"/>
                    <a:pt x="1359" y="694"/>
                    <a:pt x="1359" y="694"/>
                  </a:cubicBezTo>
                  <a:cubicBezTo>
                    <a:pt x="1369" y="694"/>
                    <a:pt x="1380" y="691"/>
                    <a:pt x="1392" y="688"/>
                  </a:cubicBezTo>
                  <a:cubicBezTo>
                    <a:pt x="1407" y="683"/>
                    <a:pt x="1424" y="677"/>
                    <a:pt x="1441" y="677"/>
                  </a:cubicBezTo>
                  <a:cubicBezTo>
                    <a:pt x="1441" y="677"/>
                    <a:pt x="1441" y="677"/>
                    <a:pt x="1441" y="677"/>
                  </a:cubicBezTo>
                  <a:cubicBezTo>
                    <a:pt x="1441" y="677"/>
                    <a:pt x="1441" y="677"/>
                    <a:pt x="1441" y="677"/>
                  </a:cubicBezTo>
                  <a:cubicBezTo>
                    <a:pt x="1441" y="677"/>
                    <a:pt x="1441" y="677"/>
                    <a:pt x="1441" y="677"/>
                  </a:cubicBezTo>
                  <a:cubicBezTo>
                    <a:pt x="1441" y="677"/>
                    <a:pt x="1441" y="677"/>
                    <a:pt x="1441" y="677"/>
                  </a:cubicBezTo>
                  <a:cubicBezTo>
                    <a:pt x="1449" y="677"/>
                    <a:pt x="1457" y="678"/>
                    <a:pt x="1465" y="681"/>
                  </a:cubicBezTo>
                  <a:cubicBezTo>
                    <a:pt x="1465" y="681"/>
                    <a:pt x="1465" y="681"/>
                    <a:pt x="1465" y="681"/>
                  </a:cubicBezTo>
                  <a:cubicBezTo>
                    <a:pt x="1465" y="681"/>
                    <a:pt x="1465" y="681"/>
                    <a:pt x="1465" y="681"/>
                  </a:cubicBezTo>
                  <a:cubicBezTo>
                    <a:pt x="1470" y="683"/>
                    <a:pt x="1474" y="684"/>
                    <a:pt x="1478" y="684"/>
                  </a:cubicBezTo>
                  <a:cubicBezTo>
                    <a:pt x="1478" y="684"/>
                    <a:pt x="1478" y="684"/>
                    <a:pt x="1478" y="684"/>
                  </a:cubicBezTo>
                  <a:cubicBezTo>
                    <a:pt x="1478" y="684"/>
                    <a:pt x="1478" y="684"/>
                    <a:pt x="1478" y="684"/>
                  </a:cubicBezTo>
                  <a:cubicBezTo>
                    <a:pt x="1501" y="684"/>
                    <a:pt x="1502" y="651"/>
                    <a:pt x="1519" y="630"/>
                  </a:cubicBezTo>
                  <a:cubicBezTo>
                    <a:pt x="1527" y="620"/>
                    <a:pt x="1538" y="613"/>
                    <a:pt x="1557" y="613"/>
                  </a:cubicBezTo>
                  <a:cubicBezTo>
                    <a:pt x="1557" y="613"/>
                    <a:pt x="1557" y="613"/>
                    <a:pt x="1557" y="613"/>
                  </a:cubicBezTo>
                  <a:cubicBezTo>
                    <a:pt x="1604" y="613"/>
                    <a:pt x="1603" y="650"/>
                    <a:pt x="1621" y="679"/>
                  </a:cubicBezTo>
                  <a:cubicBezTo>
                    <a:pt x="1628" y="690"/>
                    <a:pt x="1651" y="691"/>
                    <a:pt x="1660" y="700"/>
                  </a:cubicBezTo>
                  <a:cubicBezTo>
                    <a:pt x="1667" y="707"/>
                    <a:pt x="1674" y="726"/>
                    <a:pt x="1689" y="726"/>
                  </a:cubicBezTo>
                  <a:cubicBezTo>
                    <a:pt x="1707" y="726"/>
                    <a:pt x="1710" y="710"/>
                    <a:pt x="1732" y="710"/>
                  </a:cubicBezTo>
                  <a:cubicBezTo>
                    <a:pt x="1732" y="724"/>
                    <a:pt x="1732" y="724"/>
                    <a:pt x="1732" y="724"/>
                  </a:cubicBezTo>
                  <a:cubicBezTo>
                    <a:pt x="1732" y="724"/>
                    <a:pt x="1732" y="724"/>
                    <a:pt x="1732" y="724"/>
                  </a:cubicBezTo>
                  <a:cubicBezTo>
                    <a:pt x="1720" y="735"/>
                    <a:pt x="1716" y="763"/>
                    <a:pt x="1703" y="771"/>
                  </a:cubicBezTo>
                  <a:cubicBezTo>
                    <a:pt x="1692" y="777"/>
                    <a:pt x="1675" y="779"/>
                    <a:pt x="1675" y="782"/>
                  </a:cubicBezTo>
                  <a:cubicBezTo>
                    <a:pt x="1675" y="783"/>
                    <a:pt x="1675" y="784"/>
                    <a:pt x="1676" y="784"/>
                  </a:cubicBezTo>
                  <a:cubicBezTo>
                    <a:pt x="1682" y="788"/>
                    <a:pt x="1683" y="792"/>
                    <a:pt x="1683" y="797"/>
                  </a:cubicBezTo>
                  <a:cubicBezTo>
                    <a:pt x="1683" y="808"/>
                    <a:pt x="1674" y="819"/>
                    <a:pt x="1674" y="819"/>
                  </a:cubicBezTo>
                  <a:cubicBezTo>
                    <a:pt x="1674" y="819"/>
                    <a:pt x="1694" y="824"/>
                    <a:pt x="1711" y="824"/>
                  </a:cubicBezTo>
                  <a:cubicBezTo>
                    <a:pt x="1741" y="824"/>
                    <a:pt x="1769" y="760"/>
                    <a:pt x="1790" y="739"/>
                  </a:cubicBezTo>
                  <a:cubicBezTo>
                    <a:pt x="1799" y="731"/>
                    <a:pt x="1810" y="714"/>
                    <a:pt x="1813" y="700"/>
                  </a:cubicBezTo>
                  <a:cubicBezTo>
                    <a:pt x="1817" y="684"/>
                    <a:pt x="1811" y="675"/>
                    <a:pt x="1819" y="660"/>
                  </a:cubicBezTo>
                  <a:cubicBezTo>
                    <a:pt x="1822" y="655"/>
                    <a:pt x="1828" y="643"/>
                    <a:pt x="1828" y="631"/>
                  </a:cubicBezTo>
                  <a:cubicBezTo>
                    <a:pt x="1828" y="618"/>
                    <a:pt x="1811" y="595"/>
                    <a:pt x="1799" y="595"/>
                  </a:cubicBezTo>
                  <a:cubicBezTo>
                    <a:pt x="1798" y="595"/>
                    <a:pt x="1796" y="596"/>
                    <a:pt x="1795" y="597"/>
                  </a:cubicBezTo>
                  <a:cubicBezTo>
                    <a:pt x="1787" y="603"/>
                    <a:pt x="1781" y="605"/>
                    <a:pt x="1775" y="605"/>
                  </a:cubicBezTo>
                  <a:cubicBezTo>
                    <a:pt x="1757" y="605"/>
                    <a:pt x="1748" y="583"/>
                    <a:pt x="1748" y="581"/>
                  </a:cubicBezTo>
                  <a:cubicBezTo>
                    <a:pt x="1748" y="566"/>
                    <a:pt x="1776" y="550"/>
                    <a:pt x="1787" y="539"/>
                  </a:cubicBezTo>
                  <a:cubicBezTo>
                    <a:pt x="1803" y="522"/>
                    <a:pt x="1825" y="495"/>
                    <a:pt x="1848" y="489"/>
                  </a:cubicBezTo>
                  <a:cubicBezTo>
                    <a:pt x="1868" y="483"/>
                    <a:pt x="1931" y="478"/>
                    <a:pt x="1948" y="478"/>
                  </a:cubicBezTo>
                  <a:cubicBezTo>
                    <a:pt x="1970" y="478"/>
                    <a:pt x="1980" y="489"/>
                    <a:pt x="1993" y="489"/>
                  </a:cubicBezTo>
                  <a:cubicBezTo>
                    <a:pt x="2000" y="489"/>
                    <a:pt x="2005" y="489"/>
                    <a:pt x="2022" y="489"/>
                  </a:cubicBezTo>
                  <a:cubicBezTo>
                    <a:pt x="2031" y="454"/>
                    <a:pt x="2046" y="433"/>
                    <a:pt x="2083" y="433"/>
                  </a:cubicBezTo>
                  <a:cubicBezTo>
                    <a:pt x="2089" y="433"/>
                    <a:pt x="2093" y="432"/>
                    <a:pt x="2100" y="432"/>
                  </a:cubicBezTo>
                  <a:cubicBezTo>
                    <a:pt x="2104" y="432"/>
                    <a:pt x="2108" y="432"/>
                    <a:pt x="2114" y="433"/>
                  </a:cubicBezTo>
                  <a:cubicBezTo>
                    <a:pt x="2109" y="437"/>
                    <a:pt x="2106" y="454"/>
                    <a:pt x="2115" y="454"/>
                  </a:cubicBezTo>
                  <a:cubicBezTo>
                    <a:pt x="2121" y="454"/>
                    <a:pt x="2135" y="445"/>
                    <a:pt x="2159" y="415"/>
                  </a:cubicBezTo>
                  <a:cubicBezTo>
                    <a:pt x="2160" y="415"/>
                    <a:pt x="2160" y="415"/>
                    <a:pt x="2160" y="415"/>
                  </a:cubicBezTo>
                  <a:cubicBezTo>
                    <a:pt x="2167" y="415"/>
                    <a:pt x="2191" y="426"/>
                    <a:pt x="2151" y="452"/>
                  </a:cubicBezTo>
                  <a:cubicBezTo>
                    <a:pt x="2137" y="461"/>
                    <a:pt x="2124" y="456"/>
                    <a:pt x="2114" y="470"/>
                  </a:cubicBezTo>
                  <a:cubicBezTo>
                    <a:pt x="2103" y="486"/>
                    <a:pt x="2093" y="506"/>
                    <a:pt x="2078" y="515"/>
                  </a:cubicBezTo>
                  <a:cubicBezTo>
                    <a:pt x="2064" y="522"/>
                    <a:pt x="2046" y="534"/>
                    <a:pt x="2046" y="557"/>
                  </a:cubicBezTo>
                  <a:cubicBezTo>
                    <a:pt x="2046" y="577"/>
                    <a:pt x="2052" y="641"/>
                    <a:pt x="2067" y="652"/>
                  </a:cubicBezTo>
                  <a:cubicBezTo>
                    <a:pt x="2078" y="636"/>
                    <a:pt x="2085" y="607"/>
                    <a:pt x="2107" y="602"/>
                  </a:cubicBezTo>
                  <a:cubicBezTo>
                    <a:pt x="2104" y="587"/>
                    <a:pt x="2128" y="584"/>
                    <a:pt x="2128" y="573"/>
                  </a:cubicBezTo>
                  <a:cubicBezTo>
                    <a:pt x="2128" y="556"/>
                    <a:pt x="2146" y="551"/>
                    <a:pt x="2146" y="541"/>
                  </a:cubicBezTo>
                  <a:cubicBezTo>
                    <a:pt x="2146" y="535"/>
                    <a:pt x="2141" y="529"/>
                    <a:pt x="2146" y="518"/>
                  </a:cubicBezTo>
                  <a:cubicBezTo>
                    <a:pt x="2167" y="474"/>
                    <a:pt x="2186" y="462"/>
                    <a:pt x="2203" y="462"/>
                  </a:cubicBezTo>
                  <a:cubicBezTo>
                    <a:pt x="2221" y="462"/>
                    <a:pt x="2236" y="475"/>
                    <a:pt x="2244" y="475"/>
                  </a:cubicBezTo>
                  <a:cubicBezTo>
                    <a:pt x="2291" y="475"/>
                    <a:pt x="2324" y="415"/>
                    <a:pt x="2365" y="415"/>
                  </a:cubicBezTo>
                  <a:cubicBezTo>
                    <a:pt x="2444" y="413"/>
                    <a:pt x="2381" y="384"/>
                    <a:pt x="2381" y="375"/>
                  </a:cubicBezTo>
                  <a:cubicBezTo>
                    <a:pt x="2381" y="352"/>
                    <a:pt x="2412" y="356"/>
                    <a:pt x="2418" y="343"/>
                  </a:cubicBezTo>
                  <a:cubicBezTo>
                    <a:pt x="2421" y="338"/>
                    <a:pt x="2415" y="325"/>
                    <a:pt x="2426" y="325"/>
                  </a:cubicBezTo>
                  <a:cubicBezTo>
                    <a:pt x="2459" y="325"/>
                    <a:pt x="2487" y="370"/>
                    <a:pt x="2510" y="370"/>
                  </a:cubicBezTo>
                  <a:cubicBezTo>
                    <a:pt x="2521" y="370"/>
                    <a:pt x="2523" y="350"/>
                    <a:pt x="2529" y="343"/>
                  </a:cubicBezTo>
                  <a:cubicBezTo>
                    <a:pt x="2538" y="333"/>
                    <a:pt x="2546" y="334"/>
                    <a:pt x="2561" y="329"/>
                  </a:cubicBezTo>
                  <a:cubicBezTo>
                    <a:pt x="2542" y="304"/>
                    <a:pt x="2480" y="290"/>
                    <a:pt x="2450" y="272"/>
                  </a:cubicBezTo>
                  <a:cubicBezTo>
                    <a:pt x="2408" y="248"/>
                    <a:pt x="2353" y="222"/>
                    <a:pt x="2291" y="222"/>
                  </a:cubicBezTo>
                  <a:cubicBezTo>
                    <a:pt x="2274" y="222"/>
                    <a:pt x="2263" y="225"/>
                    <a:pt x="2265" y="233"/>
                  </a:cubicBezTo>
                  <a:cubicBezTo>
                    <a:pt x="2270" y="250"/>
                    <a:pt x="2269" y="255"/>
                    <a:pt x="2266" y="255"/>
                  </a:cubicBezTo>
                  <a:cubicBezTo>
                    <a:pt x="2262" y="255"/>
                    <a:pt x="2255" y="250"/>
                    <a:pt x="2248" y="244"/>
                  </a:cubicBezTo>
                  <a:cubicBezTo>
                    <a:pt x="2241" y="238"/>
                    <a:pt x="2234" y="233"/>
                    <a:pt x="2231" y="233"/>
                  </a:cubicBezTo>
                  <a:cubicBezTo>
                    <a:pt x="2231" y="233"/>
                    <a:pt x="2231" y="233"/>
                    <a:pt x="2231" y="233"/>
                  </a:cubicBezTo>
                  <a:cubicBezTo>
                    <a:pt x="2109" y="230"/>
                    <a:pt x="2109" y="230"/>
                    <a:pt x="2109" y="230"/>
                  </a:cubicBezTo>
                  <a:cubicBezTo>
                    <a:pt x="2102" y="202"/>
                    <a:pt x="2084" y="193"/>
                    <a:pt x="2048" y="193"/>
                  </a:cubicBezTo>
                  <a:cubicBezTo>
                    <a:pt x="2037" y="193"/>
                    <a:pt x="2022" y="196"/>
                    <a:pt x="2009" y="196"/>
                  </a:cubicBezTo>
                  <a:cubicBezTo>
                    <a:pt x="2000" y="196"/>
                    <a:pt x="1992" y="194"/>
                    <a:pt x="1988" y="190"/>
                  </a:cubicBezTo>
                  <a:cubicBezTo>
                    <a:pt x="1977" y="181"/>
                    <a:pt x="1977" y="169"/>
                    <a:pt x="1961" y="164"/>
                  </a:cubicBezTo>
                  <a:cubicBezTo>
                    <a:pt x="1929" y="153"/>
                    <a:pt x="1894" y="145"/>
                    <a:pt x="1853" y="145"/>
                  </a:cubicBezTo>
                  <a:cubicBezTo>
                    <a:pt x="1812" y="145"/>
                    <a:pt x="1806" y="167"/>
                    <a:pt x="1803" y="188"/>
                  </a:cubicBezTo>
                  <a:cubicBezTo>
                    <a:pt x="1764" y="188"/>
                    <a:pt x="1745" y="188"/>
                    <a:pt x="1718" y="188"/>
                  </a:cubicBezTo>
                  <a:cubicBezTo>
                    <a:pt x="1704" y="188"/>
                    <a:pt x="1702" y="176"/>
                    <a:pt x="1684" y="174"/>
                  </a:cubicBezTo>
                  <a:cubicBezTo>
                    <a:pt x="1683" y="182"/>
                    <a:pt x="1679" y="198"/>
                    <a:pt x="1671" y="198"/>
                  </a:cubicBezTo>
                  <a:cubicBezTo>
                    <a:pt x="1649" y="198"/>
                    <a:pt x="1639" y="171"/>
                    <a:pt x="1639" y="156"/>
                  </a:cubicBezTo>
                  <a:cubicBezTo>
                    <a:pt x="1639" y="152"/>
                    <a:pt x="1682" y="125"/>
                    <a:pt x="1573" y="116"/>
                  </a:cubicBezTo>
                  <a:cubicBezTo>
                    <a:pt x="1572" y="116"/>
                    <a:pt x="1571" y="116"/>
                    <a:pt x="1570" y="116"/>
                  </a:cubicBezTo>
                  <a:cubicBezTo>
                    <a:pt x="1558" y="116"/>
                    <a:pt x="1552" y="122"/>
                    <a:pt x="1552" y="137"/>
                  </a:cubicBezTo>
                  <a:cubicBezTo>
                    <a:pt x="1494" y="137"/>
                    <a:pt x="1494" y="137"/>
                    <a:pt x="1494" y="137"/>
                  </a:cubicBezTo>
                  <a:cubicBezTo>
                    <a:pt x="1477" y="133"/>
                    <a:pt x="1385" y="122"/>
                    <a:pt x="1374" y="103"/>
                  </a:cubicBezTo>
                  <a:cubicBezTo>
                    <a:pt x="1343" y="128"/>
                    <a:pt x="1329" y="135"/>
                    <a:pt x="1323" y="135"/>
                  </a:cubicBezTo>
                  <a:cubicBezTo>
                    <a:pt x="1315" y="135"/>
                    <a:pt x="1320" y="124"/>
                    <a:pt x="1320" y="124"/>
                  </a:cubicBezTo>
                  <a:cubicBezTo>
                    <a:pt x="1336" y="104"/>
                    <a:pt x="1496" y="61"/>
                    <a:pt x="1365" y="29"/>
                  </a:cubicBezTo>
                  <a:cubicBezTo>
                    <a:pt x="1309" y="29"/>
                    <a:pt x="1309" y="29"/>
                    <a:pt x="1309" y="29"/>
                  </a:cubicBezTo>
                  <a:cubicBezTo>
                    <a:pt x="1304" y="14"/>
                    <a:pt x="1292" y="0"/>
                    <a:pt x="127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02" name="Freeform 95"/>
            <p:cNvSpPr>
              <a:spLocks/>
            </p:cNvSpPr>
            <p:nvPr/>
          </p:nvSpPr>
          <p:spPr bwMode="auto">
            <a:xfrm>
              <a:off x="6051" y="953"/>
              <a:ext cx="2179" cy="1374"/>
            </a:xfrm>
            <a:custGeom>
              <a:avLst/>
              <a:gdLst>
                <a:gd name="T0" fmla="*/ 668 w 922"/>
                <a:gd name="T1" fmla="*/ 71 h 581"/>
                <a:gd name="T2" fmla="*/ 655 w 922"/>
                <a:gd name="T3" fmla="*/ 68 h 581"/>
                <a:gd name="T4" fmla="*/ 631 w 922"/>
                <a:gd name="T5" fmla="*/ 64 h 581"/>
                <a:gd name="T6" fmla="*/ 549 w 922"/>
                <a:gd name="T7" fmla="*/ 81 h 581"/>
                <a:gd name="T8" fmla="*/ 463 w 922"/>
                <a:gd name="T9" fmla="*/ 57 h 581"/>
                <a:gd name="T10" fmla="*/ 448 w 922"/>
                <a:gd name="T11" fmla="*/ 60 h 581"/>
                <a:gd name="T12" fmla="*/ 425 w 922"/>
                <a:gd name="T13" fmla="*/ 39 h 581"/>
                <a:gd name="T14" fmla="*/ 341 w 922"/>
                <a:gd name="T15" fmla="*/ 66 h 581"/>
                <a:gd name="T16" fmla="*/ 182 w 922"/>
                <a:gd name="T17" fmla="*/ 97 h 581"/>
                <a:gd name="T18" fmla="*/ 157 w 922"/>
                <a:gd name="T19" fmla="*/ 130 h 581"/>
                <a:gd name="T20" fmla="*/ 148 w 922"/>
                <a:gd name="T21" fmla="*/ 129 h 581"/>
                <a:gd name="T22" fmla="*/ 147 w 922"/>
                <a:gd name="T23" fmla="*/ 129 h 581"/>
                <a:gd name="T24" fmla="*/ 103 w 922"/>
                <a:gd name="T25" fmla="*/ 163 h 581"/>
                <a:gd name="T26" fmla="*/ 0 w 922"/>
                <a:gd name="T27" fmla="*/ 282 h 581"/>
                <a:gd name="T28" fmla="*/ 18 w 922"/>
                <a:gd name="T29" fmla="*/ 303 h 581"/>
                <a:gd name="T30" fmla="*/ 83 w 922"/>
                <a:gd name="T31" fmla="*/ 325 h 581"/>
                <a:gd name="T32" fmla="*/ 80 w 922"/>
                <a:gd name="T33" fmla="*/ 366 h 581"/>
                <a:gd name="T34" fmla="*/ 80 w 922"/>
                <a:gd name="T35" fmla="*/ 385 h 581"/>
                <a:gd name="T36" fmla="*/ 76 w 922"/>
                <a:gd name="T37" fmla="*/ 385 h 581"/>
                <a:gd name="T38" fmla="*/ 88 w 922"/>
                <a:gd name="T39" fmla="*/ 410 h 581"/>
                <a:gd name="T40" fmla="*/ 159 w 922"/>
                <a:gd name="T41" fmla="*/ 446 h 581"/>
                <a:gd name="T42" fmla="*/ 159 w 922"/>
                <a:gd name="T43" fmla="*/ 446 h 581"/>
                <a:gd name="T44" fmla="*/ 161 w 922"/>
                <a:gd name="T45" fmla="*/ 447 h 581"/>
                <a:gd name="T46" fmla="*/ 164 w 922"/>
                <a:gd name="T47" fmla="*/ 447 h 581"/>
                <a:gd name="T48" fmla="*/ 166 w 922"/>
                <a:gd name="T49" fmla="*/ 446 h 581"/>
                <a:gd name="T50" fmla="*/ 167 w 922"/>
                <a:gd name="T51" fmla="*/ 447 h 581"/>
                <a:gd name="T52" fmla="*/ 167 w 922"/>
                <a:gd name="T53" fmla="*/ 447 h 581"/>
                <a:gd name="T54" fmla="*/ 229 w 922"/>
                <a:gd name="T55" fmla="*/ 469 h 581"/>
                <a:gd name="T56" fmla="*/ 312 w 922"/>
                <a:gd name="T57" fmla="*/ 439 h 581"/>
                <a:gd name="T58" fmla="*/ 315 w 922"/>
                <a:gd name="T59" fmla="*/ 438 h 581"/>
                <a:gd name="T60" fmla="*/ 315 w 922"/>
                <a:gd name="T61" fmla="*/ 438 h 581"/>
                <a:gd name="T62" fmla="*/ 327 w 922"/>
                <a:gd name="T63" fmla="*/ 439 h 581"/>
                <a:gd name="T64" fmla="*/ 330 w 922"/>
                <a:gd name="T65" fmla="*/ 438 h 581"/>
                <a:gd name="T66" fmla="*/ 338 w 922"/>
                <a:gd name="T67" fmla="*/ 434 h 581"/>
                <a:gd name="T68" fmla="*/ 365 w 922"/>
                <a:gd name="T69" fmla="*/ 520 h 581"/>
                <a:gd name="T70" fmla="*/ 389 w 922"/>
                <a:gd name="T71" fmla="*/ 538 h 581"/>
                <a:gd name="T72" fmla="*/ 421 w 922"/>
                <a:gd name="T73" fmla="*/ 565 h 581"/>
                <a:gd name="T74" fmla="*/ 423 w 922"/>
                <a:gd name="T75" fmla="*/ 547 h 581"/>
                <a:gd name="T76" fmla="*/ 457 w 922"/>
                <a:gd name="T77" fmla="*/ 544 h 581"/>
                <a:gd name="T78" fmla="*/ 542 w 922"/>
                <a:gd name="T79" fmla="*/ 568 h 581"/>
                <a:gd name="T80" fmla="*/ 596 w 922"/>
                <a:gd name="T81" fmla="*/ 554 h 581"/>
                <a:gd name="T82" fmla="*/ 669 w 922"/>
                <a:gd name="T83" fmla="*/ 515 h 581"/>
                <a:gd name="T84" fmla="*/ 708 w 922"/>
                <a:gd name="T85" fmla="*/ 379 h 581"/>
                <a:gd name="T86" fmla="*/ 701 w 922"/>
                <a:gd name="T87" fmla="*/ 357 h 581"/>
                <a:gd name="T88" fmla="*/ 729 w 922"/>
                <a:gd name="T89" fmla="*/ 303 h 581"/>
                <a:gd name="T90" fmla="*/ 705 w 922"/>
                <a:gd name="T91" fmla="*/ 295 h 581"/>
                <a:gd name="T92" fmla="*/ 673 w 922"/>
                <a:gd name="T93" fmla="*/ 291 h 581"/>
                <a:gd name="T94" fmla="*/ 716 w 922"/>
                <a:gd name="T95" fmla="*/ 243 h 581"/>
                <a:gd name="T96" fmla="*/ 776 w 922"/>
                <a:gd name="T97" fmla="*/ 265 h 581"/>
                <a:gd name="T98" fmla="*/ 783 w 922"/>
                <a:gd name="T99" fmla="*/ 294 h 581"/>
                <a:gd name="T100" fmla="*/ 794 w 922"/>
                <a:gd name="T101" fmla="*/ 320 h 581"/>
                <a:gd name="T102" fmla="*/ 792 w 922"/>
                <a:gd name="T103" fmla="*/ 353 h 581"/>
                <a:gd name="T104" fmla="*/ 837 w 922"/>
                <a:gd name="T105" fmla="*/ 322 h 581"/>
                <a:gd name="T106" fmla="*/ 840 w 922"/>
                <a:gd name="T107" fmla="*/ 238 h 581"/>
                <a:gd name="T108" fmla="*/ 865 w 922"/>
                <a:gd name="T109" fmla="*/ 169 h 581"/>
                <a:gd name="T110" fmla="*/ 922 w 922"/>
                <a:gd name="T111" fmla="*/ 97 h 581"/>
                <a:gd name="T112" fmla="*/ 747 w 922"/>
                <a:gd name="T113"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22" h="581">
                  <a:moveTo>
                    <a:pt x="747" y="0"/>
                  </a:moveTo>
                  <a:cubicBezTo>
                    <a:pt x="747" y="0"/>
                    <a:pt x="747" y="0"/>
                    <a:pt x="747" y="0"/>
                  </a:cubicBezTo>
                  <a:cubicBezTo>
                    <a:pt x="728" y="0"/>
                    <a:pt x="717" y="7"/>
                    <a:pt x="709" y="17"/>
                  </a:cubicBezTo>
                  <a:cubicBezTo>
                    <a:pt x="692" y="38"/>
                    <a:pt x="691" y="71"/>
                    <a:pt x="668" y="71"/>
                  </a:cubicBezTo>
                  <a:cubicBezTo>
                    <a:pt x="668" y="71"/>
                    <a:pt x="668" y="71"/>
                    <a:pt x="668" y="71"/>
                  </a:cubicBezTo>
                  <a:cubicBezTo>
                    <a:pt x="668" y="71"/>
                    <a:pt x="668" y="71"/>
                    <a:pt x="668" y="71"/>
                  </a:cubicBezTo>
                  <a:cubicBezTo>
                    <a:pt x="668" y="71"/>
                    <a:pt x="668" y="71"/>
                    <a:pt x="668" y="71"/>
                  </a:cubicBezTo>
                  <a:cubicBezTo>
                    <a:pt x="664" y="71"/>
                    <a:pt x="660" y="70"/>
                    <a:pt x="655" y="68"/>
                  </a:cubicBezTo>
                  <a:cubicBezTo>
                    <a:pt x="655" y="68"/>
                    <a:pt x="655" y="68"/>
                    <a:pt x="655" y="68"/>
                  </a:cubicBezTo>
                  <a:cubicBezTo>
                    <a:pt x="655" y="68"/>
                    <a:pt x="655" y="68"/>
                    <a:pt x="655" y="68"/>
                  </a:cubicBezTo>
                  <a:cubicBezTo>
                    <a:pt x="647" y="65"/>
                    <a:pt x="639" y="64"/>
                    <a:pt x="631" y="64"/>
                  </a:cubicBezTo>
                  <a:cubicBezTo>
                    <a:pt x="631" y="64"/>
                    <a:pt x="631" y="64"/>
                    <a:pt x="631" y="64"/>
                  </a:cubicBezTo>
                  <a:cubicBezTo>
                    <a:pt x="631" y="64"/>
                    <a:pt x="631" y="64"/>
                    <a:pt x="631" y="64"/>
                  </a:cubicBezTo>
                  <a:cubicBezTo>
                    <a:pt x="631" y="64"/>
                    <a:pt x="631" y="64"/>
                    <a:pt x="631" y="64"/>
                  </a:cubicBezTo>
                  <a:cubicBezTo>
                    <a:pt x="614" y="64"/>
                    <a:pt x="597" y="70"/>
                    <a:pt x="582" y="75"/>
                  </a:cubicBezTo>
                  <a:cubicBezTo>
                    <a:pt x="570" y="78"/>
                    <a:pt x="559" y="81"/>
                    <a:pt x="549" y="81"/>
                  </a:cubicBezTo>
                  <a:cubicBezTo>
                    <a:pt x="549" y="81"/>
                    <a:pt x="549" y="81"/>
                    <a:pt x="549" y="81"/>
                  </a:cubicBezTo>
                  <a:cubicBezTo>
                    <a:pt x="515" y="81"/>
                    <a:pt x="506" y="55"/>
                    <a:pt x="473" y="55"/>
                  </a:cubicBezTo>
                  <a:cubicBezTo>
                    <a:pt x="473" y="55"/>
                    <a:pt x="473" y="55"/>
                    <a:pt x="473" y="55"/>
                  </a:cubicBezTo>
                  <a:cubicBezTo>
                    <a:pt x="470" y="55"/>
                    <a:pt x="466" y="56"/>
                    <a:pt x="463" y="57"/>
                  </a:cubicBezTo>
                  <a:cubicBezTo>
                    <a:pt x="458" y="58"/>
                    <a:pt x="453" y="60"/>
                    <a:pt x="448" y="60"/>
                  </a:cubicBezTo>
                  <a:cubicBezTo>
                    <a:pt x="448" y="60"/>
                    <a:pt x="448" y="60"/>
                    <a:pt x="448" y="60"/>
                  </a:cubicBezTo>
                  <a:cubicBezTo>
                    <a:pt x="448" y="60"/>
                    <a:pt x="448" y="60"/>
                    <a:pt x="448" y="60"/>
                  </a:cubicBezTo>
                  <a:cubicBezTo>
                    <a:pt x="448" y="60"/>
                    <a:pt x="448" y="60"/>
                    <a:pt x="448" y="60"/>
                  </a:cubicBezTo>
                  <a:cubicBezTo>
                    <a:pt x="440" y="60"/>
                    <a:pt x="432" y="56"/>
                    <a:pt x="426" y="40"/>
                  </a:cubicBezTo>
                  <a:cubicBezTo>
                    <a:pt x="426" y="40"/>
                    <a:pt x="426" y="40"/>
                    <a:pt x="426" y="40"/>
                  </a:cubicBezTo>
                  <a:cubicBezTo>
                    <a:pt x="426" y="40"/>
                    <a:pt x="426" y="40"/>
                    <a:pt x="426" y="40"/>
                  </a:cubicBezTo>
                  <a:cubicBezTo>
                    <a:pt x="426" y="40"/>
                    <a:pt x="426" y="40"/>
                    <a:pt x="425" y="39"/>
                  </a:cubicBezTo>
                  <a:cubicBezTo>
                    <a:pt x="425" y="39"/>
                    <a:pt x="425" y="39"/>
                    <a:pt x="425" y="39"/>
                  </a:cubicBezTo>
                  <a:cubicBezTo>
                    <a:pt x="425" y="39"/>
                    <a:pt x="425" y="39"/>
                    <a:pt x="425" y="39"/>
                  </a:cubicBezTo>
                  <a:cubicBezTo>
                    <a:pt x="422" y="31"/>
                    <a:pt x="390" y="26"/>
                    <a:pt x="381" y="26"/>
                  </a:cubicBezTo>
                  <a:cubicBezTo>
                    <a:pt x="364" y="26"/>
                    <a:pt x="370" y="66"/>
                    <a:pt x="341" y="66"/>
                  </a:cubicBezTo>
                  <a:cubicBezTo>
                    <a:pt x="319" y="66"/>
                    <a:pt x="297" y="50"/>
                    <a:pt x="283" y="50"/>
                  </a:cubicBezTo>
                  <a:cubicBezTo>
                    <a:pt x="274" y="50"/>
                    <a:pt x="265" y="61"/>
                    <a:pt x="262" y="63"/>
                  </a:cubicBezTo>
                  <a:cubicBezTo>
                    <a:pt x="236" y="78"/>
                    <a:pt x="204" y="79"/>
                    <a:pt x="183" y="97"/>
                  </a:cubicBezTo>
                  <a:cubicBezTo>
                    <a:pt x="182" y="97"/>
                    <a:pt x="182" y="97"/>
                    <a:pt x="182" y="97"/>
                  </a:cubicBezTo>
                  <a:cubicBezTo>
                    <a:pt x="182" y="97"/>
                    <a:pt x="182" y="97"/>
                    <a:pt x="182" y="97"/>
                  </a:cubicBezTo>
                  <a:cubicBezTo>
                    <a:pt x="182" y="98"/>
                    <a:pt x="182" y="98"/>
                    <a:pt x="182" y="98"/>
                  </a:cubicBezTo>
                  <a:cubicBezTo>
                    <a:pt x="182" y="98"/>
                    <a:pt x="182" y="98"/>
                    <a:pt x="182" y="98"/>
                  </a:cubicBezTo>
                  <a:cubicBezTo>
                    <a:pt x="175" y="105"/>
                    <a:pt x="188" y="130"/>
                    <a:pt x="157" y="130"/>
                  </a:cubicBezTo>
                  <a:cubicBezTo>
                    <a:pt x="157" y="130"/>
                    <a:pt x="157" y="130"/>
                    <a:pt x="157" y="130"/>
                  </a:cubicBezTo>
                  <a:cubicBezTo>
                    <a:pt x="157" y="130"/>
                    <a:pt x="157" y="130"/>
                    <a:pt x="157" y="130"/>
                  </a:cubicBezTo>
                  <a:cubicBezTo>
                    <a:pt x="157" y="130"/>
                    <a:pt x="157" y="130"/>
                    <a:pt x="157" y="130"/>
                  </a:cubicBezTo>
                  <a:cubicBezTo>
                    <a:pt x="155" y="130"/>
                    <a:pt x="152" y="129"/>
                    <a:pt x="148" y="129"/>
                  </a:cubicBezTo>
                  <a:cubicBezTo>
                    <a:pt x="148" y="129"/>
                    <a:pt x="148" y="129"/>
                    <a:pt x="148" y="129"/>
                  </a:cubicBezTo>
                  <a:cubicBezTo>
                    <a:pt x="148" y="129"/>
                    <a:pt x="148" y="129"/>
                    <a:pt x="148" y="129"/>
                  </a:cubicBezTo>
                  <a:cubicBezTo>
                    <a:pt x="148" y="129"/>
                    <a:pt x="147" y="129"/>
                    <a:pt x="147" y="129"/>
                  </a:cubicBezTo>
                  <a:cubicBezTo>
                    <a:pt x="147" y="129"/>
                    <a:pt x="147" y="129"/>
                    <a:pt x="147" y="129"/>
                  </a:cubicBezTo>
                  <a:cubicBezTo>
                    <a:pt x="147" y="129"/>
                    <a:pt x="147" y="129"/>
                    <a:pt x="147" y="129"/>
                  </a:cubicBezTo>
                  <a:cubicBezTo>
                    <a:pt x="147" y="129"/>
                    <a:pt x="147" y="129"/>
                    <a:pt x="147" y="129"/>
                  </a:cubicBezTo>
                  <a:cubicBezTo>
                    <a:pt x="137" y="129"/>
                    <a:pt x="133" y="141"/>
                    <a:pt x="124" y="151"/>
                  </a:cubicBezTo>
                  <a:cubicBezTo>
                    <a:pt x="119" y="157"/>
                    <a:pt x="113" y="162"/>
                    <a:pt x="103" y="163"/>
                  </a:cubicBezTo>
                  <a:cubicBezTo>
                    <a:pt x="103" y="163"/>
                    <a:pt x="103" y="163"/>
                    <a:pt x="103" y="163"/>
                  </a:cubicBezTo>
                  <a:cubicBezTo>
                    <a:pt x="103" y="222"/>
                    <a:pt x="70" y="248"/>
                    <a:pt x="21" y="248"/>
                  </a:cubicBezTo>
                  <a:cubicBezTo>
                    <a:pt x="13" y="248"/>
                    <a:pt x="2" y="272"/>
                    <a:pt x="0" y="282"/>
                  </a:cubicBezTo>
                  <a:cubicBezTo>
                    <a:pt x="0" y="282"/>
                    <a:pt x="0" y="282"/>
                    <a:pt x="0" y="282"/>
                  </a:cubicBezTo>
                  <a:cubicBezTo>
                    <a:pt x="14" y="285"/>
                    <a:pt x="17" y="288"/>
                    <a:pt x="19" y="301"/>
                  </a:cubicBezTo>
                  <a:cubicBezTo>
                    <a:pt x="19" y="301"/>
                    <a:pt x="19" y="301"/>
                    <a:pt x="19" y="301"/>
                  </a:cubicBezTo>
                  <a:cubicBezTo>
                    <a:pt x="18" y="303"/>
                    <a:pt x="18" y="303"/>
                    <a:pt x="18" y="303"/>
                  </a:cubicBezTo>
                  <a:cubicBezTo>
                    <a:pt x="18" y="303"/>
                    <a:pt x="18" y="303"/>
                    <a:pt x="18" y="303"/>
                  </a:cubicBezTo>
                  <a:cubicBezTo>
                    <a:pt x="18" y="312"/>
                    <a:pt x="23" y="310"/>
                    <a:pt x="31" y="312"/>
                  </a:cubicBezTo>
                  <a:cubicBezTo>
                    <a:pt x="37" y="314"/>
                    <a:pt x="34" y="321"/>
                    <a:pt x="37" y="324"/>
                  </a:cubicBezTo>
                  <a:cubicBezTo>
                    <a:pt x="45" y="332"/>
                    <a:pt x="51" y="332"/>
                    <a:pt x="61" y="335"/>
                  </a:cubicBezTo>
                  <a:cubicBezTo>
                    <a:pt x="70" y="333"/>
                    <a:pt x="74" y="325"/>
                    <a:pt x="83" y="325"/>
                  </a:cubicBezTo>
                  <a:cubicBezTo>
                    <a:pt x="88" y="325"/>
                    <a:pt x="100" y="335"/>
                    <a:pt x="100" y="340"/>
                  </a:cubicBezTo>
                  <a:cubicBezTo>
                    <a:pt x="100" y="340"/>
                    <a:pt x="100" y="340"/>
                    <a:pt x="100" y="340"/>
                  </a:cubicBezTo>
                  <a:cubicBezTo>
                    <a:pt x="100" y="354"/>
                    <a:pt x="80" y="352"/>
                    <a:pt x="80" y="366"/>
                  </a:cubicBezTo>
                  <a:cubicBezTo>
                    <a:pt x="80" y="366"/>
                    <a:pt x="80" y="366"/>
                    <a:pt x="80" y="366"/>
                  </a:cubicBezTo>
                  <a:cubicBezTo>
                    <a:pt x="80" y="372"/>
                    <a:pt x="88" y="373"/>
                    <a:pt x="88" y="379"/>
                  </a:cubicBezTo>
                  <a:cubicBezTo>
                    <a:pt x="88" y="379"/>
                    <a:pt x="88" y="379"/>
                    <a:pt x="88" y="379"/>
                  </a:cubicBezTo>
                  <a:cubicBezTo>
                    <a:pt x="88" y="384"/>
                    <a:pt x="84" y="385"/>
                    <a:pt x="80" y="385"/>
                  </a:cubicBezTo>
                  <a:cubicBezTo>
                    <a:pt x="80" y="385"/>
                    <a:pt x="80" y="385"/>
                    <a:pt x="80" y="385"/>
                  </a:cubicBezTo>
                  <a:cubicBezTo>
                    <a:pt x="80" y="385"/>
                    <a:pt x="80" y="385"/>
                    <a:pt x="80" y="385"/>
                  </a:cubicBezTo>
                  <a:cubicBezTo>
                    <a:pt x="80" y="385"/>
                    <a:pt x="80" y="385"/>
                    <a:pt x="80" y="385"/>
                  </a:cubicBezTo>
                  <a:cubicBezTo>
                    <a:pt x="79" y="385"/>
                    <a:pt x="79" y="385"/>
                    <a:pt x="78" y="385"/>
                  </a:cubicBezTo>
                  <a:cubicBezTo>
                    <a:pt x="77" y="385"/>
                    <a:pt x="77" y="385"/>
                    <a:pt x="76" y="385"/>
                  </a:cubicBezTo>
                  <a:cubicBezTo>
                    <a:pt x="76" y="385"/>
                    <a:pt x="76" y="385"/>
                    <a:pt x="76" y="385"/>
                  </a:cubicBezTo>
                  <a:cubicBezTo>
                    <a:pt x="76" y="390"/>
                    <a:pt x="76" y="390"/>
                    <a:pt x="76" y="390"/>
                  </a:cubicBezTo>
                  <a:cubicBezTo>
                    <a:pt x="77" y="396"/>
                    <a:pt x="77" y="400"/>
                    <a:pt x="79" y="407"/>
                  </a:cubicBezTo>
                  <a:cubicBezTo>
                    <a:pt x="80" y="410"/>
                    <a:pt x="85" y="409"/>
                    <a:pt x="88" y="410"/>
                  </a:cubicBezTo>
                  <a:cubicBezTo>
                    <a:pt x="97" y="413"/>
                    <a:pt x="100" y="420"/>
                    <a:pt x="109" y="422"/>
                  </a:cubicBezTo>
                  <a:cubicBezTo>
                    <a:pt x="121" y="425"/>
                    <a:pt x="127" y="421"/>
                    <a:pt x="133" y="428"/>
                  </a:cubicBezTo>
                  <a:cubicBezTo>
                    <a:pt x="139" y="434"/>
                    <a:pt x="145" y="432"/>
                    <a:pt x="152" y="436"/>
                  </a:cubicBezTo>
                  <a:cubicBezTo>
                    <a:pt x="157" y="438"/>
                    <a:pt x="157" y="442"/>
                    <a:pt x="159" y="446"/>
                  </a:cubicBezTo>
                  <a:cubicBezTo>
                    <a:pt x="159" y="446"/>
                    <a:pt x="159" y="446"/>
                    <a:pt x="159" y="446"/>
                  </a:cubicBezTo>
                  <a:cubicBezTo>
                    <a:pt x="159" y="446"/>
                    <a:pt x="159" y="446"/>
                    <a:pt x="159" y="446"/>
                  </a:cubicBezTo>
                  <a:cubicBezTo>
                    <a:pt x="159" y="446"/>
                    <a:pt x="159" y="446"/>
                    <a:pt x="159" y="446"/>
                  </a:cubicBezTo>
                  <a:cubicBezTo>
                    <a:pt x="159" y="446"/>
                    <a:pt x="159" y="446"/>
                    <a:pt x="159" y="446"/>
                  </a:cubicBezTo>
                  <a:cubicBezTo>
                    <a:pt x="159" y="447"/>
                    <a:pt x="160" y="447"/>
                    <a:pt x="161" y="447"/>
                  </a:cubicBezTo>
                  <a:cubicBezTo>
                    <a:pt x="161" y="447"/>
                    <a:pt x="161" y="447"/>
                    <a:pt x="161" y="447"/>
                  </a:cubicBezTo>
                  <a:cubicBezTo>
                    <a:pt x="161" y="447"/>
                    <a:pt x="161" y="447"/>
                    <a:pt x="161" y="447"/>
                  </a:cubicBezTo>
                  <a:cubicBezTo>
                    <a:pt x="161" y="447"/>
                    <a:pt x="161" y="447"/>
                    <a:pt x="161" y="447"/>
                  </a:cubicBezTo>
                  <a:cubicBezTo>
                    <a:pt x="162" y="447"/>
                    <a:pt x="162" y="447"/>
                    <a:pt x="163" y="447"/>
                  </a:cubicBezTo>
                  <a:cubicBezTo>
                    <a:pt x="163" y="447"/>
                    <a:pt x="163" y="447"/>
                    <a:pt x="163" y="447"/>
                  </a:cubicBezTo>
                  <a:cubicBezTo>
                    <a:pt x="163" y="447"/>
                    <a:pt x="163" y="447"/>
                    <a:pt x="163" y="447"/>
                  </a:cubicBezTo>
                  <a:cubicBezTo>
                    <a:pt x="163" y="447"/>
                    <a:pt x="163" y="447"/>
                    <a:pt x="164" y="447"/>
                  </a:cubicBezTo>
                  <a:cubicBezTo>
                    <a:pt x="164" y="447"/>
                    <a:pt x="164" y="447"/>
                    <a:pt x="164" y="447"/>
                  </a:cubicBezTo>
                  <a:cubicBezTo>
                    <a:pt x="164" y="447"/>
                    <a:pt x="164" y="447"/>
                    <a:pt x="164" y="447"/>
                  </a:cubicBezTo>
                  <a:cubicBezTo>
                    <a:pt x="164" y="447"/>
                    <a:pt x="164" y="447"/>
                    <a:pt x="164" y="447"/>
                  </a:cubicBezTo>
                  <a:cubicBezTo>
                    <a:pt x="164" y="447"/>
                    <a:pt x="165" y="446"/>
                    <a:pt x="166" y="446"/>
                  </a:cubicBezTo>
                  <a:cubicBezTo>
                    <a:pt x="166" y="446"/>
                    <a:pt x="166" y="446"/>
                    <a:pt x="166" y="446"/>
                  </a:cubicBezTo>
                  <a:cubicBezTo>
                    <a:pt x="166" y="446"/>
                    <a:pt x="166" y="446"/>
                    <a:pt x="166" y="446"/>
                  </a:cubicBezTo>
                  <a:cubicBezTo>
                    <a:pt x="166" y="446"/>
                    <a:pt x="166" y="446"/>
                    <a:pt x="166" y="446"/>
                  </a:cubicBezTo>
                  <a:cubicBezTo>
                    <a:pt x="166" y="446"/>
                    <a:pt x="167" y="447"/>
                    <a:pt x="167" y="447"/>
                  </a:cubicBezTo>
                  <a:cubicBezTo>
                    <a:pt x="167" y="447"/>
                    <a:pt x="167" y="447"/>
                    <a:pt x="167" y="447"/>
                  </a:cubicBezTo>
                  <a:cubicBezTo>
                    <a:pt x="167" y="447"/>
                    <a:pt x="167" y="447"/>
                    <a:pt x="167" y="447"/>
                  </a:cubicBezTo>
                  <a:cubicBezTo>
                    <a:pt x="167" y="447"/>
                    <a:pt x="167" y="447"/>
                    <a:pt x="167" y="447"/>
                  </a:cubicBezTo>
                  <a:cubicBezTo>
                    <a:pt x="167" y="447"/>
                    <a:pt x="167" y="447"/>
                    <a:pt x="167" y="447"/>
                  </a:cubicBezTo>
                  <a:cubicBezTo>
                    <a:pt x="175" y="452"/>
                    <a:pt x="180" y="460"/>
                    <a:pt x="192" y="460"/>
                  </a:cubicBezTo>
                  <a:cubicBezTo>
                    <a:pt x="199" y="460"/>
                    <a:pt x="206" y="460"/>
                    <a:pt x="214" y="460"/>
                  </a:cubicBezTo>
                  <a:cubicBezTo>
                    <a:pt x="219" y="460"/>
                    <a:pt x="221" y="457"/>
                    <a:pt x="224" y="457"/>
                  </a:cubicBezTo>
                  <a:cubicBezTo>
                    <a:pt x="226" y="457"/>
                    <a:pt x="228" y="465"/>
                    <a:pt x="229" y="469"/>
                  </a:cubicBezTo>
                  <a:cubicBezTo>
                    <a:pt x="236" y="465"/>
                    <a:pt x="238" y="456"/>
                    <a:pt x="252" y="456"/>
                  </a:cubicBezTo>
                  <a:cubicBezTo>
                    <a:pt x="263" y="456"/>
                    <a:pt x="269" y="462"/>
                    <a:pt x="278" y="462"/>
                  </a:cubicBezTo>
                  <a:cubicBezTo>
                    <a:pt x="285" y="462"/>
                    <a:pt x="302" y="447"/>
                    <a:pt x="306" y="445"/>
                  </a:cubicBezTo>
                  <a:cubicBezTo>
                    <a:pt x="309" y="443"/>
                    <a:pt x="310" y="441"/>
                    <a:pt x="312" y="439"/>
                  </a:cubicBezTo>
                  <a:cubicBezTo>
                    <a:pt x="312" y="439"/>
                    <a:pt x="312" y="439"/>
                    <a:pt x="312" y="439"/>
                  </a:cubicBezTo>
                  <a:cubicBezTo>
                    <a:pt x="312" y="439"/>
                    <a:pt x="312" y="439"/>
                    <a:pt x="312" y="439"/>
                  </a:cubicBezTo>
                  <a:cubicBezTo>
                    <a:pt x="313" y="439"/>
                    <a:pt x="313" y="439"/>
                    <a:pt x="313" y="439"/>
                  </a:cubicBezTo>
                  <a:cubicBezTo>
                    <a:pt x="313" y="438"/>
                    <a:pt x="314" y="438"/>
                    <a:pt x="315" y="438"/>
                  </a:cubicBezTo>
                  <a:cubicBezTo>
                    <a:pt x="315" y="438"/>
                    <a:pt x="315" y="438"/>
                    <a:pt x="315" y="438"/>
                  </a:cubicBezTo>
                  <a:cubicBezTo>
                    <a:pt x="315" y="438"/>
                    <a:pt x="315" y="438"/>
                    <a:pt x="315" y="438"/>
                  </a:cubicBezTo>
                  <a:cubicBezTo>
                    <a:pt x="315" y="438"/>
                    <a:pt x="315" y="438"/>
                    <a:pt x="315" y="438"/>
                  </a:cubicBezTo>
                  <a:cubicBezTo>
                    <a:pt x="315" y="438"/>
                    <a:pt x="315" y="438"/>
                    <a:pt x="315" y="438"/>
                  </a:cubicBezTo>
                  <a:cubicBezTo>
                    <a:pt x="315" y="437"/>
                    <a:pt x="316" y="437"/>
                    <a:pt x="317" y="437"/>
                  </a:cubicBezTo>
                  <a:cubicBezTo>
                    <a:pt x="317" y="437"/>
                    <a:pt x="317" y="437"/>
                    <a:pt x="317" y="437"/>
                  </a:cubicBezTo>
                  <a:cubicBezTo>
                    <a:pt x="318" y="437"/>
                    <a:pt x="320" y="438"/>
                    <a:pt x="321" y="438"/>
                  </a:cubicBezTo>
                  <a:cubicBezTo>
                    <a:pt x="323" y="438"/>
                    <a:pt x="325" y="439"/>
                    <a:pt x="327" y="439"/>
                  </a:cubicBezTo>
                  <a:cubicBezTo>
                    <a:pt x="327" y="439"/>
                    <a:pt x="327" y="439"/>
                    <a:pt x="327" y="439"/>
                  </a:cubicBezTo>
                  <a:cubicBezTo>
                    <a:pt x="327" y="439"/>
                    <a:pt x="327" y="439"/>
                    <a:pt x="327" y="439"/>
                  </a:cubicBezTo>
                  <a:cubicBezTo>
                    <a:pt x="328" y="439"/>
                    <a:pt x="329" y="439"/>
                    <a:pt x="330" y="438"/>
                  </a:cubicBezTo>
                  <a:cubicBezTo>
                    <a:pt x="330" y="438"/>
                    <a:pt x="330" y="438"/>
                    <a:pt x="330" y="438"/>
                  </a:cubicBezTo>
                  <a:cubicBezTo>
                    <a:pt x="330" y="438"/>
                    <a:pt x="330" y="438"/>
                    <a:pt x="330" y="438"/>
                  </a:cubicBezTo>
                  <a:cubicBezTo>
                    <a:pt x="330" y="438"/>
                    <a:pt x="330" y="438"/>
                    <a:pt x="330" y="438"/>
                  </a:cubicBezTo>
                  <a:cubicBezTo>
                    <a:pt x="335" y="434"/>
                    <a:pt x="335" y="434"/>
                    <a:pt x="335" y="434"/>
                  </a:cubicBezTo>
                  <a:cubicBezTo>
                    <a:pt x="338" y="434"/>
                    <a:pt x="338" y="434"/>
                    <a:pt x="338" y="434"/>
                  </a:cubicBezTo>
                  <a:cubicBezTo>
                    <a:pt x="342" y="451"/>
                    <a:pt x="353" y="449"/>
                    <a:pt x="366" y="456"/>
                  </a:cubicBezTo>
                  <a:cubicBezTo>
                    <a:pt x="371" y="464"/>
                    <a:pt x="378" y="467"/>
                    <a:pt x="378" y="478"/>
                  </a:cubicBezTo>
                  <a:cubicBezTo>
                    <a:pt x="378" y="478"/>
                    <a:pt x="378" y="478"/>
                    <a:pt x="378" y="478"/>
                  </a:cubicBezTo>
                  <a:cubicBezTo>
                    <a:pt x="378" y="500"/>
                    <a:pt x="365" y="500"/>
                    <a:pt x="365" y="520"/>
                  </a:cubicBezTo>
                  <a:cubicBezTo>
                    <a:pt x="365" y="520"/>
                    <a:pt x="365" y="520"/>
                    <a:pt x="365" y="520"/>
                  </a:cubicBezTo>
                  <a:cubicBezTo>
                    <a:pt x="365" y="521"/>
                    <a:pt x="365" y="525"/>
                    <a:pt x="367" y="525"/>
                  </a:cubicBezTo>
                  <a:cubicBezTo>
                    <a:pt x="371" y="525"/>
                    <a:pt x="374" y="522"/>
                    <a:pt x="378" y="522"/>
                  </a:cubicBezTo>
                  <a:cubicBezTo>
                    <a:pt x="382" y="522"/>
                    <a:pt x="383" y="537"/>
                    <a:pt x="389" y="538"/>
                  </a:cubicBezTo>
                  <a:cubicBezTo>
                    <a:pt x="389" y="549"/>
                    <a:pt x="395" y="560"/>
                    <a:pt x="406" y="560"/>
                  </a:cubicBezTo>
                  <a:cubicBezTo>
                    <a:pt x="410" y="560"/>
                    <a:pt x="411" y="559"/>
                    <a:pt x="414" y="559"/>
                  </a:cubicBezTo>
                  <a:cubicBezTo>
                    <a:pt x="417" y="559"/>
                    <a:pt x="417" y="559"/>
                    <a:pt x="417" y="559"/>
                  </a:cubicBezTo>
                  <a:cubicBezTo>
                    <a:pt x="417" y="564"/>
                    <a:pt x="420" y="565"/>
                    <a:pt x="421" y="565"/>
                  </a:cubicBezTo>
                  <a:cubicBezTo>
                    <a:pt x="422" y="565"/>
                    <a:pt x="423" y="562"/>
                    <a:pt x="423" y="560"/>
                  </a:cubicBezTo>
                  <a:cubicBezTo>
                    <a:pt x="423" y="560"/>
                    <a:pt x="423" y="560"/>
                    <a:pt x="423" y="560"/>
                  </a:cubicBezTo>
                  <a:cubicBezTo>
                    <a:pt x="423" y="555"/>
                    <a:pt x="423" y="552"/>
                    <a:pt x="423" y="547"/>
                  </a:cubicBezTo>
                  <a:cubicBezTo>
                    <a:pt x="423" y="547"/>
                    <a:pt x="423" y="547"/>
                    <a:pt x="423" y="547"/>
                  </a:cubicBezTo>
                  <a:cubicBezTo>
                    <a:pt x="423" y="547"/>
                    <a:pt x="434" y="543"/>
                    <a:pt x="437" y="543"/>
                  </a:cubicBezTo>
                  <a:cubicBezTo>
                    <a:pt x="437" y="543"/>
                    <a:pt x="437" y="543"/>
                    <a:pt x="438" y="543"/>
                  </a:cubicBezTo>
                  <a:cubicBezTo>
                    <a:pt x="454" y="543"/>
                    <a:pt x="454" y="543"/>
                    <a:pt x="454" y="543"/>
                  </a:cubicBezTo>
                  <a:cubicBezTo>
                    <a:pt x="455" y="544"/>
                    <a:pt x="457" y="544"/>
                    <a:pt x="457" y="544"/>
                  </a:cubicBezTo>
                  <a:cubicBezTo>
                    <a:pt x="464" y="544"/>
                    <a:pt x="469" y="536"/>
                    <a:pt x="476" y="536"/>
                  </a:cubicBezTo>
                  <a:cubicBezTo>
                    <a:pt x="484" y="536"/>
                    <a:pt x="489" y="542"/>
                    <a:pt x="498" y="542"/>
                  </a:cubicBezTo>
                  <a:cubicBezTo>
                    <a:pt x="498" y="556"/>
                    <a:pt x="509" y="560"/>
                    <a:pt x="517" y="562"/>
                  </a:cubicBezTo>
                  <a:cubicBezTo>
                    <a:pt x="526" y="567"/>
                    <a:pt x="532" y="564"/>
                    <a:pt x="542" y="568"/>
                  </a:cubicBezTo>
                  <a:cubicBezTo>
                    <a:pt x="542" y="571"/>
                    <a:pt x="540" y="581"/>
                    <a:pt x="545" y="581"/>
                  </a:cubicBezTo>
                  <a:cubicBezTo>
                    <a:pt x="551" y="581"/>
                    <a:pt x="547" y="575"/>
                    <a:pt x="552" y="570"/>
                  </a:cubicBezTo>
                  <a:cubicBezTo>
                    <a:pt x="555" y="567"/>
                    <a:pt x="566" y="565"/>
                    <a:pt x="570" y="563"/>
                  </a:cubicBezTo>
                  <a:cubicBezTo>
                    <a:pt x="580" y="558"/>
                    <a:pt x="590" y="560"/>
                    <a:pt x="596" y="554"/>
                  </a:cubicBezTo>
                  <a:cubicBezTo>
                    <a:pt x="596" y="554"/>
                    <a:pt x="602" y="544"/>
                    <a:pt x="603" y="544"/>
                  </a:cubicBezTo>
                  <a:cubicBezTo>
                    <a:pt x="608" y="544"/>
                    <a:pt x="611" y="548"/>
                    <a:pt x="616" y="548"/>
                  </a:cubicBezTo>
                  <a:cubicBezTo>
                    <a:pt x="640" y="548"/>
                    <a:pt x="646" y="533"/>
                    <a:pt x="661" y="525"/>
                  </a:cubicBezTo>
                  <a:cubicBezTo>
                    <a:pt x="665" y="523"/>
                    <a:pt x="668" y="521"/>
                    <a:pt x="669" y="515"/>
                  </a:cubicBezTo>
                  <a:cubicBezTo>
                    <a:pt x="681" y="515"/>
                    <a:pt x="685" y="496"/>
                    <a:pt x="690" y="486"/>
                  </a:cubicBezTo>
                  <a:cubicBezTo>
                    <a:pt x="693" y="480"/>
                    <a:pt x="707" y="458"/>
                    <a:pt x="715" y="457"/>
                  </a:cubicBezTo>
                  <a:cubicBezTo>
                    <a:pt x="715" y="445"/>
                    <a:pt x="723" y="440"/>
                    <a:pt x="723" y="425"/>
                  </a:cubicBezTo>
                  <a:cubicBezTo>
                    <a:pt x="723" y="402"/>
                    <a:pt x="718" y="394"/>
                    <a:pt x="708" y="379"/>
                  </a:cubicBezTo>
                  <a:cubicBezTo>
                    <a:pt x="707" y="377"/>
                    <a:pt x="707" y="370"/>
                    <a:pt x="702" y="368"/>
                  </a:cubicBezTo>
                  <a:cubicBezTo>
                    <a:pt x="703" y="367"/>
                    <a:pt x="703" y="367"/>
                    <a:pt x="703" y="367"/>
                  </a:cubicBezTo>
                  <a:cubicBezTo>
                    <a:pt x="701" y="367"/>
                    <a:pt x="701" y="367"/>
                    <a:pt x="701" y="367"/>
                  </a:cubicBezTo>
                  <a:cubicBezTo>
                    <a:pt x="701" y="367"/>
                    <a:pt x="701" y="359"/>
                    <a:pt x="701" y="357"/>
                  </a:cubicBezTo>
                  <a:cubicBezTo>
                    <a:pt x="697" y="357"/>
                    <a:pt x="687" y="351"/>
                    <a:pt x="687" y="344"/>
                  </a:cubicBezTo>
                  <a:cubicBezTo>
                    <a:pt x="687" y="338"/>
                    <a:pt x="696" y="337"/>
                    <a:pt x="698" y="331"/>
                  </a:cubicBezTo>
                  <a:cubicBezTo>
                    <a:pt x="703" y="316"/>
                    <a:pt x="725" y="316"/>
                    <a:pt x="736" y="306"/>
                  </a:cubicBezTo>
                  <a:cubicBezTo>
                    <a:pt x="734" y="303"/>
                    <a:pt x="732" y="303"/>
                    <a:pt x="729" y="303"/>
                  </a:cubicBezTo>
                  <a:cubicBezTo>
                    <a:pt x="728" y="303"/>
                    <a:pt x="728" y="303"/>
                    <a:pt x="727" y="303"/>
                  </a:cubicBezTo>
                  <a:cubicBezTo>
                    <a:pt x="726" y="303"/>
                    <a:pt x="725" y="303"/>
                    <a:pt x="724" y="303"/>
                  </a:cubicBezTo>
                  <a:cubicBezTo>
                    <a:pt x="722" y="303"/>
                    <a:pt x="719" y="303"/>
                    <a:pt x="716" y="301"/>
                  </a:cubicBezTo>
                  <a:cubicBezTo>
                    <a:pt x="713" y="299"/>
                    <a:pt x="711" y="295"/>
                    <a:pt x="705" y="295"/>
                  </a:cubicBezTo>
                  <a:cubicBezTo>
                    <a:pt x="700" y="295"/>
                    <a:pt x="700" y="306"/>
                    <a:pt x="697" y="306"/>
                  </a:cubicBezTo>
                  <a:cubicBezTo>
                    <a:pt x="695" y="306"/>
                    <a:pt x="692" y="307"/>
                    <a:pt x="690" y="307"/>
                  </a:cubicBezTo>
                  <a:cubicBezTo>
                    <a:pt x="688" y="307"/>
                    <a:pt x="686" y="307"/>
                    <a:pt x="684" y="305"/>
                  </a:cubicBezTo>
                  <a:cubicBezTo>
                    <a:pt x="677" y="301"/>
                    <a:pt x="679" y="296"/>
                    <a:pt x="673" y="291"/>
                  </a:cubicBezTo>
                  <a:cubicBezTo>
                    <a:pt x="671" y="289"/>
                    <a:pt x="662" y="287"/>
                    <a:pt x="662" y="282"/>
                  </a:cubicBezTo>
                  <a:cubicBezTo>
                    <a:pt x="662" y="271"/>
                    <a:pt x="677" y="275"/>
                    <a:pt x="685" y="269"/>
                  </a:cubicBezTo>
                  <a:cubicBezTo>
                    <a:pt x="691" y="265"/>
                    <a:pt x="703" y="257"/>
                    <a:pt x="707" y="250"/>
                  </a:cubicBezTo>
                  <a:cubicBezTo>
                    <a:pt x="708" y="248"/>
                    <a:pt x="711" y="243"/>
                    <a:pt x="716" y="243"/>
                  </a:cubicBezTo>
                  <a:cubicBezTo>
                    <a:pt x="720" y="243"/>
                    <a:pt x="726" y="250"/>
                    <a:pt x="726" y="253"/>
                  </a:cubicBezTo>
                  <a:cubicBezTo>
                    <a:pt x="726" y="262"/>
                    <a:pt x="716" y="265"/>
                    <a:pt x="716" y="275"/>
                  </a:cubicBezTo>
                  <a:cubicBezTo>
                    <a:pt x="731" y="275"/>
                    <a:pt x="743" y="259"/>
                    <a:pt x="760" y="259"/>
                  </a:cubicBezTo>
                  <a:cubicBezTo>
                    <a:pt x="766" y="259"/>
                    <a:pt x="769" y="265"/>
                    <a:pt x="776" y="265"/>
                  </a:cubicBezTo>
                  <a:cubicBezTo>
                    <a:pt x="774" y="270"/>
                    <a:pt x="776" y="270"/>
                    <a:pt x="776" y="276"/>
                  </a:cubicBezTo>
                  <a:cubicBezTo>
                    <a:pt x="776" y="282"/>
                    <a:pt x="771" y="281"/>
                    <a:pt x="771" y="287"/>
                  </a:cubicBezTo>
                  <a:cubicBezTo>
                    <a:pt x="771" y="290"/>
                    <a:pt x="772" y="296"/>
                    <a:pt x="776" y="296"/>
                  </a:cubicBezTo>
                  <a:cubicBezTo>
                    <a:pt x="778" y="296"/>
                    <a:pt x="780" y="294"/>
                    <a:pt x="783" y="294"/>
                  </a:cubicBezTo>
                  <a:cubicBezTo>
                    <a:pt x="790" y="294"/>
                    <a:pt x="798" y="298"/>
                    <a:pt x="798" y="304"/>
                  </a:cubicBezTo>
                  <a:cubicBezTo>
                    <a:pt x="798" y="308"/>
                    <a:pt x="793" y="311"/>
                    <a:pt x="789" y="311"/>
                  </a:cubicBezTo>
                  <a:cubicBezTo>
                    <a:pt x="789" y="316"/>
                    <a:pt x="789" y="316"/>
                    <a:pt x="789" y="316"/>
                  </a:cubicBezTo>
                  <a:cubicBezTo>
                    <a:pt x="790" y="317"/>
                    <a:pt x="791" y="320"/>
                    <a:pt x="794" y="320"/>
                  </a:cubicBezTo>
                  <a:cubicBezTo>
                    <a:pt x="794" y="323"/>
                    <a:pt x="797" y="326"/>
                    <a:pt x="797" y="329"/>
                  </a:cubicBezTo>
                  <a:cubicBezTo>
                    <a:pt x="797" y="331"/>
                    <a:pt x="792" y="338"/>
                    <a:pt x="792" y="341"/>
                  </a:cubicBezTo>
                  <a:cubicBezTo>
                    <a:pt x="792" y="343"/>
                    <a:pt x="792" y="346"/>
                    <a:pt x="795" y="347"/>
                  </a:cubicBezTo>
                  <a:cubicBezTo>
                    <a:pt x="794" y="349"/>
                    <a:pt x="792" y="351"/>
                    <a:pt x="792" y="353"/>
                  </a:cubicBezTo>
                  <a:cubicBezTo>
                    <a:pt x="800" y="353"/>
                    <a:pt x="800" y="353"/>
                    <a:pt x="800" y="353"/>
                  </a:cubicBezTo>
                  <a:cubicBezTo>
                    <a:pt x="803" y="350"/>
                    <a:pt x="804" y="350"/>
                    <a:pt x="810" y="349"/>
                  </a:cubicBezTo>
                  <a:cubicBezTo>
                    <a:pt x="810" y="344"/>
                    <a:pt x="823" y="343"/>
                    <a:pt x="827" y="342"/>
                  </a:cubicBezTo>
                  <a:cubicBezTo>
                    <a:pt x="834" y="340"/>
                    <a:pt x="837" y="334"/>
                    <a:pt x="837" y="322"/>
                  </a:cubicBezTo>
                  <a:cubicBezTo>
                    <a:pt x="837" y="302"/>
                    <a:pt x="829" y="289"/>
                    <a:pt x="818" y="278"/>
                  </a:cubicBezTo>
                  <a:cubicBezTo>
                    <a:pt x="813" y="273"/>
                    <a:pt x="808" y="268"/>
                    <a:pt x="809" y="259"/>
                  </a:cubicBezTo>
                  <a:cubicBezTo>
                    <a:pt x="815" y="259"/>
                    <a:pt x="820" y="256"/>
                    <a:pt x="825" y="252"/>
                  </a:cubicBezTo>
                  <a:cubicBezTo>
                    <a:pt x="828" y="248"/>
                    <a:pt x="838" y="243"/>
                    <a:pt x="840" y="238"/>
                  </a:cubicBezTo>
                  <a:cubicBezTo>
                    <a:pt x="847" y="224"/>
                    <a:pt x="851" y="216"/>
                    <a:pt x="864" y="206"/>
                  </a:cubicBezTo>
                  <a:cubicBezTo>
                    <a:pt x="864" y="206"/>
                    <a:pt x="873" y="195"/>
                    <a:pt x="873" y="184"/>
                  </a:cubicBezTo>
                  <a:cubicBezTo>
                    <a:pt x="873" y="179"/>
                    <a:pt x="872" y="175"/>
                    <a:pt x="866" y="171"/>
                  </a:cubicBezTo>
                  <a:cubicBezTo>
                    <a:pt x="865" y="171"/>
                    <a:pt x="865" y="170"/>
                    <a:pt x="865" y="169"/>
                  </a:cubicBezTo>
                  <a:cubicBezTo>
                    <a:pt x="865" y="166"/>
                    <a:pt x="882" y="164"/>
                    <a:pt x="893" y="158"/>
                  </a:cubicBezTo>
                  <a:cubicBezTo>
                    <a:pt x="906" y="150"/>
                    <a:pt x="910" y="122"/>
                    <a:pt x="922" y="111"/>
                  </a:cubicBezTo>
                  <a:cubicBezTo>
                    <a:pt x="922" y="111"/>
                    <a:pt x="922" y="111"/>
                    <a:pt x="922" y="111"/>
                  </a:cubicBezTo>
                  <a:cubicBezTo>
                    <a:pt x="922" y="97"/>
                    <a:pt x="922" y="97"/>
                    <a:pt x="922" y="97"/>
                  </a:cubicBezTo>
                  <a:cubicBezTo>
                    <a:pt x="900" y="97"/>
                    <a:pt x="897" y="113"/>
                    <a:pt x="879" y="113"/>
                  </a:cubicBezTo>
                  <a:cubicBezTo>
                    <a:pt x="864" y="113"/>
                    <a:pt x="857" y="94"/>
                    <a:pt x="850" y="87"/>
                  </a:cubicBezTo>
                  <a:cubicBezTo>
                    <a:pt x="841" y="78"/>
                    <a:pt x="818" y="77"/>
                    <a:pt x="811" y="66"/>
                  </a:cubicBezTo>
                  <a:cubicBezTo>
                    <a:pt x="793" y="37"/>
                    <a:pt x="794" y="0"/>
                    <a:pt x="7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03" name="Freeform 96"/>
            <p:cNvSpPr>
              <a:spLocks/>
            </p:cNvSpPr>
            <p:nvPr/>
          </p:nvSpPr>
          <p:spPr bwMode="auto">
            <a:xfrm>
              <a:off x="9781" y="-76"/>
              <a:ext cx="125" cy="54"/>
            </a:xfrm>
            <a:custGeom>
              <a:avLst/>
              <a:gdLst>
                <a:gd name="T0" fmla="*/ 25 w 53"/>
                <a:gd name="T1" fmla="*/ 0 h 23"/>
                <a:gd name="T2" fmla="*/ 0 w 53"/>
                <a:gd name="T3" fmla="*/ 18 h 23"/>
                <a:gd name="T4" fmla="*/ 5 w 53"/>
                <a:gd name="T5" fmla="*/ 23 h 23"/>
                <a:gd name="T6" fmla="*/ 53 w 53"/>
                <a:gd name="T7" fmla="*/ 13 h 23"/>
                <a:gd name="T8" fmla="*/ 25 w 53"/>
                <a:gd name="T9" fmla="*/ 0 h 23"/>
              </a:gdLst>
              <a:ahLst/>
              <a:cxnLst>
                <a:cxn ang="0">
                  <a:pos x="T0" y="T1"/>
                </a:cxn>
                <a:cxn ang="0">
                  <a:pos x="T2" y="T3"/>
                </a:cxn>
                <a:cxn ang="0">
                  <a:pos x="T4" y="T5"/>
                </a:cxn>
                <a:cxn ang="0">
                  <a:pos x="T6" y="T7"/>
                </a:cxn>
                <a:cxn ang="0">
                  <a:pos x="T8" y="T9"/>
                </a:cxn>
              </a:cxnLst>
              <a:rect l="0" t="0" r="r" b="b"/>
              <a:pathLst>
                <a:path w="53" h="23">
                  <a:moveTo>
                    <a:pt x="25" y="0"/>
                  </a:moveTo>
                  <a:cubicBezTo>
                    <a:pt x="16" y="0"/>
                    <a:pt x="0" y="10"/>
                    <a:pt x="0" y="18"/>
                  </a:cubicBezTo>
                  <a:cubicBezTo>
                    <a:pt x="0" y="20"/>
                    <a:pt x="2" y="23"/>
                    <a:pt x="5" y="23"/>
                  </a:cubicBezTo>
                  <a:cubicBezTo>
                    <a:pt x="11" y="23"/>
                    <a:pt x="53" y="20"/>
                    <a:pt x="53" y="13"/>
                  </a:cubicBezTo>
                  <a:cubicBezTo>
                    <a:pt x="53" y="5"/>
                    <a:pt x="33"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04" name="Freeform 97"/>
            <p:cNvSpPr>
              <a:spLocks/>
            </p:cNvSpPr>
            <p:nvPr/>
          </p:nvSpPr>
          <p:spPr bwMode="auto">
            <a:xfrm>
              <a:off x="9403" y="28"/>
              <a:ext cx="49" cy="28"/>
            </a:xfrm>
            <a:custGeom>
              <a:avLst/>
              <a:gdLst>
                <a:gd name="T0" fmla="*/ 17 w 21"/>
                <a:gd name="T1" fmla="*/ 0 h 12"/>
                <a:gd name="T2" fmla="*/ 0 w 21"/>
                <a:gd name="T3" fmla="*/ 0 h 12"/>
                <a:gd name="T4" fmla="*/ 16 w 21"/>
                <a:gd name="T5" fmla="*/ 12 h 12"/>
                <a:gd name="T6" fmla="*/ 21 w 21"/>
                <a:gd name="T7" fmla="*/ 6 h 12"/>
                <a:gd name="T8" fmla="*/ 17 w 21"/>
                <a:gd name="T9" fmla="*/ 0 h 12"/>
              </a:gdLst>
              <a:ahLst/>
              <a:cxnLst>
                <a:cxn ang="0">
                  <a:pos x="T0" y="T1"/>
                </a:cxn>
                <a:cxn ang="0">
                  <a:pos x="T2" y="T3"/>
                </a:cxn>
                <a:cxn ang="0">
                  <a:pos x="T4" y="T5"/>
                </a:cxn>
                <a:cxn ang="0">
                  <a:pos x="T6" y="T7"/>
                </a:cxn>
                <a:cxn ang="0">
                  <a:pos x="T8" y="T9"/>
                </a:cxn>
              </a:cxnLst>
              <a:rect l="0" t="0" r="r" b="b"/>
              <a:pathLst>
                <a:path w="21" h="12">
                  <a:moveTo>
                    <a:pt x="17" y="0"/>
                  </a:moveTo>
                  <a:cubicBezTo>
                    <a:pt x="0" y="0"/>
                    <a:pt x="0" y="0"/>
                    <a:pt x="0" y="0"/>
                  </a:cubicBezTo>
                  <a:cubicBezTo>
                    <a:pt x="3" y="6"/>
                    <a:pt x="8" y="12"/>
                    <a:pt x="16" y="12"/>
                  </a:cubicBezTo>
                  <a:cubicBezTo>
                    <a:pt x="18" y="12"/>
                    <a:pt x="21" y="9"/>
                    <a:pt x="21" y="6"/>
                  </a:cubicBezTo>
                  <a:cubicBezTo>
                    <a:pt x="21" y="3"/>
                    <a:pt x="18" y="2"/>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05" name="Freeform 98"/>
            <p:cNvSpPr>
              <a:spLocks/>
            </p:cNvSpPr>
            <p:nvPr/>
          </p:nvSpPr>
          <p:spPr bwMode="auto">
            <a:xfrm>
              <a:off x="8242" y="-369"/>
              <a:ext cx="22" cy="28"/>
            </a:xfrm>
            <a:custGeom>
              <a:avLst/>
              <a:gdLst>
                <a:gd name="T0" fmla="*/ 4 w 9"/>
                <a:gd name="T1" fmla="*/ 0 h 12"/>
                <a:gd name="T2" fmla="*/ 0 w 9"/>
                <a:gd name="T3" fmla="*/ 8 h 12"/>
                <a:gd name="T4" fmla="*/ 4 w 9"/>
                <a:gd name="T5" fmla="*/ 12 h 12"/>
                <a:gd name="T6" fmla="*/ 9 w 9"/>
                <a:gd name="T7" fmla="*/ 5 h 12"/>
                <a:gd name="T8" fmla="*/ 9 w 9"/>
                <a:gd name="T9" fmla="*/ 5 h 12"/>
                <a:gd name="T10" fmla="*/ 9 w 9"/>
                <a:gd name="T11" fmla="*/ 5 h 12"/>
                <a:gd name="T12" fmla="*/ 9 w 9"/>
                <a:gd name="T13" fmla="*/ 4 h 12"/>
                <a:gd name="T14" fmla="*/ 8 w 9"/>
                <a:gd name="T15" fmla="*/ 4 h 12"/>
                <a:gd name="T16" fmla="*/ 4 w 9"/>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4" y="0"/>
                  </a:moveTo>
                  <a:cubicBezTo>
                    <a:pt x="2" y="3"/>
                    <a:pt x="0" y="5"/>
                    <a:pt x="0" y="8"/>
                  </a:cubicBezTo>
                  <a:cubicBezTo>
                    <a:pt x="0" y="11"/>
                    <a:pt x="2" y="12"/>
                    <a:pt x="4" y="12"/>
                  </a:cubicBezTo>
                  <a:cubicBezTo>
                    <a:pt x="8" y="12"/>
                    <a:pt x="9" y="8"/>
                    <a:pt x="9" y="5"/>
                  </a:cubicBezTo>
                  <a:cubicBezTo>
                    <a:pt x="9" y="5"/>
                    <a:pt x="9" y="5"/>
                    <a:pt x="9" y="5"/>
                  </a:cubicBezTo>
                  <a:cubicBezTo>
                    <a:pt x="9" y="5"/>
                    <a:pt x="9" y="5"/>
                    <a:pt x="9" y="5"/>
                  </a:cubicBezTo>
                  <a:cubicBezTo>
                    <a:pt x="9" y="5"/>
                    <a:pt x="9" y="5"/>
                    <a:pt x="9" y="4"/>
                  </a:cubicBezTo>
                  <a:cubicBezTo>
                    <a:pt x="8" y="4"/>
                    <a:pt x="8" y="4"/>
                    <a:pt x="8" y="4"/>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06" name="Freeform 99"/>
            <p:cNvSpPr>
              <a:spLocks noEditPoints="1"/>
            </p:cNvSpPr>
            <p:nvPr/>
          </p:nvSpPr>
          <p:spPr bwMode="auto">
            <a:xfrm>
              <a:off x="7403" y="-277"/>
              <a:ext cx="57" cy="33"/>
            </a:xfrm>
            <a:custGeom>
              <a:avLst/>
              <a:gdLst>
                <a:gd name="T0" fmla="*/ 24 w 24"/>
                <a:gd name="T1" fmla="*/ 10 h 14"/>
                <a:gd name="T2" fmla="*/ 23 w 24"/>
                <a:gd name="T3" fmla="*/ 11 h 14"/>
                <a:gd name="T4" fmla="*/ 20 w 24"/>
                <a:gd name="T5" fmla="*/ 14 h 14"/>
                <a:gd name="T6" fmla="*/ 24 w 24"/>
                <a:gd name="T7" fmla="*/ 10 h 14"/>
                <a:gd name="T8" fmla="*/ 12 w 24"/>
                <a:gd name="T9" fmla="*/ 0 h 14"/>
                <a:gd name="T10" fmla="*/ 0 w 24"/>
                <a:gd name="T11" fmla="*/ 8 h 14"/>
                <a:gd name="T12" fmla="*/ 12 w 24"/>
                <a:gd name="T13" fmla="*/ 14 h 14"/>
                <a:gd name="T14" fmla="*/ 23 w 24"/>
                <a:gd name="T15" fmla="*/ 11 h 14"/>
                <a:gd name="T16" fmla="*/ 24 w 24"/>
                <a:gd name="T17" fmla="*/ 8 h 14"/>
                <a:gd name="T18" fmla="*/ 12 w 24"/>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4">
                  <a:moveTo>
                    <a:pt x="24" y="10"/>
                  </a:moveTo>
                  <a:cubicBezTo>
                    <a:pt x="24" y="10"/>
                    <a:pt x="23" y="11"/>
                    <a:pt x="23" y="11"/>
                  </a:cubicBezTo>
                  <a:cubicBezTo>
                    <a:pt x="22" y="12"/>
                    <a:pt x="21" y="13"/>
                    <a:pt x="20" y="14"/>
                  </a:cubicBezTo>
                  <a:cubicBezTo>
                    <a:pt x="24" y="10"/>
                    <a:pt x="24" y="10"/>
                    <a:pt x="24" y="10"/>
                  </a:cubicBezTo>
                  <a:moveTo>
                    <a:pt x="12" y="0"/>
                  </a:moveTo>
                  <a:cubicBezTo>
                    <a:pt x="7" y="0"/>
                    <a:pt x="0" y="2"/>
                    <a:pt x="0" y="8"/>
                  </a:cubicBezTo>
                  <a:cubicBezTo>
                    <a:pt x="0" y="12"/>
                    <a:pt x="6" y="14"/>
                    <a:pt x="12" y="14"/>
                  </a:cubicBezTo>
                  <a:cubicBezTo>
                    <a:pt x="16" y="14"/>
                    <a:pt x="19" y="13"/>
                    <a:pt x="23" y="11"/>
                  </a:cubicBezTo>
                  <a:cubicBezTo>
                    <a:pt x="23" y="10"/>
                    <a:pt x="24" y="9"/>
                    <a:pt x="24" y="8"/>
                  </a:cubicBezTo>
                  <a:cubicBezTo>
                    <a:pt x="24" y="1"/>
                    <a:pt x="19"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07" name="Freeform 100"/>
            <p:cNvSpPr>
              <a:spLocks/>
            </p:cNvSpPr>
            <p:nvPr/>
          </p:nvSpPr>
          <p:spPr bwMode="auto">
            <a:xfrm>
              <a:off x="6964" y="-639"/>
              <a:ext cx="215" cy="121"/>
            </a:xfrm>
            <a:custGeom>
              <a:avLst/>
              <a:gdLst>
                <a:gd name="T0" fmla="*/ 54 w 91"/>
                <a:gd name="T1" fmla="*/ 0 h 51"/>
                <a:gd name="T2" fmla="*/ 47 w 91"/>
                <a:gd name="T3" fmla="*/ 0 h 51"/>
                <a:gd name="T4" fmla="*/ 9 w 91"/>
                <a:gd name="T5" fmla="*/ 31 h 51"/>
                <a:gd name="T6" fmla="*/ 0 w 91"/>
                <a:gd name="T7" fmla="*/ 43 h 51"/>
                <a:gd name="T8" fmla="*/ 8 w 91"/>
                <a:gd name="T9" fmla="*/ 51 h 51"/>
                <a:gd name="T10" fmla="*/ 36 w 91"/>
                <a:gd name="T11" fmla="*/ 43 h 51"/>
                <a:gd name="T12" fmla="*/ 54 w 91"/>
                <a:gd name="T13" fmla="*/ 40 h 51"/>
                <a:gd name="T14" fmla="*/ 61 w 91"/>
                <a:gd name="T15" fmla="*/ 41 h 51"/>
                <a:gd name="T16" fmla="*/ 91 w 91"/>
                <a:gd name="T17" fmla="*/ 27 h 51"/>
                <a:gd name="T18" fmla="*/ 62 w 91"/>
                <a:gd name="T19" fmla="*/ 6 h 51"/>
                <a:gd name="T20" fmla="*/ 53 w 91"/>
                <a:gd name="T21" fmla="*/ 11 h 51"/>
                <a:gd name="T22" fmla="*/ 54 w 91"/>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51">
                  <a:moveTo>
                    <a:pt x="54" y="0"/>
                  </a:moveTo>
                  <a:cubicBezTo>
                    <a:pt x="52" y="0"/>
                    <a:pt x="52" y="0"/>
                    <a:pt x="47" y="0"/>
                  </a:cubicBezTo>
                  <a:cubicBezTo>
                    <a:pt x="26" y="0"/>
                    <a:pt x="21" y="19"/>
                    <a:pt x="9" y="31"/>
                  </a:cubicBezTo>
                  <a:cubicBezTo>
                    <a:pt x="6" y="34"/>
                    <a:pt x="0" y="34"/>
                    <a:pt x="0" y="43"/>
                  </a:cubicBezTo>
                  <a:cubicBezTo>
                    <a:pt x="0" y="48"/>
                    <a:pt x="1" y="51"/>
                    <a:pt x="8" y="51"/>
                  </a:cubicBezTo>
                  <a:cubicBezTo>
                    <a:pt x="36" y="43"/>
                    <a:pt x="36" y="43"/>
                    <a:pt x="36" y="43"/>
                  </a:cubicBezTo>
                  <a:cubicBezTo>
                    <a:pt x="36" y="43"/>
                    <a:pt x="52" y="40"/>
                    <a:pt x="54" y="40"/>
                  </a:cubicBezTo>
                  <a:cubicBezTo>
                    <a:pt x="56" y="40"/>
                    <a:pt x="58" y="41"/>
                    <a:pt x="61" y="41"/>
                  </a:cubicBezTo>
                  <a:cubicBezTo>
                    <a:pt x="73" y="41"/>
                    <a:pt x="91" y="37"/>
                    <a:pt x="91" y="27"/>
                  </a:cubicBezTo>
                  <a:cubicBezTo>
                    <a:pt x="91" y="20"/>
                    <a:pt x="69" y="6"/>
                    <a:pt x="62" y="6"/>
                  </a:cubicBezTo>
                  <a:cubicBezTo>
                    <a:pt x="58" y="6"/>
                    <a:pt x="56" y="10"/>
                    <a:pt x="53" y="11"/>
                  </a:cubicBezTo>
                  <a:cubicBezTo>
                    <a:pt x="57" y="7"/>
                    <a:pt x="54" y="7"/>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08" name="Freeform 101"/>
            <p:cNvSpPr>
              <a:spLocks/>
            </p:cNvSpPr>
            <p:nvPr/>
          </p:nvSpPr>
          <p:spPr bwMode="auto">
            <a:xfrm>
              <a:off x="6661" y="-701"/>
              <a:ext cx="83" cy="45"/>
            </a:xfrm>
            <a:custGeom>
              <a:avLst/>
              <a:gdLst>
                <a:gd name="T0" fmla="*/ 14 w 35"/>
                <a:gd name="T1" fmla="*/ 0 h 19"/>
                <a:gd name="T2" fmla="*/ 0 w 35"/>
                <a:gd name="T3" fmla="*/ 5 h 19"/>
                <a:gd name="T4" fmla="*/ 11 w 35"/>
                <a:gd name="T5" fmla="*/ 19 h 19"/>
                <a:gd name="T6" fmla="*/ 35 w 35"/>
                <a:gd name="T7" fmla="*/ 8 h 19"/>
                <a:gd name="T8" fmla="*/ 14 w 35"/>
                <a:gd name="T9" fmla="*/ 0 h 19"/>
              </a:gdLst>
              <a:ahLst/>
              <a:cxnLst>
                <a:cxn ang="0">
                  <a:pos x="T0" y="T1"/>
                </a:cxn>
                <a:cxn ang="0">
                  <a:pos x="T2" y="T3"/>
                </a:cxn>
                <a:cxn ang="0">
                  <a:pos x="T4" y="T5"/>
                </a:cxn>
                <a:cxn ang="0">
                  <a:pos x="T6" y="T7"/>
                </a:cxn>
                <a:cxn ang="0">
                  <a:pos x="T8" y="T9"/>
                </a:cxn>
              </a:cxnLst>
              <a:rect l="0" t="0" r="r" b="b"/>
              <a:pathLst>
                <a:path w="35" h="19">
                  <a:moveTo>
                    <a:pt x="14" y="0"/>
                  </a:moveTo>
                  <a:cubicBezTo>
                    <a:pt x="11" y="0"/>
                    <a:pt x="0" y="0"/>
                    <a:pt x="0" y="5"/>
                  </a:cubicBezTo>
                  <a:cubicBezTo>
                    <a:pt x="0" y="10"/>
                    <a:pt x="7" y="19"/>
                    <a:pt x="11" y="19"/>
                  </a:cubicBezTo>
                  <a:cubicBezTo>
                    <a:pt x="17" y="19"/>
                    <a:pt x="34" y="18"/>
                    <a:pt x="35" y="8"/>
                  </a:cubicBezTo>
                  <a:cubicBezTo>
                    <a:pt x="32" y="7"/>
                    <a:pt x="17"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09" name="Freeform 102"/>
            <p:cNvSpPr>
              <a:spLocks/>
            </p:cNvSpPr>
            <p:nvPr/>
          </p:nvSpPr>
          <p:spPr bwMode="auto">
            <a:xfrm>
              <a:off x="6689" y="-793"/>
              <a:ext cx="296" cy="208"/>
            </a:xfrm>
            <a:custGeom>
              <a:avLst/>
              <a:gdLst>
                <a:gd name="T0" fmla="*/ 55 w 125"/>
                <a:gd name="T1" fmla="*/ 0 h 88"/>
                <a:gd name="T2" fmla="*/ 0 w 125"/>
                <a:gd name="T3" fmla="*/ 31 h 88"/>
                <a:gd name="T4" fmla="*/ 38 w 125"/>
                <a:gd name="T5" fmla="*/ 42 h 88"/>
                <a:gd name="T6" fmla="*/ 60 w 125"/>
                <a:gd name="T7" fmla="*/ 43 h 88"/>
                <a:gd name="T8" fmla="*/ 21 w 125"/>
                <a:gd name="T9" fmla="*/ 60 h 88"/>
                <a:gd name="T10" fmla="*/ 49 w 125"/>
                <a:gd name="T11" fmla="*/ 79 h 88"/>
                <a:gd name="T12" fmla="*/ 108 w 125"/>
                <a:gd name="T13" fmla="*/ 88 h 88"/>
                <a:gd name="T14" fmla="*/ 118 w 125"/>
                <a:gd name="T15" fmla="*/ 80 h 88"/>
                <a:gd name="T16" fmla="*/ 111 w 125"/>
                <a:gd name="T17" fmla="*/ 74 h 88"/>
                <a:gd name="T18" fmla="*/ 121 w 125"/>
                <a:gd name="T19" fmla="*/ 67 h 88"/>
                <a:gd name="T20" fmla="*/ 125 w 125"/>
                <a:gd name="T21" fmla="*/ 57 h 88"/>
                <a:gd name="T22" fmla="*/ 108 w 125"/>
                <a:gd name="T23" fmla="*/ 46 h 88"/>
                <a:gd name="T24" fmla="*/ 97 w 125"/>
                <a:gd name="T25" fmla="*/ 46 h 88"/>
                <a:gd name="T26" fmla="*/ 81 w 125"/>
                <a:gd name="T27" fmla="*/ 41 h 88"/>
                <a:gd name="T28" fmla="*/ 75 w 125"/>
                <a:gd name="T29" fmla="*/ 40 h 88"/>
                <a:gd name="T30" fmla="*/ 70 w 125"/>
                <a:gd name="T31" fmla="*/ 41 h 88"/>
                <a:gd name="T32" fmla="*/ 80 w 125"/>
                <a:gd name="T33" fmla="*/ 31 h 88"/>
                <a:gd name="T34" fmla="*/ 80 w 125"/>
                <a:gd name="T35" fmla="*/ 21 h 88"/>
                <a:gd name="T36" fmla="*/ 83 w 125"/>
                <a:gd name="T37" fmla="*/ 21 h 88"/>
                <a:gd name="T38" fmla="*/ 87 w 125"/>
                <a:gd name="T39" fmla="*/ 20 h 88"/>
                <a:gd name="T40" fmla="*/ 55 w 125"/>
                <a:gd name="T4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88">
                  <a:moveTo>
                    <a:pt x="55" y="0"/>
                  </a:moveTo>
                  <a:cubicBezTo>
                    <a:pt x="30" y="0"/>
                    <a:pt x="22" y="24"/>
                    <a:pt x="0" y="31"/>
                  </a:cubicBezTo>
                  <a:cubicBezTo>
                    <a:pt x="13" y="38"/>
                    <a:pt x="23" y="42"/>
                    <a:pt x="38" y="42"/>
                  </a:cubicBezTo>
                  <a:cubicBezTo>
                    <a:pt x="41" y="42"/>
                    <a:pt x="55" y="43"/>
                    <a:pt x="60" y="43"/>
                  </a:cubicBezTo>
                  <a:cubicBezTo>
                    <a:pt x="43" y="48"/>
                    <a:pt x="38" y="54"/>
                    <a:pt x="21" y="60"/>
                  </a:cubicBezTo>
                  <a:cubicBezTo>
                    <a:pt x="29" y="64"/>
                    <a:pt x="42" y="79"/>
                    <a:pt x="49" y="79"/>
                  </a:cubicBezTo>
                  <a:cubicBezTo>
                    <a:pt x="68" y="79"/>
                    <a:pt x="85" y="88"/>
                    <a:pt x="108" y="88"/>
                  </a:cubicBezTo>
                  <a:cubicBezTo>
                    <a:pt x="113" y="88"/>
                    <a:pt x="118" y="85"/>
                    <a:pt x="118" y="80"/>
                  </a:cubicBezTo>
                  <a:cubicBezTo>
                    <a:pt x="118" y="77"/>
                    <a:pt x="114" y="75"/>
                    <a:pt x="111" y="74"/>
                  </a:cubicBezTo>
                  <a:cubicBezTo>
                    <a:pt x="114" y="73"/>
                    <a:pt x="121" y="72"/>
                    <a:pt x="121" y="67"/>
                  </a:cubicBezTo>
                  <a:cubicBezTo>
                    <a:pt x="121" y="62"/>
                    <a:pt x="120" y="61"/>
                    <a:pt x="125" y="57"/>
                  </a:cubicBezTo>
                  <a:cubicBezTo>
                    <a:pt x="118" y="50"/>
                    <a:pt x="118" y="46"/>
                    <a:pt x="108" y="46"/>
                  </a:cubicBezTo>
                  <a:cubicBezTo>
                    <a:pt x="104" y="46"/>
                    <a:pt x="101" y="46"/>
                    <a:pt x="97" y="46"/>
                  </a:cubicBezTo>
                  <a:cubicBezTo>
                    <a:pt x="91" y="46"/>
                    <a:pt x="88" y="41"/>
                    <a:pt x="81" y="41"/>
                  </a:cubicBezTo>
                  <a:cubicBezTo>
                    <a:pt x="79" y="41"/>
                    <a:pt x="77" y="40"/>
                    <a:pt x="75" y="40"/>
                  </a:cubicBezTo>
                  <a:cubicBezTo>
                    <a:pt x="73" y="40"/>
                    <a:pt x="72" y="40"/>
                    <a:pt x="70" y="41"/>
                  </a:cubicBezTo>
                  <a:cubicBezTo>
                    <a:pt x="75" y="39"/>
                    <a:pt x="80" y="34"/>
                    <a:pt x="80" y="31"/>
                  </a:cubicBezTo>
                  <a:cubicBezTo>
                    <a:pt x="80" y="29"/>
                    <a:pt x="81" y="27"/>
                    <a:pt x="80" y="21"/>
                  </a:cubicBezTo>
                  <a:cubicBezTo>
                    <a:pt x="82" y="21"/>
                    <a:pt x="82" y="21"/>
                    <a:pt x="83" y="21"/>
                  </a:cubicBezTo>
                  <a:cubicBezTo>
                    <a:pt x="83" y="21"/>
                    <a:pt x="84" y="21"/>
                    <a:pt x="87" y="20"/>
                  </a:cubicBezTo>
                  <a:cubicBezTo>
                    <a:pt x="78" y="14"/>
                    <a:pt x="70" y="0"/>
                    <a:pt x="5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10" name="Freeform 103"/>
            <p:cNvSpPr>
              <a:spLocks/>
            </p:cNvSpPr>
            <p:nvPr/>
          </p:nvSpPr>
          <p:spPr bwMode="auto">
            <a:xfrm>
              <a:off x="6817" y="-464"/>
              <a:ext cx="38" cy="26"/>
            </a:xfrm>
            <a:custGeom>
              <a:avLst/>
              <a:gdLst>
                <a:gd name="T0" fmla="*/ 16 w 16"/>
                <a:gd name="T1" fmla="*/ 0 h 11"/>
                <a:gd name="T2" fmla="*/ 8 w 16"/>
                <a:gd name="T3" fmla="*/ 0 h 11"/>
                <a:gd name="T4" fmla="*/ 0 w 16"/>
                <a:gd name="T5" fmla="*/ 6 h 11"/>
                <a:gd name="T6" fmla="*/ 5 w 16"/>
                <a:gd name="T7" fmla="*/ 11 h 11"/>
                <a:gd name="T8" fmla="*/ 16 w 16"/>
                <a:gd name="T9" fmla="*/ 0 h 11"/>
              </a:gdLst>
              <a:ahLst/>
              <a:cxnLst>
                <a:cxn ang="0">
                  <a:pos x="T0" y="T1"/>
                </a:cxn>
                <a:cxn ang="0">
                  <a:pos x="T2" y="T3"/>
                </a:cxn>
                <a:cxn ang="0">
                  <a:pos x="T4" y="T5"/>
                </a:cxn>
                <a:cxn ang="0">
                  <a:pos x="T6" y="T7"/>
                </a:cxn>
                <a:cxn ang="0">
                  <a:pos x="T8" y="T9"/>
                </a:cxn>
              </a:cxnLst>
              <a:rect l="0" t="0" r="r" b="b"/>
              <a:pathLst>
                <a:path w="16" h="11">
                  <a:moveTo>
                    <a:pt x="16" y="0"/>
                  </a:moveTo>
                  <a:cubicBezTo>
                    <a:pt x="8" y="0"/>
                    <a:pt x="8" y="0"/>
                    <a:pt x="8" y="0"/>
                  </a:cubicBezTo>
                  <a:cubicBezTo>
                    <a:pt x="6" y="2"/>
                    <a:pt x="3" y="4"/>
                    <a:pt x="0" y="6"/>
                  </a:cubicBezTo>
                  <a:cubicBezTo>
                    <a:pt x="1" y="8"/>
                    <a:pt x="3" y="11"/>
                    <a:pt x="5" y="11"/>
                  </a:cubicBezTo>
                  <a:cubicBezTo>
                    <a:pt x="12" y="11"/>
                    <a:pt x="15" y="8"/>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11" name="Freeform 104"/>
            <p:cNvSpPr>
              <a:spLocks/>
            </p:cNvSpPr>
            <p:nvPr/>
          </p:nvSpPr>
          <p:spPr bwMode="auto">
            <a:xfrm>
              <a:off x="6630" y="-788"/>
              <a:ext cx="50" cy="12"/>
            </a:xfrm>
            <a:custGeom>
              <a:avLst/>
              <a:gdLst>
                <a:gd name="T0" fmla="*/ 19 w 21"/>
                <a:gd name="T1" fmla="*/ 0 h 5"/>
                <a:gd name="T2" fmla="*/ 0 w 21"/>
                <a:gd name="T3" fmla="*/ 0 h 5"/>
                <a:gd name="T4" fmla="*/ 11 w 21"/>
                <a:gd name="T5" fmla="*/ 5 h 5"/>
                <a:gd name="T6" fmla="*/ 21 w 21"/>
                <a:gd name="T7" fmla="*/ 4 h 5"/>
                <a:gd name="T8" fmla="*/ 19 w 21"/>
                <a:gd name="T9" fmla="*/ 0 h 5"/>
              </a:gdLst>
              <a:ahLst/>
              <a:cxnLst>
                <a:cxn ang="0">
                  <a:pos x="T0" y="T1"/>
                </a:cxn>
                <a:cxn ang="0">
                  <a:pos x="T2" y="T3"/>
                </a:cxn>
                <a:cxn ang="0">
                  <a:pos x="T4" y="T5"/>
                </a:cxn>
                <a:cxn ang="0">
                  <a:pos x="T6" y="T7"/>
                </a:cxn>
                <a:cxn ang="0">
                  <a:pos x="T8" y="T9"/>
                </a:cxn>
              </a:cxnLst>
              <a:rect l="0" t="0" r="r" b="b"/>
              <a:pathLst>
                <a:path w="21" h="5">
                  <a:moveTo>
                    <a:pt x="19" y="0"/>
                  </a:moveTo>
                  <a:cubicBezTo>
                    <a:pt x="0" y="0"/>
                    <a:pt x="0" y="0"/>
                    <a:pt x="0" y="0"/>
                  </a:cubicBezTo>
                  <a:cubicBezTo>
                    <a:pt x="2" y="4"/>
                    <a:pt x="6" y="5"/>
                    <a:pt x="11" y="5"/>
                  </a:cubicBezTo>
                  <a:cubicBezTo>
                    <a:pt x="14" y="5"/>
                    <a:pt x="18" y="5"/>
                    <a:pt x="21" y="4"/>
                  </a:cubicBezTo>
                  <a:cubicBezTo>
                    <a:pt x="19" y="0"/>
                    <a:pt x="19" y="0"/>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12" name="Freeform 105"/>
            <p:cNvSpPr>
              <a:spLocks/>
            </p:cNvSpPr>
            <p:nvPr/>
          </p:nvSpPr>
          <p:spPr bwMode="auto">
            <a:xfrm>
              <a:off x="7219" y="-547"/>
              <a:ext cx="40" cy="19"/>
            </a:xfrm>
            <a:custGeom>
              <a:avLst/>
              <a:gdLst>
                <a:gd name="T0" fmla="*/ 17 w 17"/>
                <a:gd name="T1" fmla="*/ 0 h 8"/>
                <a:gd name="T2" fmla="*/ 13 w 17"/>
                <a:gd name="T3" fmla="*/ 1 h 8"/>
                <a:gd name="T4" fmla="*/ 11 w 17"/>
                <a:gd name="T5" fmla="*/ 1 h 8"/>
                <a:gd name="T6" fmla="*/ 8 w 17"/>
                <a:gd name="T7" fmla="*/ 1 h 8"/>
                <a:gd name="T8" fmla="*/ 0 w 17"/>
                <a:gd name="T9" fmla="*/ 2 h 8"/>
                <a:gd name="T10" fmla="*/ 11 w 17"/>
                <a:gd name="T11" fmla="*/ 8 h 8"/>
                <a:gd name="T12" fmla="*/ 17 w 1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17" y="0"/>
                  </a:moveTo>
                  <a:cubicBezTo>
                    <a:pt x="16" y="1"/>
                    <a:pt x="15" y="1"/>
                    <a:pt x="13" y="1"/>
                  </a:cubicBezTo>
                  <a:cubicBezTo>
                    <a:pt x="13" y="1"/>
                    <a:pt x="12" y="1"/>
                    <a:pt x="11" y="1"/>
                  </a:cubicBezTo>
                  <a:cubicBezTo>
                    <a:pt x="10" y="1"/>
                    <a:pt x="9" y="1"/>
                    <a:pt x="8" y="1"/>
                  </a:cubicBezTo>
                  <a:cubicBezTo>
                    <a:pt x="6" y="1"/>
                    <a:pt x="4" y="1"/>
                    <a:pt x="0" y="2"/>
                  </a:cubicBezTo>
                  <a:cubicBezTo>
                    <a:pt x="2" y="4"/>
                    <a:pt x="4" y="8"/>
                    <a:pt x="11" y="8"/>
                  </a:cubicBezTo>
                  <a:cubicBezTo>
                    <a:pt x="14" y="8"/>
                    <a:pt x="17" y="4"/>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13" name="Freeform 106"/>
            <p:cNvSpPr>
              <a:spLocks noEditPoints="1"/>
            </p:cNvSpPr>
            <p:nvPr/>
          </p:nvSpPr>
          <p:spPr bwMode="auto">
            <a:xfrm>
              <a:off x="5002" y="-757"/>
              <a:ext cx="253" cy="75"/>
            </a:xfrm>
            <a:custGeom>
              <a:avLst/>
              <a:gdLst>
                <a:gd name="T0" fmla="*/ 91 w 107"/>
                <a:gd name="T1" fmla="*/ 16 h 32"/>
                <a:gd name="T2" fmla="*/ 87 w 107"/>
                <a:gd name="T3" fmla="*/ 18 h 32"/>
                <a:gd name="T4" fmla="*/ 87 w 107"/>
                <a:gd name="T5" fmla="*/ 20 h 32"/>
                <a:gd name="T6" fmla="*/ 91 w 107"/>
                <a:gd name="T7" fmla="*/ 16 h 32"/>
                <a:gd name="T8" fmla="*/ 91 w 107"/>
                <a:gd name="T9" fmla="*/ 0 h 32"/>
                <a:gd name="T10" fmla="*/ 71 w 107"/>
                <a:gd name="T11" fmla="*/ 7 h 32"/>
                <a:gd name="T12" fmla="*/ 41 w 107"/>
                <a:gd name="T13" fmla="*/ 0 h 32"/>
                <a:gd name="T14" fmla="*/ 0 w 107"/>
                <a:gd name="T15" fmla="*/ 10 h 32"/>
                <a:gd name="T16" fmla="*/ 11 w 107"/>
                <a:gd name="T17" fmla="*/ 13 h 32"/>
                <a:gd name="T18" fmla="*/ 35 w 107"/>
                <a:gd name="T19" fmla="*/ 6 h 32"/>
                <a:gd name="T20" fmla="*/ 47 w 107"/>
                <a:gd name="T21" fmla="*/ 10 h 32"/>
                <a:gd name="T22" fmla="*/ 39 w 107"/>
                <a:gd name="T23" fmla="*/ 15 h 32"/>
                <a:gd name="T24" fmla="*/ 49 w 107"/>
                <a:gd name="T25" fmla="*/ 16 h 32"/>
                <a:gd name="T26" fmla="*/ 38 w 107"/>
                <a:gd name="T27" fmla="*/ 20 h 32"/>
                <a:gd name="T28" fmla="*/ 53 w 107"/>
                <a:gd name="T29" fmla="*/ 27 h 32"/>
                <a:gd name="T30" fmla="*/ 52 w 107"/>
                <a:gd name="T31" fmla="*/ 27 h 32"/>
                <a:gd name="T32" fmla="*/ 58 w 107"/>
                <a:gd name="T33" fmla="*/ 32 h 32"/>
                <a:gd name="T34" fmla="*/ 58 w 107"/>
                <a:gd name="T35" fmla="*/ 32 h 32"/>
                <a:gd name="T36" fmla="*/ 68 w 107"/>
                <a:gd name="T37" fmla="*/ 20 h 32"/>
                <a:gd name="T38" fmla="*/ 75 w 107"/>
                <a:gd name="T39" fmla="*/ 19 h 32"/>
                <a:gd name="T40" fmla="*/ 79 w 107"/>
                <a:gd name="T41" fmla="*/ 19 h 32"/>
                <a:gd name="T42" fmla="*/ 82 w 107"/>
                <a:gd name="T43" fmla="*/ 19 h 32"/>
                <a:gd name="T44" fmla="*/ 87 w 107"/>
                <a:gd name="T45" fmla="*/ 18 h 32"/>
                <a:gd name="T46" fmla="*/ 87 w 107"/>
                <a:gd name="T47" fmla="*/ 15 h 32"/>
                <a:gd name="T48" fmla="*/ 90 w 107"/>
                <a:gd name="T49" fmla="*/ 16 h 32"/>
                <a:gd name="T50" fmla="*/ 92 w 107"/>
                <a:gd name="T51" fmla="*/ 15 h 32"/>
                <a:gd name="T52" fmla="*/ 107 w 107"/>
                <a:gd name="T53" fmla="*/ 6 h 32"/>
                <a:gd name="T54" fmla="*/ 91 w 107"/>
                <a:gd name="T5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7" h="32">
                  <a:moveTo>
                    <a:pt x="91" y="16"/>
                  </a:moveTo>
                  <a:cubicBezTo>
                    <a:pt x="89" y="17"/>
                    <a:pt x="88" y="18"/>
                    <a:pt x="87" y="18"/>
                  </a:cubicBezTo>
                  <a:cubicBezTo>
                    <a:pt x="87" y="20"/>
                    <a:pt x="87" y="20"/>
                    <a:pt x="87" y="20"/>
                  </a:cubicBezTo>
                  <a:cubicBezTo>
                    <a:pt x="91" y="16"/>
                    <a:pt x="91" y="16"/>
                    <a:pt x="91" y="16"/>
                  </a:cubicBezTo>
                  <a:moveTo>
                    <a:pt x="91" y="0"/>
                  </a:moveTo>
                  <a:cubicBezTo>
                    <a:pt x="83" y="0"/>
                    <a:pt x="79" y="7"/>
                    <a:pt x="71" y="7"/>
                  </a:cubicBezTo>
                  <a:cubicBezTo>
                    <a:pt x="61" y="7"/>
                    <a:pt x="54" y="0"/>
                    <a:pt x="41" y="0"/>
                  </a:cubicBezTo>
                  <a:cubicBezTo>
                    <a:pt x="29" y="0"/>
                    <a:pt x="5" y="2"/>
                    <a:pt x="0" y="10"/>
                  </a:cubicBezTo>
                  <a:cubicBezTo>
                    <a:pt x="4" y="11"/>
                    <a:pt x="7" y="13"/>
                    <a:pt x="11" y="13"/>
                  </a:cubicBezTo>
                  <a:cubicBezTo>
                    <a:pt x="19" y="13"/>
                    <a:pt x="29" y="6"/>
                    <a:pt x="35" y="6"/>
                  </a:cubicBezTo>
                  <a:cubicBezTo>
                    <a:pt x="40" y="6"/>
                    <a:pt x="43" y="9"/>
                    <a:pt x="47" y="10"/>
                  </a:cubicBezTo>
                  <a:cubicBezTo>
                    <a:pt x="45" y="13"/>
                    <a:pt x="42" y="14"/>
                    <a:pt x="39" y="15"/>
                  </a:cubicBezTo>
                  <a:cubicBezTo>
                    <a:pt x="42" y="16"/>
                    <a:pt x="44" y="16"/>
                    <a:pt x="49" y="16"/>
                  </a:cubicBezTo>
                  <a:cubicBezTo>
                    <a:pt x="45" y="17"/>
                    <a:pt x="42" y="18"/>
                    <a:pt x="38" y="20"/>
                  </a:cubicBezTo>
                  <a:cubicBezTo>
                    <a:pt x="39" y="25"/>
                    <a:pt x="45" y="27"/>
                    <a:pt x="53" y="27"/>
                  </a:cubicBezTo>
                  <a:cubicBezTo>
                    <a:pt x="52" y="27"/>
                    <a:pt x="52" y="27"/>
                    <a:pt x="52" y="27"/>
                  </a:cubicBezTo>
                  <a:cubicBezTo>
                    <a:pt x="54" y="29"/>
                    <a:pt x="55" y="32"/>
                    <a:pt x="58" y="32"/>
                  </a:cubicBezTo>
                  <a:cubicBezTo>
                    <a:pt x="58" y="32"/>
                    <a:pt x="58" y="32"/>
                    <a:pt x="58" y="32"/>
                  </a:cubicBezTo>
                  <a:cubicBezTo>
                    <a:pt x="63" y="32"/>
                    <a:pt x="64" y="23"/>
                    <a:pt x="68" y="20"/>
                  </a:cubicBezTo>
                  <a:cubicBezTo>
                    <a:pt x="71" y="19"/>
                    <a:pt x="73" y="19"/>
                    <a:pt x="75" y="19"/>
                  </a:cubicBezTo>
                  <a:cubicBezTo>
                    <a:pt x="76" y="19"/>
                    <a:pt x="77" y="19"/>
                    <a:pt x="79" y="19"/>
                  </a:cubicBezTo>
                  <a:cubicBezTo>
                    <a:pt x="80" y="19"/>
                    <a:pt x="81" y="19"/>
                    <a:pt x="82" y="19"/>
                  </a:cubicBezTo>
                  <a:cubicBezTo>
                    <a:pt x="84" y="19"/>
                    <a:pt x="85" y="19"/>
                    <a:pt x="87" y="18"/>
                  </a:cubicBezTo>
                  <a:cubicBezTo>
                    <a:pt x="87" y="15"/>
                    <a:pt x="87" y="15"/>
                    <a:pt x="87" y="15"/>
                  </a:cubicBezTo>
                  <a:cubicBezTo>
                    <a:pt x="88" y="15"/>
                    <a:pt x="89" y="16"/>
                    <a:pt x="90" y="16"/>
                  </a:cubicBezTo>
                  <a:cubicBezTo>
                    <a:pt x="91" y="16"/>
                    <a:pt x="91" y="15"/>
                    <a:pt x="92" y="15"/>
                  </a:cubicBezTo>
                  <a:cubicBezTo>
                    <a:pt x="99" y="10"/>
                    <a:pt x="105" y="15"/>
                    <a:pt x="107" y="6"/>
                  </a:cubicBezTo>
                  <a:cubicBezTo>
                    <a:pt x="103" y="5"/>
                    <a:pt x="97" y="0"/>
                    <a:pt x="9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14" name="Freeform 107"/>
            <p:cNvSpPr>
              <a:spLocks/>
            </p:cNvSpPr>
            <p:nvPr/>
          </p:nvSpPr>
          <p:spPr bwMode="auto">
            <a:xfrm>
              <a:off x="5656" y="-807"/>
              <a:ext cx="88" cy="57"/>
            </a:xfrm>
            <a:custGeom>
              <a:avLst/>
              <a:gdLst>
                <a:gd name="T0" fmla="*/ 30 w 37"/>
                <a:gd name="T1" fmla="*/ 0 h 24"/>
                <a:gd name="T2" fmla="*/ 0 w 37"/>
                <a:gd name="T3" fmla="*/ 16 h 24"/>
                <a:gd name="T4" fmla="*/ 9 w 37"/>
                <a:gd name="T5" fmla="*/ 24 h 24"/>
                <a:gd name="T6" fmla="*/ 37 w 37"/>
                <a:gd name="T7" fmla="*/ 17 h 24"/>
                <a:gd name="T8" fmla="*/ 30 w 37"/>
                <a:gd name="T9" fmla="*/ 0 h 24"/>
              </a:gdLst>
              <a:ahLst/>
              <a:cxnLst>
                <a:cxn ang="0">
                  <a:pos x="T0" y="T1"/>
                </a:cxn>
                <a:cxn ang="0">
                  <a:pos x="T2" y="T3"/>
                </a:cxn>
                <a:cxn ang="0">
                  <a:pos x="T4" y="T5"/>
                </a:cxn>
                <a:cxn ang="0">
                  <a:pos x="T6" y="T7"/>
                </a:cxn>
                <a:cxn ang="0">
                  <a:pos x="T8" y="T9"/>
                </a:cxn>
              </a:cxnLst>
              <a:rect l="0" t="0" r="r" b="b"/>
              <a:pathLst>
                <a:path w="37" h="24">
                  <a:moveTo>
                    <a:pt x="30" y="0"/>
                  </a:moveTo>
                  <a:cubicBezTo>
                    <a:pt x="22" y="0"/>
                    <a:pt x="0" y="9"/>
                    <a:pt x="0" y="16"/>
                  </a:cubicBezTo>
                  <a:cubicBezTo>
                    <a:pt x="0" y="21"/>
                    <a:pt x="3" y="24"/>
                    <a:pt x="9" y="24"/>
                  </a:cubicBezTo>
                  <a:cubicBezTo>
                    <a:pt x="13" y="24"/>
                    <a:pt x="33" y="20"/>
                    <a:pt x="37" y="17"/>
                  </a:cubicBezTo>
                  <a:cubicBezTo>
                    <a:pt x="30" y="0"/>
                    <a:pt x="30" y="0"/>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15" name="Freeform 108"/>
            <p:cNvSpPr>
              <a:spLocks/>
            </p:cNvSpPr>
            <p:nvPr/>
          </p:nvSpPr>
          <p:spPr bwMode="auto">
            <a:xfrm>
              <a:off x="5541" y="-769"/>
              <a:ext cx="94" cy="54"/>
            </a:xfrm>
            <a:custGeom>
              <a:avLst/>
              <a:gdLst>
                <a:gd name="T0" fmla="*/ 28 w 40"/>
                <a:gd name="T1" fmla="*/ 0 h 23"/>
                <a:gd name="T2" fmla="*/ 10 w 40"/>
                <a:gd name="T3" fmla="*/ 0 h 23"/>
                <a:gd name="T4" fmla="*/ 10 w 40"/>
                <a:gd name="T5" fmla="*/ 7 h 23"/>
                <a:gd name="T6" fmla="*/ 0 w 40"/>
                <a:gd name="T7" fmla="*/ 21 h 23"/>
                <a:gd name="T8" fmla="*/ 11 w 40"/>
                <a:gd name="T9" fmla="*/ 23 h 23"/>
                <a:gd name="T10" fmla="*/ 29 w 40"/>
                <a:gd name="T11" fmla="*/ 21 h 23"/>
                <a:gd name="T12" fmla="*/ 26 w 40"/>
                <a:gd name="T13" fmla="*/ 15 h 23"/>
                <a:gd name="T14" fmla="*/ 33 w 40"/>
                <a:gd name="T15" fmla="*/ 15 h 23"/>
                <a:gd name="T16" fmla="*/ 40 w 40"/>
                <a:gd name="T17" fmla="*/ 12 h 23"/>
                <a:gd name="T18" fmla="*/ 40 w 40"/>
                <a:gd name="T19" fmla="*/ 4 h 23"/>
                <a:gd name="T20" fmla="*/ 32 w 40"/>
                <a:gd name="T21" fmla="*/ 5 h 23"/>
                <a:gd name="T22" fmla="*/ 23 w 40"/>
                <a:gd name="T23" fmla="*/ 4 h 23"/>
                <a:gd name="T24" fmla="*/ 28 w 40"/>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23">
                  <a:moveTo>
                    <a:pt x="28" y="0"/>
                  </a:moveTo>
                  <a:cubicBezTo>
                    <a:pt x="10" y="0"/>
                    <a:pt x="10" y="0"/>
                    <a:pt x="10" y="0"/>
                  </a:cubicBezTo>
                  <a:cubicBezTo>
                    <a:pt x="10" y="1"/>
                    <a:pt x="10" y="3"/>
                    <a:pt x="10" y="7"/>
                  </a:cubicBezTo>
                  <a:cubicBezTo>
                    <a:pt x="4" y="9"/>
                    <a:pt x="0" y="13"/>
                    <a:pt x="0" y="21"/>
                  </a:cubicBezTo>
                  <a:cubicBezTo>
                    <a:pt x="0" y="22"/>
                    <a:pt x="5" y="23"/>
                    <a:pt x="11" y="23"/>
                  </a:cubicBezTo>
                  <a:cubicBezTo>
                    <a:pt x="18" y="23"/>
                    <a:pt x="27" y="22"/>
                    <a:pt x="29" y="21"/>
                  </a:cubicBezTo>
                  <a:cubicBezTo>
                    <a:pt x="26" y="15"/>
                    <a:pt x="26" y="15"/>
                    <a:pt x="26" y="15"/>
                  </a:cubicBezTo>
                  <a:cubicBezTo>
                    <a:pt x="29" y="15"/>
                    <a:pt x="31" y="15"/>
                    <a:pt x="33" y="15"/>
                  </a:cubicBezTo>
                  <a:cubicBezTo>
                    <a:pt x="36" y="15"/>
                    <a:pt x="38" y="15"/>
                    <a:pt x="40" y="12"/>
                  </a:cubicBezTo>
                  <a:cubicBezTo>
                    <a:pt x="40" y="10"/>
                    <a:pt x="40" y="9"/>
                    <a:pt x="40" y="4"/>
                  </a:cubicBezTo>
                  <a:cubicBezTo>
                    <a:pt x="37" y="5"/>
                    <a:pt x="35" y="5"/>
                    <a:pt x="32" y="5"/>
                  </a:cubicBezTo>
                  <a:cubicBezTo>
                    <a:pt x="28" y="5"/>
                    <a:pt x="24" y="5"/>
                    <a:pt x="23" y="4"/>
                  </a:cubicBezTo>
                  <a:cubicBezTo>
                    <a:pt x="24" y="4"/>
                    <a:pt x="27" y="3"/>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16" name="Freeform 109"/>
            <p:cNvSpPr>
              <a:spLocks/>
            </p:cNvSpPr>
            <p:nvPr/>
          </p:nvSpPr>
          <p:spPr bwMode="auto">
            <a:xfrm>
              <a:off x="5415" y="-722"/>
              <a:ext cx="97" cy="33"/>
            </a:xfrm>
            <a:custGeom>
              <a:avLst/>
              <a:gdLst>
                <a:gd name="T0" fmla="*/ 27 w 41"/>
                <a:gd name="T1" fmla="*/ 0 h 14"/>
                <a:gd name="T2" fmla="*/ 0 w 41"/>
                <a:gd name="T3" fmla="*/ 11 h 14"/>
                <a:gd name="T4" fmla="*/ 5 w 41"/>
                <a:gd name="T5" fmla="*/ 14 h 14"/>
                <a:gd name="T6" fmla="*/ 13 w 41"/>
                <a:gd name="T7" fmla="*/ 9 h 14"/>
                <a:gd name="T8" fmla="*/ 24 w 41"/>
                <a:gd name="T9" fmla="*/ 14 h 14"/>
                <a:gd name="T10" fmla="*/ 41 w 41"/>
                <a:gd name="T11" fmla="*/ 7 h 14"/>
                <a:gd name="T12" fmla="*/ 27 w 4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1" h="14">
                  <a:moveTo>
                    <a:pt x="27" y="0"/>
                  </a:moveTo>
                  <a:cubicBezTo>
                    <a:pt x="21" y="0"/>
                    <a:pt x="0" y="3"/>
                    <a:pt x="0" y="11"/>
                  </a:cubicBezTo>
                  <a:cubicBezTo>
                    <a:pt x="0" y="13"/>
                    <a:pt x="3" y="14"/>
                    <a:pt x="5" y="14"/>
                  </a:cubicBezTo>
                  <a:cubicBezTo>
                    <a:pt x="10" y="14"/>
                    <a:pt x="12" y="14"/>
                    <a:pt x="13" y="9"/>
                  </a:cubicBezTo>
                  <a:cubicBezTo>
                    <a:pt x="17" y="9"/>
                    <a:pt x="21" y="14"/>
                    <a:pt x="24" y="14"/>
                  </a:cubicBezTo>
                  <a:cubicBezTo>
                    <a:pt x="31" y="14"/>
                    <a:pt x="31" y="7"/>
                    <a:pt x="41" y="7"/>
                  </a:cubicBezTo>
                  <a:cubicBezTo>
                    <a:pt x="39" y="3"/>
                    <a:pt x="33"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17" name="Freeform 110"/>
            <p:cNvSpPr>
              <a:spLocks/>
            </p:cNvSpPr>
            <p:nvPr/>
          </p:nvSpPr>
          <p:spPr bwMode="auto">
            <a:xfrm>
              <a:off x="5359" y="-833"/>
              <a:ext cx="151" cy="102"/>
            </a:xfrm>
            <a:custGeom>
              <a:avLst/>
              <a:gdLst>
                <a:gd name="T0" fmla="*/ 61 w 64"/>
                <a:gd name="T1" fmla="*/ 0 h 43"/>
                <a:gd name="T2" fmla="*/ 52 w 64"/>
                <a:gd name="T3" fmla="*/ 9 h 43"/>
                <a:gd name="T4" fmla="*/ 20 w 64"/>
                <a:gd name="T5" fmla="*/ 19 h 43"/>
                <a:gd name="T6" fmla="*/ 20 w 64"/>
                <a:gd name="T7" fmla="*/ 26 h 43"/>
                <a:gd name="T8" fmla="*/ 24 w 64"/>
                <a:gd name="T9" fmla="*/ 24 h 43"/>
                <a:gd name="T10" fmla="*/ 29 w 64"/>
                <a:gd name="T11" fmla="*/ 27 h 43"/>
                <a:gd name="T12" fmla="*/ 7 w 64"/>
                <a:gd name="T13" fmla="*/ 27 h 43"/>
                <a:gd name="T14" fmla="*/ 0 w 64"/>
                <a:gd name="T15" fmla="*/ 33 h 43"/>
                <a:gd name="T16" fmla="*/ 27 w 64"/>
                <a:gd name="T17" fmla="*/ 43 h 43"/>
                <a:gd name="T18" fmla="*/ 48 w 64"/>
                <a:gd name="T19" fmla="*/ 37 h 43"/>
                <a:gd name="T20" fmla="*/ 55 w 64"/>
                <a:gd name="T21" fmla="*/ 37 h 43"/>
                <a:gd name="T22" fmla="*/ 64 w 64"/>
                <a:gd name="T23" fmla="*/ 35 h 43"/>
                <a:gd name="T24" fmla="*/ 34 w 64"/>
                <a:gd name="T25" fmla="*/ 27 h 43"/>
                <a:gd name="T26" fmla="*/ 58 w 64"/>
                <a:gd name="T27" fmla="*/ 13 h 43"/>
                <a:gd name="T28" fmla="*/ 63 w 64"/>
                <a:gd name="T29" fmla="*/ 6 h 43"/>
                <a:gd name="T30" fmla="*/ 61 w 64"/>
                <a:gd name="T3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3">
                  <a:moveTo>
                    <a:pt x="61" y="0"/>
                  </a:moveTo>
                  <a:cubicBezTo>
                    <a:pt x="56" y="0"/>
                    <a:pt x="53" y="4"/>
                    <a:pt x="52" y="9"/>
                  </a:cubicBezTo>
                  <a:cubicBezTo>
                    <a:pt x="37" y="9"/>
                    <a:pt x="36" y="19"/>
                    <a:pt x="20" y="19"/>
                  </a:cubicBezTo>
                  <a:cubicBezTo>
                    <a:pt x="20" y="26"/>
                    <a:pt x="20" y="26"/>
                    <a:pt x="20" y="26"/>
                  </a:cubicBezTo>
                  <a:cubicBezTo>
                    <a:pt x="22" y="25"/>
                    <a:pt x="23" y="24"/>
                    <a:pt x="24" y="24"/>
                  </a:cubicBezTo>
                  <a:cubicBezTo>
                    <a:pt x="25" y="24"/>
                    <a:pt x="26" y="26"/>
                    <a:pt x="29" y="27"/>
                  </a:cubicBezTo>
                  <a:cubicBezTo>
                    <a:pt x="7" y="27"/>
                    <a:pt x="7" y="27"/>
                    <a:pt x="7" y="27"/>
                  </a:cubicBezTo>
                  <a:cubicBezTo>
                    <a:pt x="5" y="29"/>
                    <a:pt x="4" y="30"/>
                    <a:pt x="0" y="33"/>
                  </a:cubicBezTo>
                  <a:cubicBezTo>
                    <a:pt x="1" y="33"/>
                    <a:pt x="23" y="43"/>
                    <a:pt x="27" y="43"/>
                  </a:cubicBezTo>
                  <a:cubicBezTo>
                    <a:pt x="33" y="43"/>
                    <a:pt x="42" y="37"/>
                    <a:pt x="48" y="37"/>
                  </a:cubicBezTo>
                  <a:cubicBezTo>
                    <a:pt x="50" y="37"/>
                    <a:pt x="53" y="37"/>
                    <a:pt x="55" y="37"/>
                  </a:cubicBezTo>
                  <a:cubicBezTo>
                    <a:pt x="58" y="37"/>
                    <a:pt x="61" y="36"/>
                    <a:pt x="64" y="35"/>
                  </a:cubicBezTo>
                  <a:cubicBezTo>
                    <a:pt x="52" y="30"/>
                    <a:pt x="48" y="29"/>
                    <a:pt x="34" y="27"/>
                  </a:cubicBezTo>
                  <a:cubicBezTo>
                    <a:pt x="39" y="21"/>
                    <a:pt x="49" y="18"/>
                    <a:pt x="58" y="13"/>
                  </a:cubicBezTo>
                  <a:cubicBezTo>
                    <a:pt x="58" y="10"/>
                    <a:pt x="61" y="8"/>
                    <a:pt x="63" y="6"/>
                  </a:cubicBezTo>
                  <a:cubicBezTo>
                    <a:pt x="63" y="4"/>
                    <a:pt x="62" y="0"/>
                    <a:pt x="6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18" name="Freeform 111"/>
            <p:cNvSpPr>
              <a:spLocks/>
            </p:cNvSpPr>
            <p:nvPr/>
          </p:nvSpPr>
          <p:spPr bwMode="auto">
            <a:xfrm>
              <a:off x="3813" y="-684"/>
              <a:ext cx="496" cy="274"/>
            </a:xfrm>
            <a:custGeom>
              <a:avLst/>
              <a:gdLst>
                <a:gd name="T0" fmla="*/ 86 w 210"/>
                <a:gd name="T1" fmla="*/ 0 h 116"/>
                <a:gd name="T2" fmla="*/ 75 w 210"/>
                <a:gd name="T3" fmla="*/ 8 h 116"/>
                <a:gd name="T4" fmla="*/ 82 w 210"/>
                <a:gd name="T5" fmla="*/ 31 h 116"/>
                <a:gd name="T6" fmla="*/ 58 w 210"/>
                <a:gd name="T7" fmla="*/ 8 h 116"/>
                <a:gd name="T8" fmla="*/ 49 w 210"/>
                <a:gd name="T9" fmla="*/ 17 h 116"/>
                <a:gd name="T10" fmla="*/ 51 w 210"/>
                <a:gd name="T11" fmla="*/ 22 h 116"/>
                <a:gd name="T12" fmla="*/ 38 w 210"/>
                <a:gd name="T13" fmla="*/ 16 h 116"/>
                <a:gd name="T14" fmla="*/ 45 w 210"/>
                <a:gd name="T15" fmla="*/ 8 h 116"/>
                <a:gd name="T16" fmla="*/ 18 w 210"/>
                <a:gd name="T17" fmla="*/ 6 h 116"/>
                <a:gd name="T18" fmla="*/ 0 w 210"/>
                <a:gd name="T19" fmla="*/ 19 h 116"/>
                <a:gd name="T20" fmla="*/ 13 w 210"/>
                <a:gd name="T21" fmla="*/ 32 h 116"/>
                <a:gd name="T22" fmla="*/ 17 w 210"/>
                <a:gd name="T23" fmla="*/ 34 h 116"/>
                <a:gd name="T24" fmla="*/ 32 w 210"/>
                <a:gd name="T25" fmla="*/ 51 h 116"/>
                <a:gd name="T26" fmla="*/ 28 w 210"/>
                <a:gd name="T27" fmla="*/ 52 h 116"/>
                <a:gd name="T28" fmla="*/ 45 w 210"/>
                <a:gd name="T29" fmla="*/ 61 h 116"/>
                <a:gd name="T30" fmla="*/ 60 w 210"/>
                <a:gd name="T31" fmla="*/ 47 h 116"/>
                <a:gd name="T32" fmla="*/ 65 w 210"/>
                <a:gd name="T33" fmla="*/ 47 h 116"/>
                <a:gd name="T34" fmla="*/ 73 w 210"/>
                <a:gd name="T35" fmla="*/ 51 h 116"/>
                <a:gd name="T36" fmla="*/ 86 w 210"/>
                <a:gd name="T37" fmla="*/ 51 h 116"/>
                <a:gd name="T38" fmla="*/ 59 w 210"/>
                <a:gd name="T39" fmla="*/ 64 h 116"/>
                <a:gd name="T40" fmla="*/ 45 w 210"/>
                <a:gd name="T41" fmla="*/ 70 h 116"/>
                <a:gd name="T42" fmla="*/ 53 w 210"/>
                <a:gd name="T43" fmla="*/ 78 h 116"/>
                <a:gd name="T44" fmla="*/ 65 w 210"/>
                <a:gd name="T45" fmla="*/ 77 h 116"/>
                <a:gd name="T46" fmla="*/ 88 w 210"/>
                <a:gd name="T47" fmla="*/ 79 h 116"/>
                <a:gd name="T48" fmla="*/ 71 w 210"/>
                <a:gd name="T49" fmla="*/ 83 h 116"/>
                <a:gd name="T50" fmla="*/ 58 w 210"/>
                <a:gd name="T51" fmla="*/ 83 h 116"/>
                <a:gd name="T52" fmla="*/ 51 w 210"/>
                <a:gd name="T53" fmla="*/ 83 h 116"/>
                <a:gd name="T54" fmla="*/ 93 w 210"/>
                <a:gd name="T55" fmla="*/ 116 h 116"/>
                <a:gd name="T56" fmla="*/ 108 w 210"/>
                <a:gd name="T57" fmla="*/ 87 h 116"/>
                <a:gd name="T58" fmla="*/ 116 w 210"/>
                <a:gd name="T59" fmla="*/ 83 h 116"/>
                <a:gd name="T60" fmla="*/ 145 w 210"/>
                <a:gd name="T61" fmla="*/ 46 h 116"/>
                <a:gd name="T62" fmla="*/ 158 w 210"/>
                <a:gd name="T63" fmla="*/ 54 h 116"/>
                <a:gd name="T64" fmla="*/ 150 w 210"/>
                <a:gd name="T65" fmla="*/ 55 h 116"/>
                <a:gd name="T66" fmla="*/ 161 w 210"/>
                <a:gd name="T67" fmla="*/ 70 h 116"/>
                <a:gd name="T68" fmla="*/ 153 w 210"/>
                <a:gd name="T69" fmla="*/ 85 h 116"/>
                <a:gd name="T70" fmla="*/ 177 w 210"/>
                <a:gd name="T71" fmla="*/ 86 h 116"/>
                <a:gd name="T72" fmla="*/ 177 w 210"/>
                <a:gd name="T73" fmla="*/ 95 h 116"/>
                <a:gd name="T74" fmla="*/ 210 w 210"/>
                <a:gd name="T75" fmla="*/ 77 h 116"/>
                <a:gd name="T76" fmla="*/ 190 w 210"/>
                <a:gd name="T77" fmla="*/ 58 h 116"/>
                <a:gd name="T78" fmla="*/ 173 w 210"/>
                <a:gd name="T79" fmla="*/ 58 h 116"/>
                <a:gd name="T80" fmla="*/ 173 w 210"/>
                <a:gd name="T81" fmla="*/ 50 h 116"/>
                <a:gd name="T82" fmla="*/ 168 w 210"/>
                <a:gd name="T83" fmla="*/ 51 h 116"/>
                <a:gd name="T84" fmla="*/ 163 w 210"/>
                <a:gd name="T85" fmla="*/ 50 h 116"/>
                <a:gd name="T86" fmla="*/ 169 w 210"/>
                <a:gd name="T87" fmla="*/ 50 h 116"/>
                <a:gd name="T88" fmla="*/ 126 w 210"/>
                <a:gd name="T89" fmla="*/ 27 h 116"/>
                <a:gd name="T90" fmla="*/ 121 w 210"/>
                <a:gd name="T91" fmla="*/ 27 h 116"/>
                <a:gd name="T92" fmla="*/ 115 w 210"/>
                <a:gd name="T93" fmla="*/ 14 h 116"/>
                <a:gd name="T94" fmla="*/ 105 w 210"/>
                <a:gd name="T95" fmla="*/ 21 h 116"/>
                <a:gd name="T96" fmla="*/ 107 w 210"/>
                <a:gd name="T97" fmla="*/ 11 h 116"/>
                <a:gd name="T98" fmla="*/ 86 w 210"/>
                <a:gd name="T9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0" h="116">
                  <a:moveTo>
                    <a:pt x="86" y="0"/>
                  </a:moveTo>
                  <a:cubicBezTo>
                    <a:pt x="79" y="0"/>
                    <a:pt x="75" y="0"/>
                    <a:pt x="75" y="8"/>
                  </a:cubicBezTo>
                  <a:cubicBezTo>
                    <a:pt x="75" y="18"/>
                    <a:pt x="78" y="23"/>
                    <a:pt x="82" y="31"/>
                  </a:cubicBezTo>
                  <a:cubicBezTo>
                    <a:pt x="68" y="26"/>
                    <a:pt x="72" y="8"/>
                    <a:pt x="58" y="8"/>
                  </a:cubicBezTo>
                  <a:cubicBezTo>
                    <a:pt x="53" y="8"/>
                    <a:pt x="49" y="12"/>
                    <a:pt x="49" y="17"/>
                  </a:cubicBezTo>
                  <a:cubicBezTo>
                    <a:pt x="49" y="19"/>
                    <a:pt x="50" y="21"/>
                    <a:pt x="51" y="22"/>
                  </a:cubicBezTo>
                  <a:cubicBezTo>
                    <a:pt x="47" y="20"/>
                    <a:pt x="43" y="19"/>
                    <a:pt x="38" y="16"/>
                  </a:cubicBezTo>
                  <a:cubicBezTo>
                    <a:pt x="40" y="13"/>
                    <a:pt x="42" y="12"/>
                    <a:pt x="45" y="8"/>
                  </a:cubicBezTo>
                  <a:cubicBezTo>
                    <a:pt x="32" y="6"/>
                    <a:pt x="27" y="6"/>
                    <a:pt x="18" y="6"/>
                  </a:cubicBezTo>
                  <a:cubicBezTo>
                    <a:pt x="13" y="6"/>
                    <a:pt x="2" y="16"/>
                    <a:pt x="0" y="19"/>
                  </a:cubicBezTo>
                  <a:cubicBezTo>
                    <a:pt x="3" y="23"/>
                    <a:pt x="9" y="32"/>
                    <a:pt x="13" y="32"/>
                  </a:cubicBezTo>
                  <a:cubicBezTo>
                    <a:pt x="15" y="32"/>
                    <a:pt x="16" y="33"/>
                    <a:pt x="17" y="34"/>
                  </a:cubicBezTo>
                  <a:cubicBezTo>
                    <a:pt x="15" y="42"/>
                    <a:pt x="23" y="47"/>
                    <a:pt x="32" y="51"/>
                  </a:cubicBezTo>
                  <a:cubicBezTo>
                    <a:pt x="30" y="51"/>
                    <a:pt x="29" y="52"/>
                    <a:pt x="28" y="52"/>
                  </a:cubicBezTo>
                  <a:cubicBezTo>
                    <a:pt x="30" y="58"/>
                    <a:pt x="36" y="61"/>
                    <a:pt x="45" y="61"/>
                  </a:cubicBezTo>
                  <a:cubicBezTo>
                    <a:pt x="56" y="61"/>
                    <a:pt x="56" y="49"/>
                    <a:pt x="60" y="47"/>
                  </a:cubicBezTo>
                  <a:cubicBezTo>
                    <a:pt x="62" y="47"/>
                    <a:pt x="63" y="47"/>
                    <a:pt x="65" y="47"/>
                  </a:cubicBezTo>
                  <a:cubicBezTo>
                    <a:pt x="67" y="48"/>
                    <a:pt x="71" y="51"/>
                    <a:pt x="73" y="51"/>
                  </a:cubicBezTo>
                  <a:cubicBezTo>
                    <a:pt x="75" y="51"/>
                    <a:pt x="79" y="51"/>
                    <a:pt x="86" y="51"/>
                  </a:cubicBezTo>
                  <a:cubicBezTo>
                    <a:pt x="80" y="56"/>
                    <a:pt x="66" y="62"/>
                    <a:pt x="59" y="64"/>
                  </a:cubicBezTo>
                  <a:cubicBezTo>
                    <a:pt x="57" y="65"/>
                    <a:pt x="45" y="65"/>
                    <a:pt x="45" y="70"/>
                  </a:cubicBezTo>
                  <a:cubicBezTo>
                    <a:pt x="45" y="76"/>
                    <a:pt x="48" y="78"/>
                    <a:pt x="53" y="78"/>
                  </a:cubicBezTo>
                  <a:cubicBezTo>
                    <a:pt x="57" y="78"/>
                    <a:pt x="62" y="77"/>
                    <a:pt x="65" y="77"/>
                  </a:cubicBezTo>
                  <a:cubicBezTo>
                    <a:pt x="68" y="77"/>
                    <a:pt x="85" y="77"/>
                    <a:pt x="88" y="79"/>
                  </a:cubicBezTo>
                  <a:cubicBezTo>
                    <a:pt x="82" y="81"/>
                    <a:pt x="76" y="79"/>
                    <a:pt x="71" y="83"/>
                  </a:cubicBezTo>
                  <a:cubicBezTo>
                    <a:pt x="71" y="83"/>
                    <a:pt x="64" y="83"/>
                    <a:pt x="58" y="83"/>
                  </a:cubicBezTo>
                  <a:cubicBezTo>
                    <a:pt x="55" y="83"/>
                    <a:pt x="53" y="83"/>
                    <a:pt x="51" y="83"/>
                  </a:cubicBezTo>
                  <a:cubicBezTo>
                    <a:pt x="51" y="101"/>
                    <a:pt x="80" y="108"/>
                    <a:pt x="93" y="116"/>
                  </a:cubicBezTo>
                  <a:cubicBezTo>
                    <a:pt x="100" y="109"/>
                    <a:pt x="99" y="94"/>
                    <a:pt x="108" y="87"/>
                  </a:cubicBezTo>
                  <a:cubicBezTo>
                    <a:pt x="111" y="85"/>
                    <a:pt x="115" y="86"/>
                    <a:pt x="116" y="83"/>
                  </a:cubicBezTo>
                  <a:cubicBezTo>
                    <a:pt x="121" y="69"/>
                    <a:pt x="127" y="46"/>
                    <a:pt x="145" y="46"/>
                  </a:cubicBezTo>
                  <a:cubicBezTo>
                    <a:pt x="145" y="46"/>
                    <a:pt x="149" y="53"/>
                    <a:pt x="158" y="54"/>
                  </a:cubicBezTo>
                  <a:cubicBezTo>
                    <a:pt x="155" y="54"/>
                    <a:pt x="153" y="54"/>
                    <a:pt x="150" y="55"/>
                  </a:cubicBezTo>
                  <a:cubicBezTo>
                    <a:pt x="152" y="59"/>
                    <a:pt x="157" y="69"/>
                    <a:pt x="161" y="70"/>
                  </a:cubicBezTo>
                  <a:cubicBezTo>
                    <a:pt x="160" y="78"/>
                    <a:pt x="154" y="75"/>
                    <a:pt x="153" y="85"/>
                  </a:cubicBezTo>
                  <a:cubicBezTo>
                    <a:pt x="160" y="85"/>
                    <a:pt x="171" y="85"/>
                    <a:pt x="177" y="86"/>
                  </a:cubicBezTo>
                  <a:cubicBezTo>
                    <a:pt x="176" y="88"/>
                    <a:pt x="176" y="91"/>
                    <a:pt x="177" y="95"/>
                  </a:cubicBezTo>
                  <a:cubicBezTo>
                    <a:pt x="190" y="91"/>
                    <a:pt x="196" y="82"/>
                    <a:pt x="210" y="77"/>
                  </a:cubicBezTo>
                  <a:cubicBezTo>
                    <a:pt x="205" y="70"/>
                    <a:pt x="190" y="74"/>
                    <a:pt x="190" y="58"/>
                  </a:cubicBezTo>
                  <a:cubicBezTo>
                    <a:pt x="183" y="58"/>
                    <a:pt x="181" y="58"/>
                    <a:pt x="173" y="58"/>
                  </a:cubicBezTo>
                  <a:cubicBezTo>
                    <a:pt x="174" y="56"/>
                    <a:pt x="174" y="53"/>
                    <a:pt x="173" y="50"/>
                  </a:cubicBezTo>
                  <a:cubicBezTo>
                    <a:pt x="171" y="50"/>
                    <a:pt x="169" y="51"/>
                    <a:pt x="168" y="51"/>
                  </a:cubicBezTo>
                  <a:cubicBezTo>
                    <a:pt x="166" y="51"/>
                    <a:pt x="165" y="51"/>
                    <a:pt x="163" y="50"/>
                  </a:cubicBezTo>
                  <a:cubicBezTo>
                    <a:pt x="165" y="50"/>
                    <a:pt x="167" y="50"/>
                    <a:pt x="169" y="50"/>
                  </a:cubicBezTo>
                  <a:cubicBezTo>
                    <a:pt x="163" y="43"/>
                    <a:pt x="135" y="27"/>
                    <a:pt x="126" y="27"/>
                  </a:cubicBezTo>
                  <a:cubicBezTo>
                    <a:pt x="125" y="27"/>
                    <a:pt x="123" y="27"/>
                    <a:pt x="121" y="27"/>
                  </a:cubicBezTo>
                  <a:cubicBezTo>
                    <a:pt x="122" y="23"/>
                    <a:pt x="123" y="14"/>
                    <a:pt x="115" y="14"/>
                  </a:cubicBezTo>
                  <a:cubicBezTo>
                    <a:pt x="111" y="14"/>
                    <a:pt x="110" y="19"/>
                    <a:pt x="105" y="21"/>
                  </a:cubicBezTo>
                  <a:cubicBezTo>
                    <a:pt x="105" y="17"/>
                    <a:pt x="107" y="14"/>
                    <a:pt x="107" y="11"/>
                  </a:cubicBezTo>
                  <a:cubicBezTo>
                    <a:pt x="107" y="5"/>
                    <a:pt x="93" y="0"/>
                    <a:pt x="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19" name="Freeform 112"/>
            <p:cNvSpPr>
              <a:spLocks/>
            </p:cNvSpPr>
            <p:nvPr/>
          </p:nvSpPr>
          <p:spPr bwMode="auto">
            <a:xfrm>
              <a:off x="4073" y="-724"/>
              <a:ext cx="324" cy="116"/>
            </a:xfrm>
            <a:custGeom>
              <a:avLst/>
              <a:gdLst>
                <a:gd name="T0" fmla="*/ 80 w 137"/>
                <a:gd name="T1" fmla="*/ 0 h 49"/>
                <a:gd name="T2" fmla="*/ 73 w 137"/>
                <a:gd name="T3" fmla="*/ 0 h 49"/>
                <a:gd name="T4" fmla="*/ 60 w 137"/>
                <a:gd name="T5" fmla="*/ 12 h 49"/>
                <a:gd name="T6" fmla="*/ 39 w 137"/>
                <a:gd name="T7" fmla="*/ 1 h 49"/>
                <a:gd name="T8" fmla="*/ 24 w 137"/>
                <a:gd name="T9" fmla="*/ 1 h 49"/>
                <a:gd name="T10" fmla="*/ 27 w 137"/>
                <a:gd name="T11" fmla="*/ 6 h 49"/>
                <a:gd name="T12" fmla="*/ 18 w 137"/>
                <a:gd name="T13" fmla="*/ 6 h 49"/>
                <a:gd name="T14" fmla="*/ 18 w 137"/>
                <a:gd name="T15" fmla="*/ 9 h 49"/>
                <a:gd name="T16" fmla="*/ 15 w 137"/>
                <a:gd name="T17" fmla="*/ 10 h 49"/>
                <a:gd name="T18" fmla="*/ 7 w 137"/>
                <a:gd name="T19" fmla="*/ 8 h 49"/>
                <a:gd name="T20" fmla="*/ 0 w 137"/>
                <a:gd name="T21" fmla="*/ 8 h 49"/>
                <a:gd name="T22" fmla="*/ 7 w 137"/>
                <a:gd name="T23" fmla="*/ 20 h 49"/>
                <a:gd name="T24" fmla="*/ 13 w 137"/>
                <a:gd name="T25" fmla="*/ 28 h 49"/>
                <a:gd name="T26" fmla="*/ 26 w 137"/>
                <a:gd name="T27" fmla="*/ 26 h 49"/>
                <a:gd name="T28" fmla="*/ 51 w 137"/>
                <a:gd name="T29" fmla="*/ 28 h 49"/>
                <a:gd name="T30" fmla="*/ 38 w 137"/>
                <a:gd name="T31" fmla="*/ 30 h 49"/>
                <a:gd name="T32" fmla="*/ 27 w 137"/>
                <a:gd name="T33" fmla="*/ 31 h 49"/>
                <a:gd name="T34" fmla="*/ 34 w 137"/>
                <a:gd name="T35" fmla="*/ 39 h 49"/>
                <a:gd name="T36" fmla="*/ 64 w 137"/>
                <a:gd name="T37" fmla="*/ 39 h 49"/>
                <a:gd name="T38" fmla="*/ 82 w 137"/>
                <a:gd name="T39" fmla="*/ 49 h 49"/>
                <a:gd name="T40" fmla="*/ 137 w 137"/>
                <a:gd name="T41" fmla="*/ 22 h 49"/>
                <a:gd name="T42" fmla="*/ 113 w 137"/>
                <a:gd name="T43" fmla="*/ 8 h 49"/>
                <a:gd name="T44" fmla="*/ 96 w 137"/>
                <a:gd name="T45" fmla="*/ 8 h 49"/>
                <a:gd name="T46" fmla="*/ 80 w 137"/>
                <a:gd name="T47" fmla="*/ 13 h 49"/>
                <a:gd name="T48" fmla="*/ 80 w 137"/>
                <a:gd name="T4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49">
                  <a:moveTo>
                    <a:pt x="80" y="0"/>
                  </a:moveTo>
                  <a:cubicBezTo>
                    <a:pt x="73" y="0"/>
                    <a:pt x="73" y="0"/>
                    <a:pt x="73" y="0"/>
                  </a:cubicBezTo>
                  <a:cubicBezTo>
                    <a:pt x="71" y="2"/>
                    <a:pt x="67" y="12"/>
                    <a:pt x="60" y="12"/>
                  </a:cubicBezTo>
                  <a:cubicBezTo>
                    <a:pt x="58" y="12"/>
                    <a:pt x="42" y="4"/>
                    <a:pt x="39" y="1"/>
                  </a:cubicBezTo>
                  <a:cubicBezTo>
                    <a:pt x="24" y="1"/>
                    <a:pt x="24" y="1"/>
                    <a:pt x="24" y="1"/>
                  </a:cubicBezTo>
                  <a:cubicBezTo>
                    <a:pt x="27" y="6"/>
                    <a:pt x="27" y="6"/>
                    <a:pt x="27" y="6"/>
                  </a:cubicBezTo>
                  <a:cubicBezTo>
                    <a:pt x="18" y="6"/>
                    <a:pt x="18" y="6"/>
                    <a:pt x="18" y="6"/>
                  </a:cubicBezTo>
                  <a:cubicBezTo>
                    <a:pt x="18" y="9"/>
                    <a:pt x="18" y="9"/>
                    <a:pt x="18" y="9"/>
                  </a:cubicBezTo>
                  <a:cubicBezTo>
                    <a:pt x="17" y="10"/>
                    <a:pt x="16" y="10"/>
                    <a:pt x="15" y="10"/>
                  </a:cubicBezTo>
                  <a:cubicBezTo>
                    <a:pt x="12" y="10"/>
                    <a:pt x="10" y="9"/>
                    <a:pt x="7" y="8"/>
                  </a:cubicBezTo>
                  <a:cubicBezTo>
                    <a:pt x="0" y="8"/>
                    <a:pt x="0" y="8"/>
                    <a:pt x="0" y="8"/>
                  </a:cubicBezTo>
                  <a:cubicBezTo>
                    <a:pt x="0" y="13"/>
                    <a:pt x="3" y="17"/>
                    <a:pt x="7" y="20"/>
                  </a:cubicBezTo>
                  <a:cubicBezTo>
                    <a:pt x="7" y="26"/>
                    <a:pt x="9" y="28"/>
                    <a:pt x="13" y="28"/>
                  </a:cubicBezTo>
                  <a:cubicBezTo>
                    <a:pt x="16" y="28"/>
                    <a:pt x="21" y="26"/>
                    <a:pt x="26" y="26"/>
                  </a:cubicBezTo>
                  <a:cubicBezTo>
                    <a:pt x="27" y="26"/>
                    <a:pt x="49" y="28"/>
                    <a:pt x="51" y="28"/>
                  </a:cubicBezTo>
                  <a:cubicBezTo>
                    <a:pt x="48" y="29"/>
                    <a:pt x="42" y="29"/>
                    <a:pt x="38" y="30"/>
                  </a:cubicBezTo>
                  <a:cubicBezTo>
                    <a:pt x="36" y="30"/>
                    <a:pt x="31" y="30"/>
                    <a:pt x="27" y="31"/>
                  </a:cubicBezTo>
                  <a:cubicBezTo>
                    <a:pt x="28" y="35"/>
                    <a:pt x="29" y="38"/>
                    <a:pt x="34" y="39"/>
                  </a:cubicBezTo>
                  <a:cubicBezTo>
                    <a:pt x="64" y="39"/>
                    <a:pt x="64" y="39"/>
                    <a:pt x="64" y="39"/>
                  </a:cubicBezTo>
                  <a:cubicBezTo>
                    <a:pt x="68" y="46"/>
                    <a:pt x="73" y="49"/>
                    <a:pt x="82" y="49"/>
                  </a:cubicBezTo>
                  <a:cubicBezTo>
                    <a:pt x="98" y="49"/>
                    <a:pt x="124" y="30"/>
                    <a:pt x="137" y="22"/>
                  </a:cubicBezTo>
                  <a:cubicBezTo>
                    <a:pt x="134" y="15"/>
                    <a:pt x="124" y="8"/>
                    <a:pt x="113" y="8"/>
                  </a:cubicBezTo>
                  <a:cubicBezTo>
                    <a:pt x="105" y="8"/>
                    <a:pt x="108" y="8"/>
                    <a:pt x="96" y="8"/>
                  </a:cubicBezTo>
                  <a:cubicBezTo>
                    <a:pt x="88" y="8"/>
                    <a:pt x="85" y="13"/>
                    <a:pt x="80" y="13"/>
                  </a:cubicBezTo>
                  <a:cubicBezTo>
                    <a:pt x="79" y="9"/>
                    <a:pt x="80" y="6"/>
                    <a:pt x="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20" name="Freeform 113"/>
            <p:cNvSpPr>
              <a:spLocks noEditPoints="1"/>
            </p:cNvSpPr>
            <p:nvPr/>
          </p:nvSpPr>
          <p:spPr bwMode="auto">
            <a:xfrm>
              <a:off x="3794" y="-594"/>
              <a:ext cx="61" cy="54"/>
            </a:xfrm>
            <a:custGeom>
              <a:avLst/>
              <a:gdLst>
                <a:gd name="T0" fmla="*/ 8 w 26"/>
                <a:gd name="T1" fmla="*/ 1 h 23"/>
                <a:gd name="T2" fmla="*/ 26 w 26"/>
                <a:gd name="T3" fmla="*/ 23 h 23"/>
                <a:gd name="T4" fmla="*/ 8 w 26"/>
                <a:gd name="T5" fmla="*/ 1 h 23"/>
                <a:gd name="T6" fmla="*/ 8 w 26"/>
                <a:gd name="T7" fmla="*/ 0 h 23"/>
                <a:gd name="T8" fmla="*/ 8 w 26"/>
                <a:gd name="T9" fmla="*/ 1 h 23"/>
                <a:gd name="T10" fmla="*/ 8 w 26"/>
                <a:gd name="T11" fmla="*/ 1 h 23"/>
                <a:gd name="T12" fmla="*/ 8 w 26"/>
                <a:gd name="T13" fmla="*/ 0 h 23"/>
                <a:gd name="T14" fmla="*/ 9 w 26"/>
                <a:gd name="T15" fmla="*/ 0 h 23"/>
                <a:gd name="T16" fmla="*/ 8 w 26"/>
                <a:gd name="T17" fmla="*/ 1 h 23"/>
                <a:gd name="T18" fmla="*/ 9 w 26"/>
                <a:gd name="T19" fmla="*/ 2 h 23"/>
                <a:gd name="T20" fmla="*/ 9 w 26"/>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3">
                  <a:moveTo>
                    <a:pt x="8" y="1"/>
                  </a:moveTo>
                  <a:cubicBezTo>
                    <a:pt x="0" y="6"/>
                    <a:pt x="16" y="20"/>
                    <a:pt x="26" y="23"/>
                  </a:cubicBezTo>
                  <a:cubicBezTo>
                    <a:pt x="22" y="11"/>
                    <a:pt x="15" y="9"/>
                    <a:pt x="8" y="1"/>
                  </a:cubicBezTo>
                  <a:moveTo>
                    <a:pt x="8" y="0"/>
                  </a:moveTo>
                  <a:cubicBezTo>
                    <a:pt x="8" y="0"/>
                    <a:pt x="8" y="0"/>
                    <a:pt x="8" y="1"/>
                  </a:cubicBezTo>
                  <a:cubicBezTo>
                    <a:pt x="8" y="1"/>
                    <a:pt x="8" y="1"/>
                    <a:pt x="8" y="1"/>
                  </a:cubicBezTo>
                  <a:cubicBezTo>
                    <a:pt x="8" y="0"/>
                    <a:pt x="8" y="0"/>
                    <a:pt x="8" y="0"/>
                  </a:cubicBezTo>
                  <a:moveTo>
                    <a:pt x="9" y="0"/>
                  </a:moveTo>
                  <a:cubicBezTo>
                    <a:pt x="9" y="0"/>
                    <a:pt x="9" y="0"/>
                    <a:pt x="8" y="1"/>
                  </a:cubicBezTo>
                  <a:cubicBezTo>
                    <a:pt x="9" y="2"/>
                    <a:pt x="9" y="2"/>
                    <a:pt x="9" y="2"/>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21" name="Freeform 114"/>
            <p:cNvSpPr>
              <a:spLocks/>
            </p:cNvSpPr>
            <p:nvPr/>
          </p:nvSpPr>
          <p:spPr bwMode="auto">
            <a:xfrm>
              <a:off x="3087" y="872"/>
              <a:ext cx="156" cy="187"/>
            </a:xfrm>
            <a:custGeom>
              <a:avLst/>
              <a:gdLst>
                <a:gd name="T0" fmla="*/ 48 w 66"/>
                <a:gd name="T1" fmla="*/ 0 h 79"/>
                <a:gd name="T2" fmla="*/ 39 w 66"/>
                <a:gd name="T3" fmla="*/ 0 h 79"/>
                <a:gd name="T4" fmla="*/ 23 w 66"/>
                <a:gd name="T5" fmla="*/ 10 h 79"/>
                <a:gd name="T6" fmla="*/ 26 w 66"/>
                <a:gd name="T7" fmla="*/ 17 h 79"/>
                <a:gd name="T8" fmla="*/ 11 w 66"/>
                <a:gd name="T9" fmla="*/ 23 h 79"/>
                <a:gd name="T10" fmla="*/ 10 w 66"/>
                <a:gd name="T11" fmla="*/ 22 h 79"/>
                <a:gd name="T12" fmla="*/ 5 w 66"/>
                <a:gd name="T13" fmla="*/ 28 h 79"/>
                <a:gd name="T14" fmla="*/ 15 w 66"/>
                <a:gd name="T15" fmla="*/ 39 h 79"/>
                <a:gd name="T16" fmla="*/ 0 w 66"/>
                <a:gd name="T17" fmla="*/ 66 h 79"/>
                <a:gd name="T18" fmla="*/ 13 w 66"/>
                <a:gd name="T19" fmla="*/ 79 h 79"/>
                <a:gd name="T20" fmla="*/ 23 w 66"/>
                <a:gd name="T21" fmla="*/ 76 h 79"/>
                <a:gd name="T22" fmla="*/ 42 w 66"/>
                <a:gd name="T23" fmla="*/ 65 h 79"/>
                <a:gd name="T24" fmla="*/ 46 w 66"/>
                <a:gd name="T25" fmla="*/ 65 h 79"/>
                <a:gd name="T26" fmla="*/ 56 w 66"/>
                <a:gd name="T27" fmla="*/ 62 h 79"/>
                <a:gd name="T28" fmla="*/ 56 w 66"/>
                <a:gd name="T29" fmla="*/ 47 h 79"/>
                <a:gd name="T30" fmla="*/ 56 w 66"/>
                <a:gd name="T31" fmla="*/ 29 h 79"/>
                <a:gd name="T32" fmla="*/ 66 w 66"/>
                <a:gd name="T33" fmla="*/ 22 h 79"/>
                <a:gd name="T34" fmla="*/ 48 w 66"/>
                <a:gd name="T3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79">
                  <a:moveTo>
                    <a:pt x="48" y="0"/>
                  </a:moveTo>
                  <a:cubicBezTo>
                    <a:pt x="45" y="0"/>
                    <a:pt x="42" y="0"/>
                    <a:pt x="39" y="0"/>
                  </a:cubicBezTo>
                  <a:cubicBezTo>
                    <a:pt x="34" y="0"/>
                    <a:pt x="23" y="6"/>
                    <a:pt x="23" y="10"/>
                  </a:cubicBezTo>
                  <a:cubicBezTo>
                    <a:pt x="23" y="13"/>
                    <a:pt x="24" y="14"/>
                    <a:pt x="26" y="17"/>
                  </a:cubicBezTo>
                  <a:cubicBezTo>
                    <a:pt x="23" y="20"/>
                    <a:pt x="14" y="23"/>
                    <a:pt x="11" y="23"/>
                  </a:cubicBezTo>
                  <a:cubicBezTo>
                    <a:pt x="11" y="23"/>
                    <a:pt x="10" y="22"/>
                    <a:pt x="10" y="22"/>
                  </a:cubicBezTo>
                  <a:cubicBezTo>
                    <a:pt x="8" y="22"/>
                    <a:pt x="5" y="23"/>
                    <a:pt x="5" y="28"/>
                  </a:cubicBezTo>
                  <a:cubicBezTo>
                    <a:pt x="5" y="34"/>
                    <a:pt x="10" y="37"/>
                    <a:pt x="15" y="39"/>
                  </a:cubicBezTo>
                  <a:cubicBezTo>
                    <a:pt x="13" y="52"/>
                    <a:pt x="0" y="53"/>
                    <a:pt x="0" y="66"/>
                  </a:cubicBezTo>
                  <a:cubicBezTo>
                    <a:pt x="0" y="73"/>
                    <a:pt x="7" y="79"/>
                    <a:pt x="13" y="79"/>
                  </a:cubicBezTo>
                  <a:cubicBezTo>
                    <a:pt x="16" y="79"/>
                    <a:pt x="21" y="78"/>
                    <a:pt x="23" y="76"/>
                  </a:cubicBezTo>
                  <a:cubicBezTo>
                    <a:pt x="27" y="74"/>
                    <a:pt x="34" y="65"/>
                    <a:pt x="42" y="65"/>
                  </a:cubicBezTo>
                  <a:cubicBezTo>
                    <a:pt x="43" y="65"/>
                    <a:pt x="45" y="65"/>
                    <a:pt x="46" y="65"/>
                  </a:cubicBezTo>
                  <a:cubicBezTo>
                    <a:pt x="50" y="65"/>
                    <a:pt x="54" y="65"/>
                    <a:pt x="56" y="62"/>
                  </a:cubicBezTo>
                  <a:cubicBezTo>
                    <a:pt x="60" y="58"/>
                    <a:pt x="56" y="52"/>
                    <a:pt x="56" y="47"/>
                  </a:cubicBezTo>
                  <a:cubicBezTo>
                    <a:pt x="56" y="47"/>
                    <a:pt x="56" y="33"/>
                    <a:pt x="56" y="29"/>
                  </a:cubicBezTo>
                  <a:cubicBezTo>
                    <a:pt x="56" y="25"/>
                    <a:pt x="66" y="26"/>
                    <a:pt x="66" y="22"/>
                  </a:cubicBezTo>
                  <a:cubicBezTo>
                    <a:pt x="66" y="13"/>
                    <a:pt x="60" y="0"/>
                    <a:pt x="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22" name="Freeform 115"/>
            <p:cNvSpPr>
              <a:spLocks/>
            </p:cNvSpPr>
            <p:nvPr/>
          </p:nvSpPr>
          <p:spPr bwMode="auto">
            <a:xfrm>
              <a:off x="3191" y="714"/>
              <a:ext cx="33" cy="28"/>
            </a:xfrm>
            <a:custGeom>
              <a:avLst/>
              <a:gdLst>
                <a:gd name="T0" fmla="*/ 14 w 14"/>
                <a:gd name="T1" fmla="*/ 0 h 12"/>
                <a:gd name="T2" fmla="*/ 0 w 14"/>
                <a:gd name="T3" fmla="*/ 6 h 12"/>
                <a:gd name="T4" fmla="*/ 3 w 14"/>
                <a:gd name="T5" fmla="*/ 12 h 12"/>
                <a:gd name="T6" fmla="*/ 14 w 14"/>
                <a:gd name="T7" fmla="*/ 0 h 12"/>
              </a:gdLst>
              <a:ahLst/>
              <a:cxnLst>
                <a:cxn ang="0">
                  <a:pos x="T0" y="T1"/>
                </a:cxn>
                <a:cxn ang="0">
                  <a:pos x="T2" y="T3"/>
                </a:cxn>
                <a:cxn ang="0">
                  <a:pos x="T4" y="T5"/>
                </a:cxn>
                <a:cxn ang="0">
                  <a:pos x="T6" y="T7"/>
                </a:cxn>
              </a:cxnLst>
              <a:rect l="0" t="0" r="r" b="b"/>
              <a:pathLst>
                <a:path w="14" h="12">
                  <a:moveTo>
                    <a:pt x="14" y="0"/>
                  </a:moveTo>
                  <a:cubicBezTo>
                    <a:pt x="9" y="0"/>
                    <a:pt x="0" y="2"/>
                    <a:pt x="0" y="6"/>
                  </a:cubicBezTo>
                  <a:cubicBezTo>
                    <a:pt x="0" y="8"/>
                    <a:pt x="2" y="12"/>
                    <a:pt x="3" y="12"/>
                  </a:cubicBezTo>
                  <a:cubicBezTo>
                    <a:pt x="9" y="12"/>
                    <a:pt x="14" y="6"/>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23" name="Freeform 116"/>
            <p:cNvSpPr>
              <a:spLocks/>
            </p:cNvSpPr>
            <p:nvPr/>
          </p:nvSpPr>
          <p:spPr bwMode="auto">
            <a:xfrm>
              <a:off x="3210" y="697"/>
              <a:ext cx="295" cy="431"/>
            </a:xfrm>
            <a:custGeom>
              <a:avLst/>
              <a:gdLst>
                <a:gd name="T0" fmla="*/ 30 w 125"/>
                <a:gd name="T1" fmla="*/ 0 h 182"/>
                <a:gd name="T2" fmla="*/ 19 w 125"/>
                <a:gd name="T3" fmla="*/ 16 h 182"/>
                <a:gd name="T4" fmla="*/ 14 w 125"/>
                <a:gd name="T5" fmla="*/ 26 h 182"/>
                <a:gd name="T6" fmla="*/ 9 w 125"/>
                <a:gd name="T7" fmla="*/ 24 h 182"/>
                <a:gd name="T8" fmla="*/ 12 w 125"/>
                <a:gd name="T9" fmla="*/ 34 h 182"/>
                <a:gd name="T10" fmla="*/ 9 w 125"/>
                <a:gd name="T11" fmla="*/ 45 h 182"/>
                <a:gd name="T12" fmla="*/ 17 w 125"/>
                <a:gd name="T13" fmla="*/ 54 h 182"/>
                <a:gd name="T14" fmla="*/ 14 w 125"/>
                <a:gd name="T15" fmla="*/ 66 h 182"/>
                <a:gd name="T16" fmla="*/ 19 w 125"/>
                <a:gd name="T17" fmla="*/ 59 h 182"/>
                <a:gd name="T18" fmla="*/ 28 w 125"/>
                <a:gd name="T19" fmla="*/ 71 h 182"/>
                <a:gd name="T20" fmla="*/ 31 w 125"/>
                <a:gd name="T21" fmla="*/ 87 h 182"/>
                <a:gd name="T22" fmla="*/ 48 w 125"/>
                <a:gd name="T23" fmla="*/ 84 h 182"/>
                <a:gd name="T24" fmla="*/ 54 w 125"/>
                <a:gd name="T25" fmla="*/ 98 h 182"/>
                <a:gd name="T26" fmla="*/ 57 w 125"/>
                <a:gd name="T27" fmla="*/ 106 h 182"/>
                <a:gd name="T28" fmla="*/ 37 w 125"/>
                <a:gd name="T29" fmla="*/ 131 h 182"/>
                <a:gd name="T30" fmla="*/ 25 w 125"/>
                <a:gd name="T31" fmla="*/ 150 h 182"/>
                <a:gd name="T32" fmla="*/ 45 w 125"/>
                <a:gd name="T33" fmla="*/ 154 h 182"/>
                <a:gd name="T34" fmla="*/ 56 w 125"/>
                <a:gd name="T35" fmla="*/ 152 h 182"/>
                <a:gd name="T36" fmla="*/ 19 w 125"/>
                <a:gd name="T37" fmla="*/ 178 h 182"/>
                <a:gd name="T38" fmla="*/ 23 w 125"/>
                <a:gd name="T39" fmla="*/ 182 h 182"/>
                <a:gd name="T40" fmla="*/ 38 w 125"/>
                <a:gd name="T41" fmla="*/ 177 h 182"/>
                <a:gd name="T42" fmla="*/ 56 w 125"/>
                <a:gd name="T43" fmla="*/ 172 h 182"/>
                <a:gd name="T44" fmla="*/ 104 w 125"/>
                <a:gd name="T45" fmla="*/ 167 h 182"/>
                <a:gd name="T46" fmla="*/ 119 w 125"/>
                <a:gd name="T47" fmla="*/ 155 h 182"/>
                <a:gd name="T48" fmla="*/ 125 w 125"/>
                <a:gd name="T49" fmla="*/ 132 h 182"/>
                <a:gd name="T50" fmla="*/ 112 w 125"/>
                <a:gd name="T51" fmla="*/ 122 h 182"/>
                <a:gd name="T52" fmla="*/ 110 w 125"/>
                <a:gd name="T53" fmla="*/ 122 h 182"/>
                <a:gd name="T54" fmla="*/ 104 w 125"/>
                <a:gd name="T55" fmla="*/ 122 h 182"/>
                <a:gd name="T56" fmla="*/ 101 w 125"/>
                <a:gd name="T57" fmla="*/ 107 h 182"/>
                <a:gd name="T58" fmla="*/ 64 w 125"/>
                <a:gd name="T59" fmla="*/ 60 h 182"/>
                <a:gd name="T60" fmla="*/ 58 w 125"/>
                <a:gd name="T61" fmla="*/ 60 h 182"/>
                <a:gd name="T62" fmla="*/ 51 w 125"/>
                <a:gd name="T63" fmla="*/ 60 h 182"/>
                <a:gd name="T64" fmla="*/ 70 w 125"/>
                <a:gd name="T65" fmla="*/ 23 h 182"/>
                <a:gd name="T66" fmla="*/ 37 w 125"/>
                <a:gd name="T67" fmla="*/ 19 h 182"/>
                <a:gd name="T68" fmla="*/ 45 w 125"/>
                <a:gd name="T6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5" h="182">
                  <a:moveTo>
                    <a:pt x="45" y="0"/>
                  </a:moveTo>
                  <a:cubicBezTo>
                    <a:pt x="41" y="0"/>
                    <a:pt x="36" y="0"/>
                    <a:pt x="30" y="0"/>
                  </a:cubicBezTo>
                  <a:cubicBezTo>
                    <a:pt x="27" y="0"/>
                    <a:pt x="21" y="5"/>
                    <a:pt x="21" y="7"/>
                  </a:cubicBezTo>
                  <a:cubicBezTo>
                    <a:pt x="21" y="10"/>
                    <a:pt x="19" y="12"/>
                    <a:pt x="19" y="16"/>
                  </a:cubicBezTo>
                  <a:cubicBezTo>
                    <a:pt x="16" y="16"/>
                    <a:pt x="12" y="18"/>
                    <a:pt x="12" y="23"/>
                  </a:cubicBezTo>
                  <a:cubicBezTo>
                    <a:pt x="12" y="24"/>
                    <a:pt x="13" y="25"/>
                    <a:pt x="14" y="26"/>
                  </a:cubicBezTo>
                  <a:cubicBezTo>
                    <a:pt x="14" y="27"/>
                    <a:pt x="13" y="29"/>
                    <a:pt x="12" y="29"/>
                  </a:cubicBezTo>
                  <a:cubicBezTo>
                    <a:pt x="11" y="29"/>
                    <a:pt x="9" y="27"/>
                    <a:pt x="9" y="24"/>
                  </a:cubicBezTo>
                  <a:cubicBezTo>
                    <a:pt x="0" y="24"/>
                    <a:pt x="0" y="24"/>
                    <a:pt x="0" y="24"/>
                  </a:cubicBezTo>
                  <a:cubicBezTo>
                    <a:pt x="0" y="31"/>
                    <a:pt x="4" y="33"/>
                    <a:pt x="12" y="34"/>
                  </a:cubicBezTo>
                  <a:cubicBezTo>
                    <a:pt x="12" y="38"/>
                    <a:pt x="12" y="38"/>
                    <a:pt x="12" y="38"/>
                  </a:cubicBezTo>
                  <a:cubicBezTo>
                    <a:pt x="12" y="39"/>
                    <a:pt x="9" y="43"/>
                    <a:pt x="9" y="45"/>
                  </a:cubicBezTo>
                  <a:cubicBezTo>
                    <a:pt x="9" y="47"/>
                    <a:pt x="13" y="49"/>
                    <a:pt x="17" y="50"/>
                  </a:cubicBezTo>
                  <a:cubicBezTo>
                    <a:pt x="17" y="54"/>
                    <a:pt x="17" y="54"/>
                    <a:pt x="17" y="54"/>
                  </a:cubicBezTo>
                  <a:cubicBezTo>
                    <a:pt x="15" y="55"/>
                    <a:pt x="14" y="56"/>
                    <a:pt x="14" y="58"/>
                  </a:cubicBezTo>
                  <a:cubicBezTo>
                    <a:pt x="14" y="61"/>
                    <a:pt x="14" y="62"/>
                    <a:pt x="14" y="66"/>
                  </a:cubicBezTo>
                  <a:cubicBezTo>
                    <a:pt x="19" y="66"/>
                    <a:pt x="19" y="66"/>
                    <a:pt x="19" y="66"/>
                  </a:cubicBezTo>
                  <a:cubicBezTo>
                    <a:pt x="18" y="64"/>
                    <a:pt x="16" y="63"/>
                    <a:pt x="19" y="59"/>
                  </a:cubicBezTo>
                  <a:cubicBezTo>
                    <a:pt x="20" y="60"/>
                    <a:pt x="23" y="61"/>
                    <a:pt x="28" y="61"/>
                  </a:cubicBezTo>
                  <a:cubicBezTo>
                    <a:pt x="26" y="65"/>
                    <a:pt x="28" y="66"/>
                    <a:pt x="28" y="71"/>
                  </a:cubicBezTo>
                  <a:cubicBezTo>
                    <a:pt x="28" y="75"/>
                    <a:pt x="22" y="78"/>
                    <a:pt x="22" y="82"/>
                  </a:cubicBezTo>
                  <a:cubicBezTo>
                    <a:pt x="22" y="87"/>
                    <a:pt x="26" y="87"/>
                    <a:pt x="31" y="87"/>
                  </a:cubicBezTo>
                  <a:cubicBezTo>
                    <a:pt x="35" y="87"/>
                    <a:pt x="38" y="84"/>
                    <a:pt x="43" y="84"/>
                  </a:cubicBezTo>
                  <a:cubicBezTo>
                    <a:pt x="45" y="84"/>
                    <a:pt x="46" y="84"/>
                    <a:pt x="48" y="84"/>
                  </a:cubicBezTo>
                  <a:cubicBezTo>
                    <a:pt x="47" y="87"/>
                    <a:pt x="44" y="88"/>
                    <a:pt x="44" y="92"/>
                  </a:cubicBezTo>
                  <a:cubicBezTo>
                    <a:pt x="44" y="96"/>
                    <a:pt x="49" y="98"/>
                    <a:pt x="54" y="98"/>
                  </a:cubicBezTo>
                  <a:cubicBezTo>
                    <a:pt x="55" y="98"/>
                    <a:pt x="56" y="98"/>
                    <a:pt x="57" y="98"/>
                  </a:cubicBezTo>
                  <a:cubicBezTo>
                    <a:pt x="57" y="106"/>
                    <a:pt x="57" y="106"/>
                    <a:pt x="57" y="106"/>
                  </a:cubicBezTo>
                  <a:cubicBezTo>
                    <a:pt x="54" y="111"/>
                    <a:pt x="42" y="116"/>
                    <a:pt x="33" y="116"/>
                  </a:cubicBezTo>
                  <a:cubicBezTo>
                    <a:pt x="33" y="121"/>
                    <a:pt x="37" y="124"/>
                    <a:pt x="37" y="131"/>
                  </a:cubicBezTo>
                  <a:cubicBezTo>
                    <a:pt x="37" y="139"/>
                    <a:pt x="22" y="139"/>
                    <a:pt x="22" y="147"/>
                  </a:cubicBezTo>
                  <a:cubicBezTo>
                    <a:pt x="22" y="148"/>
                    <a:pt x="24" y="150"/>
                    <a:pt x="25" y="150"/>
                  </a:cubicBezTo>
                  <a:cubicBezTo>
                    <a:pt x="28" y="150"/>
                    <a:pt x="27" y="147"/>
                    <a:pt x="30" y="147"/>
                  </a:cubicBezTo>
                  <a:cubicBezTo>
                    <a:pt x="36" y="147"/>
                    <a:pt x="38" y="154"/>
                    <a:pt x="45" y="154"/>
                  </a:cubicBezTo>
                  <a:cubicBezTo>
                    <a:pt x="49" y="154"/>
                    <a:pt x="52" y="151"/>
                    <a:pt x="55" y="148"/>
                  </a:cubicBezTo>
                  <a:cubicBezTo>
                    <a:pt x="55" y="149"/>
                    <a:pt x="56" y="151"/>
                    <a:pt x="56" y="152"/>
                  </a:cubicBezTo>
                  <a:cubicBezTo>
                    <a:pt x="56" y="159"/>
                    <a:pt x="45" y="157"/>
                    <a:pt x="38" y="159"/>
                  </a:cubicBezTo>
                  <a:cubicBezTo>
                    <a:pt x="36" y="159"/>
                    <a:pt x="20" y="176"/>
                    <a:pt x="19" y="178"/>
                  </a:cubicBezTo>
                  <a:cubicBezTo>
                    <a:pt x="19" y="182"/>
                    <a:pt x="19" y="182"/>
                    <a:pt x="19" y="182"/>
                  </a:cubicBezTo>
                  <a:cubicBezTo>
                    <a:pt x="23" y="182"/>
                    <a:pt x="23" y="182"/>
                    <a:pt x="23" y="182"/>
                  </a:cubicBezTo>
                  <a:cubicBezTo>
                    <a:pt x="25" y="179"/>
                    <a:pt x="27" y="177"/>
                    <a:pt x="30" y="177"/>
                  </a:cubicBezTo>
                  <a:cubicBezTo>
                    <a:pt x="38" y="177"/>
                    <a:pt x="38" y="177"/>
                    <a:pt x="38" y="177"/>
                  </a:cubicBezTo>
                  <a:cubicBezTo>
                    <a:pt x="38" y="173"/>
                    <a:pt x="41" y="168"/>
                    <a:pt x="46" y="168"/>
                  </a:cubicBezTo>
                  <a:cubicBezTo>
                    <a:pt x="50" y="168"/>
                    <a:pt x="52" y="172"/>
                    <a:pt x="56" y="172"/>
                  </a:cubicBezTo>
                  <a:cubicBezTo>
                    <a:pt x="64" y="172"/>
                    <a:pt x="78" y="167"/>
                    <a:pt x="83" y="167"/>
                  </a:cubicBezTo>
                  <a:cubicBezTo>
                    <a:pt x="86" y="167"/>
                    <a:pt x="98" y="167"/>
                    <a:pt x="104" y="167"/>
                  </a:cubicBezTo>
                  <a:cubicBezTo>
                    <a:pt x="111" y="167"/>
                    <a:pt x="114" y="164"/>
                    <a:pt x="119" y="159"/>
                  </a:cubicBezTo>
                  <a:cubicBezTo>
                    <a:pt x="119" y="155"/>
                    <a:pt x="119" y="155"/>
                    <a:pt x="119" y="155"/>
                  </a:cubicBezTo>
                  <a:cubicBezTo>
                    <a:pt x="116" y="155"/>
                    <a:pt x="114" y="155"/>
                    <a:pt x="108" y="153"/>
                  </a:cubicBezTo>
                  <a:cubicBezTo>
                    <a:pt x="113" y="146"/>
                    <a:pt x="125" y="141"/>
                    <a:pt x="125" y="132"/>
                  </a:cubicBezTo>
                  <a:cubicBezTo>
                    <a:pt x="125" y="127"/>
                    <a:pt x="121" y="122"/>
                    <a:pt x="114" y="122"/>
                  </a:cubicBezTo>
                  <a:cubicBezTo>
                    <a:pt x="113" y="122"/>
                    <a:pt x="112" y="122"/>
                    <a:pt x="112" y="122"/>
                  </a:cubicBezTo>
                  <a:cubicBezTo>
                    <a:pt x="110" y="122"/>
                    <a:pt x="110" y="122"/>
                    <a:pt x="107" y="124"/>
                  </a:cubicBezTo>
                  <a:cubicBezTo>
                    <a:pt x="110" y="122"/>
                    <a:pt x="110" y="122"/>
                    <a:pt x="110" y="122"/>
                  </a:cubicBezTo>
                  <a:cubicBezTo>
                    <a:pt x="108" y="123"/>
                    <a:pt x="107" y="125"/>
                    <a:pt x="104" y="126"/>
                  </a:cubicBezTo>
                  <a:cubicBezTo>
                    <a:pt x="104" y="122"/>
                    <a:pt x="104" y="122"/>
                    <a:pt x="104" y="122"/>
                  </a:cubicBezTo>
                  <a:cubicBezTo>
                    <a:pt x="105" y="121"/>
                    <a:pt x="106" y="120"/>
                    <a:pt x="106" y="118"/>
                  </a:cubicBezTo>
                  <a:cubicBezTo>
                    <a:pt x="106" y="114"/>
                    <a:pt x="101" y="111"/>
                    <a:pt x="101" y="107"/>
                  </a:cubicBezTo>
                  <a:cubicBezTo>
                    <a:pt x="101" y="94"/>
                    <a:pt x="87" y="91"/>
                    <a:pt x="78" y="82"/>
                  </a:cubicBezTo>
                  <a:cubicBezTo>
                    <a:pt x="72" y="76"/>
                    <a:pt x="74" y="63"/>
                    <a:pt x="64" y="60"/>
                  </a:cubicBezTo>
                  <a:cubicBezTo>
                    <a:pt x="63" y="60"/>
                    <a:pt x="62" y="60"/>
                    <a:pt x="61" y="60"/>
                  </a:cubicBezTo>
                  <a:cubicBezTo>
                    <a:pt x="60" y="60"/>
                    <a:pt x="59" y="60"/>
                    <a:pt x="58" y="60"/>
                  </a:cubicBezTo>
                  <a:cubicBezTo>
                    <a:pt x="57" y="60"/>
                    <a:pt x="57" y="60"/>
                    <a:pt x="56" y="60"/>
                  </a:cubicBezTo>
                  <a:cubicBezTo>
                    <a:pt x="54" y="60"/>
                    <a:pt x="53" y="60"/>
                    <a:pt x="51" y="60"/>
                  </a:cubicBezTo>
                  <a:cubicBezTo>
                    <a:pt x="52" y="58"/>
                    <a:pt x="54" y="56"/>
                    <a:pt x="56" y="55"/>
                  </a:cubicBezTo>
                  <a:cubicBezTo>
                    <a:pt x="56" y="44"/>
                    <a:pt x="72" y="38"/>
                    <a:pt x="70" y="23"/>
                  </a:cubicBezTo>
                  <a:cubicBezTo>
                    <a:pt x="39" y="23"/>
                    <a:pt x="39" y="23"/>
                    <a:pt x="39" y="23"/>
                  </a:cubicBezTo>
                  <a:cubicBezTo>
                    <a:pt x="38" y="22"/>
                    <a:pt x="37" y="21"/>
                    <a:pt x="37" y="19"/>
                  </a:cubicBezTo>
                  <a:cubicBezTo>
                    <a:pt x="39" y="12"/>
                    <a:pt x="50" y="13"/>
                    <a:pt x="50" y="5"/>
                  </a:cubicBezTo>
                  <a:cubicBezTo>
                    <a:pt x="50" y="4"/>
                    <a:pt x="47" y="0"/>
                    <a:pt x="4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24" name="Freeform 117"/>
            <p:cNvSpPr>
              <a:spLocks/>
            </p:cNvSpPr>
            <p:nvPr/>
          </p:nvSpPr>
          <p:spPr bwMode="auto">
            <a:xfrm>
              <a:off x="3274" y="920"/>
              <a:ext cx="14" cy="14"/>
            </a:xfrm>
            <a:custGeom>
              <a:avLst/>
              <a:gdLst>
                <a:gd name="T0" fmla="*/ 6 w 6"/>
                <a:gd name="T1" fmla="*/ 0 h 6"/>
                <a:gd name="T2" fmla="*/ 3 w 6"/>
                <a:gd name="T3" fmla="*/ 0 h 6"/>
                <a:gd name="T4" fmla="*/ 0 w 6"/>
                <a:gd name="T5" fmla="*/ 6 h 6"/>
                <a:gd name="T6" fmla="*/ 5 w 6"/>
                <a:gd name="T7" fmla="*/ 6 h 6"/>
                <a:gd name="T8" fmla="*/ 6 w 6"/>
                <a:gd name="T9" fmla="*/ 0 h 6"/>
              </a:gdLst>
              <a:ahLst/>
              <a:cxnLst>
                <a:cxn ang="0">
                  <a:pos x="T0" y="T1"/>
                </a:cxn>
                <a:cxn ang="0">
                  <a:pos x="T2" y="T3"/>
                </a:cxn>
                <a:cxn ang="0">
                  <a:pos x="T4" y="T5"/>
                </a:cxn>
                <a:cxn ang="0">
                  <a:pos x="T6" y="T7"/>
                </a:cxn>
                <a:cxn ang="0">
                  <a:pos x="T8" y="T9"/>
                </a:cxn>
              </a:cxnLst>
              <a:rect l="0" t="0" r="r" b="b"/>
              <a:pathLst>
                <a:path w="6" h="6">
                  <a:moveTo>
                    <a:pt x="6" y="0"/>
                  </a:moveTo>
                  <a:cubicBezTo>
                    <a:pt x="5" y="0"/>
                    <a:pt x="4" y="0"/>
                    <a:pt x="3" y="0"/>
                  </a:cubicBezTo>
                  <a:cubicBezTo>
                    <a:pt x="0" y="2"/>
                    <a:pt x="0" y="4"/>
                    <a:pt x="0" y="6"/>
                  </a:cubicBezTo>
                  <a:cubicBezTo>
                    <a:pt x="3" y="6"/>
                    <a:pt x="4" y="6"/>
                    <a:pt x="5" y="6"/>
                  </a:cubicBezTo>
                  <a:cubicBezTo>
                    <a:pt x="5" y="4"/>
                    <a:pt x="6" y="2"/>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25" name="Freeform 118"/>
            <p:cNvSpPr>
              <a:spLocks/>
            </p:cNvSpPr>
            <p:nvPr/>
          </p:nvSpPr>
          <p:spPr bwMode="auto">
            <a:xfrm>
              <a:off x="2600" y="260"/>
              <a:ext cx="362" cy="163"/>
            </a:xfrm>
            <a:custGeom>
              <a:avLst/>
              <a:gdLst>
                <a:gd name="T0" fmla="*/ 24 w 153"/>
                <a:gd name="T1" fmla="*/ 0 h 69"/>
                <a:gd name="T2" fmla="*/ 20 w 153"/>
                <a:gd name="T3" fmla="*/ 0 h 69"/>
                <a:gd name="T4" fmla="*/ 10 w 153"/>
                <a:gd name="T5" fmla="*/ 6 h 69"/>
                <a:gd name="T6" fmla="*/ 10 w 153"/>
                <a:gd name="T7" fmla="*/ 10 h 69"/>
                <a:gd name="T8" fmla="*/ 4 w 153"/>
                <a:gd name="T9" fmla="*/ 8 h 69"/>
                <a:gd name="T10" fmla="*/ 0 w 153"/>
                <a:gd name="T11" fmla="*/ 9 h 69"/>
                <a:gd name="T12" fmla="*/ 26 w 153"/>
                <a:gd name="T13" fmla="*/ 21 h 69"/>
                <a:gd name="T14" fmla="*/ 29 w 153"/>
                <a:gd name="T15" fmla="*/ 25 h 69"/>
                <a:gd name="T16" fmla="*/ 1 w 153"/>
                <a:gd name="T17" fmla="*/ 30 h 69"/>
                <a:gd name="T18" fmla="*/ 8 w 153"/>
                <a:gd name="T19" fmla="*/ 32 h 69"/>
                <a:gd name="T20" fmla="*/ 13 w 153"/>
                <a:gd name="T21" fmla="*/ 32 h 69"/>
                <a:gd name="T22" fmla="*/ 19 w 153"/>
                <a:gd name="T23" fmla="*/ 31 h 69"/>
                <a:gd name="T24" fmla="*/ 24 w 153"/>
                <a:gd name="T25" fmla="*/ 32 h 69"/>
                <a:gd name="T26" fmla="*/ 21 w 153"/>
                <a:gd name="T27" fmla="*/ 48 h 69"/>
                <a:gd name="T28" fmla="*/ 16 w 153"/>
                <a:gd name="T29" fmla="*/ 50 h 69"/>
                <a:gd name="T30" fmla="*/ 40 w 153"/>
                <a:gd name="T31" fmla="*/ 60 h 69"/>
                <a:gd name="T32" fmla="*/ 87 w 153"/>
                <a:gd name="T33" fmla="*/ 69 h 69"/>
                <a:gd name="T34" fmla="*/ 128 w 153"/>
                <a:gd name="T35" fmla="*/ 56 h 69"/>
                <a:gd name="T36" fmla="*/ 152 w 153"/>
                <a:gd name="T37" fmla="*/ 37 h 69"/>
                <a:gd name="T38" fmla="*/ 153 w 153"/>
                <a:gd name="T39" fmla="*/ 36 h 69"/>
                <a:gd name="T40" fmla="*/ 133 w 153"/>
                <a:gd name="T41" fmla="*/ 10 h 69"/>
                <a:gd name="T42" fmla="*/ 136 w 153"/>
                <a:gd name="T43" fmla="*/ 5 h 69"/>
                <a:gd name="T44" fmla="*/ 124 w 153"/>
                <a:gd name="T45" fmla="*/ 8 h 69"/>
                <a:gd name="T46" fmla="*/ 114 w 153"/>
                <a:gd name="T47" fmla="*/ 1 h 69"/>
                <a:gd name="T48" fmla="*/ 112 w 153"/>
                <a:gd name="T49" fmla="*/ 2 h 69"/>
                <a:gd name="T50" fmla="*/ 108 w 153"/>
                <a:gd name="T51" fmla="*/ 1 h 69"/>
                <a:gd name="T52" fmla="*/ 106 w 153"/>
                <a:gd name="T53" fmla="*/ 9 h 69"/>
                <a:gd name="T54" fmla="*/ 102 w 153"/>
                <a:gd name="T55" fmla="*/ 7 h 69"/>
                <a:gd name="T56" fmla="*/ 88 w 153"/>
                <a:gd name="T57" fmla="*/ 10 h 69"/>
                <a:gd name="T58" fmla="*/ 71 w 153"/>
                <a:gd name="T59" fmla="*/ 9 h 69"/>
                <a:gd name="T60" fmla="*/ 71 w 153"/>
                <a:gd name="T61" fmla="*/ 14 h 69"/>
                <a:gd name="T62" fmla="*/ 64 w 153"/>
                <a:gd name="T63" fmla="*/ 10 h 69"/>
                <a:gd name="T64" fmla="*/ 51 w 153"/>
                <a:gd name="T65" fmla="*/ 13 h 69"/>
                <a:gd name="T66" fmla="*/ 44 w 153"/>
                <a:gd name="T67" fmla="*/ 9 h 69"/>
                <a:gd name="T68" fmla="*/ 44 w 153"/>
                <a:gd name="T69" fmla="*/ 15 h 69"/>
                <a:gd name="T70" fmla="*/ 35 w 153"/>
                <a:gd name="T71" fmla="*/ 19 h 69"/>
                <a:gd name="T72" fmla="*/ 27 w 153"/>
                <a:gd name="T73" fmla="*/ 8 h 69"/>
                <a:gd name="T74" fmla="*/ 24 w 153"/>
                <a:gd name="T7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69">
                  <a:moveTo>
                    <a:pt x="24" y="0"/>
                  </a:moveTo>
                  <a:cubicBezTo>
                    <a:pt x="22" y="0"/>
                    <a:pt x="21" y="0"/>
                    <a:pt x="20" y="0"/>
                  </a:cubicBezTo>
                  <a:cubicBezTo>
                    <a:pt x="15" y="0"/>
                    <a:pt x="14" y="6"/>
                    <a:pt x="10" y="6"/>
                  </a:cubicBezTo>
                  <a:cubicBezTo>
                    <a:pt x="10" y="8"/>
                    <a:pt x="10" y="9"/>
                    <a:pt x="10" y="10"/>
                  </a:cubicBezTo>
                  <a:cubicBezTo>
                    <a:pt x="8" y="9"/>
                    <a:pt x="6" y="8"/>
                    <a:pt x="4" y="8"/>
                  </a:cubicBezTo>
                  <a:cubicBezTo>
                    <a:pt x="3" y="8"/>
                    <a:pt x="1" y="9"/>
                    <a:pt x="0" y="9"/>
                  </a:cubicBezTo>
                  <a:cubicBezTo>
                    <a:pt x="1" y="15"/>
                    <a:pt x="20" y="21"/>
                    <a:pt x="26" y="21"/>
                  </a:cubicBezTo>
                  <a:cubicBezTo>
                    <a:pt x="26" y="22"/>
                    <a:pt x="27" y="24"/>
                    <a:pt x="29" y="25"/>
                  </a:cubicBezTo>
                  <a:cubicBezTo>
                    <a:pt x="23" y="27"/>
                    <a:pt x="9" y="30"/>
                    <a:pt x="1" y="30"/>
                  </a:cubicBezTo>
                  <a:cubicBezTo>
                    <a:pt x="3" y="32"/>
                    <a:pt x="5" y="32"/>
                    <a:pt x="8" y="32"/>
                  </a:cubicBezTo>
                  <a:cubicBezTo>
                    <a:pt x="10" y="32"/>
                    <a:pt x="12" y="32"/>
                    <a:pt x="13" y="32"/>
                  </a:cubicBezTo>
                  <a:cubicBezTo>
                    <a:pt x="15" y="32"/>
                    <a:pt x="17" y="31"/>
                    <a:pt x="19" y="31"/>
                  </a:cubicBezTo>
                  <a:cubicBezTo>
                    <a:pt x="21" y="31"/>
                    <a:pt x="22" y="31"/>
                    <a:pt x="24" y="32"/>
                  </a:cubicBezTo>
                  <a:cubicBezTo>
                    <a:pt x="23" y="38"/>
                    <a:pt x="21" y="41"/>
                    <a:pt x="21" y="48"/>
                  </a:cubicBezTo>
                  <a:cubicBezTo>
                    <a:pt x="20" y="48"/>
                    <a:pt x="18" y="49"/>
                    <a:pt x="16" y="50"/>
                  </a:cubicBezTo>
                  <a:cubicBezTo>
                    <a:pt x="28" y="50"/>
                    <a:pt x="32" y="58"/>
                    <a:pt x="40" y="60"/>
                  </a:cubicBezTo>
                  <a:cubicBezTo>
                    <a:pt x="54" y="65"/>
                    <a:pt x="68" y="69"/>
                    <a:pt x="87" y="69"/>
                  </a:cubicBezTo>
                  <a:cubicBezTo>
                    <a:pt x="105" y="69"/>
                    <a:pt x="115" y="60"/>
                    <a:pt x="128" y="56"/>
                  </a:cubicBezTo>
                  <a:cubicBezTo>
                    <a:pt x="135" y="54"/>
                    <a:pt x="147" y="45"/>
                    <a:pt x="152" y="37"/>
                  </a:cubicBezTo>
                  <a:cubicBezTo>
                    <a:pt x="153" y="36"/>
                    <a:pt x="153" y="36"/>
                    <a:pt x="153" y="36"/>
                  </a:cubicBezTo>
                  <a:cubicBezTo>
                    <a:pt x="153" y="21"/>
                    <a:pt x="133" y="25"/>
                    <a:pt x="133" y="10"/>
                  </a:cubicBezTo>
                  <a:cubicBezTo>
                    <a:pt x="133" y="8"/>
                    <a:pt x="135" y="6"/>
                    <a:pt x="136" y="5"/>
                  </a:cubicBezTo>
                  <a:cubicBezTo>
                    <a:pt x="132" y="5"/>
                    <a:pt x="128" y="8"/>
                    <a:pt x="124" y="8"/>
                  </a:cubicBezTo>
                  <a:cubicBezTo>
                    <a:pt x="118" y="8"/>
                    <a:pt x="114" y="7"/>
                    <a:pt x="114" y="1"/>
                  </a:cubicBezTo>
                  <a:cubicBezTo>
                    <a:pt x="113" y="1"/>
                    <a:pt x="113" y="2"/>
                    <a:pt x="112" y="2"/>
                  </a:cubicBezTo>
                  <a:cubicBezTo>
                    <a:pt x="111" y="2"/>
                    <a:pt x="110" y="1"/>
                    <a:pt x="108" y="1"/>
                  </a:cubicBezTo>
                  <a:cubicBezTo>
                    <a:pt x="107" y="3"/>
                    <a:pt x="106" y="4"/>
                    <a:pt x="106" y="9"/>
                  </a:cubicBezTo>
                  <a:cubicBezTo>
                    <a:pt x="105" y="7"/>
                    <a:pt x="103" y="7"/>
                    <a:pt x="102" y="7"/>
                  </a:cubicBezTo>
                  <a:cubicBezTo>
                    <a:pt x="98" y="7"/>
                    <a:pt x="93" y="10"/>
                    <a:pt x="88" y="10"/>
                  </a:cubicBezTo>
                  <a:cubicBezTo>
                    <a:pt x="83" y="10"/>
                    <a:pt x="79" y="9"/>
                    <a:pt x="71" y="9"/>
                  </a:cubicBezTo>
                  <a:cubicBezTo>
                    <a:pt x="71" y="10"/>
                    <a:pt x="71" y="12"/>
                    <a:pt x="71" y="14"/>
                  </a:cubicBezTo>
                  <a:cubicBezTo>
                    <a:pt x="69" y="13"/>
                    <a:pt x="68" y="11"/>
                    <a:pt x="64" y="10"/>
                  </a:cubicBezTo>
                  <a:cubicBezTo>
                    <a:pt x="51" y="13"/>
                    <a:pt x="51" y="13"/>
                    <a:pt x="51" y="13"/>
                  </a:cubicBezTo>
                  <a:cubicBezTo>
                    <a:pt x="48" y="13"/>
                    <a:pt x="47" y="11"/>
                    <a:pt x="44" y="9"/>
                  </a:cubicBezTo>
                  <a:cubicBezTo>
                    <a:pt x="43" y="11"/>
                    <a:pt x="43" y="12"/>
                    <a:pt x="44" y="15"/>
                  </a:cubicBezTo>
                  <a:cubicBezTo>
                    <a:pt x="42" y="16"/>
                    <a:pt x="39" y="19"/>
                    <a:pt x="35" y="19"/>
                  </a:cubicBezTo>
                  <a:cubicBezTo>
                    <a:pt x="31" y="19"/>
                    <a:pt x="26" y="12"/>
                    <a:pt x="27" y="8"/>
                  </a:cubicBezTo>
                  <a:cubicBezTo>
                    <a:pt x="26" y="5"/>
                    <a:pt x="24" y="3"/>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26" name="Freeform 119"/>
            <p:cNvSpPr>
              <a:spLocks/>
            </p:cNvSpPr>
            <p:nvPr/>
          </p:nvSpPr>
          <p:spPr bwMode="auto">
            <a:xfrm>
              <a:off x="435" y="2246"/>
              <a:ext cx="371" cy="128"/>
            </a:xfrm>
            <a:custGeom>
              <a:avLst/>
              <a:gdLst>
                <a:gd name="T0" fmla="*/ 43 w 157"/>
                <a:gd name="T1" fmla="*/ 0 h 54"/>
                <a:gd name="T2" fmla="*/ 0 w 157"/>
                <a:gd name="T3" fmla="*/ 23 h 54"/>
                <a:gd name="T4" fmla="*/ 5 w 157"/>
                <a:gd name="T5" fmla="*/ 23 h 54"/>
                <a:gd name="T6" fmla="*/ 34 w 157"/>
                <a:gd name="T7" fmla="*/ 11 h 54"/>
                <a:gd name="T8" fmla="*/ 37 w 157"/>
                <a:gd name="T9" fmla="*/ 11 h 54"/>
                <a:gd name="T10" fmla="*/ 42 w 157"/>
                <a:gd name="T11" fmla="*/ 12 h 54"/>
                <a:gd name="T12" fmla="*/ 43 w 157"/>
                <a:gd name="T13" fmla="*/ 18 h 54"/>
                <a:gd name="T14" fmla="*/ 58 w 157"/>
                <a:gd name="T15" fmla="*/ 18 h 54"/>
                <a:gd name="T16" fmla="*/ 77 w 157"/>
                <a:gd name="T17" fmla="*/ 26 h 54"/>
                <a:gd name="T18" fmla="*/ 83 w 157"/>
                <a:gd name="T19" fmla="*/ 25 h 54"/>
                <a:gd name="T20" fmla="*/ 88 w 157"/>
                <a:gd name="T21" fmla="*/ 27 h 54"/>
                <a:gd name="T22" fmla="*/ 93 w 157"/>
                <a:gd name="T23" fmla="*/ 31 h 54"/>
                <a:gd name="T24" fmla="*/ 111 w 157"/>
                <a:gd name="T25" fmla="*/ 42 h 54"/>
                <a:gd name="T26" fmla="*/ 106 w 157"/>
                <a:gd name="T27" fmla="*/ 47 h 54"/>
                <a:gd name="T28" fmla="*/ 106 w 157"/>
                <a:gd name="T29" fmla="*/ 50 h 54"/>
                <a:gd name="T30" fmla="*/ 137 w 157"/>
                <a:gd name="T31" fmla="*/ 54 h 54"/>
                <a:gd name="T32" fmla="*/ 157 w 157"/>
                <a:gd name="T33" fmla="*/ 48 h 54"/>
                <a:gd name="T34" fmla="*/ 145 w 157"/>
                <a:gd name="T35" fmla="*/ 37 h 54"/>
                <a:gd name="T36" fmla="*/ 137 w 157"/>
                <a:gd name="T37" fmla="*/ 37 h 54"/>
                <a:gd name="T38" fmla="*/ 137 w 157"/>
                <a:gd name="T39" fmla="*/ 33 h 54"/>
                <a:gd name="T40" fmla="*/ 104 w 157"/>
                <a:gd name="T41" fmla="*/ 20 h 54"/>
                <a:gd name="T42" fmla="*/ 95 w 157"/>
                <a:gd name="T43" fmla="*/ 13 h 54"/>
                <a:gd name="T44" fmla="*/ 43 w 157"/>
                <a:gd name="T4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7" h="54">
                  <a:moveTo>
                    <a:pt x="43" y="0"/>
                  </a:moveTo>
                  <a:cubicBezTo>
                    <a:pt x="20" y="0"/>
                    <a:pt x="8" y="9"/>
                    <a:pt x="0" y="23"/>
                  </a:cubicBezTo>
                  <a:cubicBezTo>
                    <a:pt x="5" y="23"/>
                    <a:pt x="5" y="23"/>
                    <a:pt x="5" y="23"/>
                  </a:cubicBezTo>
                  <a:cubicBezTo>
                    <a:pt x="10" y="18"/>
                    <a:pt x="24" y="11"/>
                    <a:pt x="34" y="11"/>
                  </a:cubicBezTo>
                  <a:cubicBezTo>
                    <a:pt x="35" y="11"/>
                    <a:pt x="36" y="11"/>
                    <a:pt x="37" y="11"/>
                  </a:cubicBezTo>
                  <a:cubicBezTo>
                    <a:pt x="39" y="11"/>
                    <a:pt x="40" y="11"/>
                    <a:pt x="42" y="12"/>
                  </a:cubicBezTo>
                  <a:cubicBezTo>
                    <a:pt x="40" y="14"/>
                    <a:pt x="40" y="16"/>
                    <a:pt x="43" y="18"/>
                  </a:cubicBezTo>
                  <a:cubicBezTo>
                    <a:pt x="58" y="18"/>
                    <a:pt x="58" y="18"/>
                    <a:pt x="58" y="18"/>
                  </a:cubicBezTo>
                  <a:cubicBezTo>
                    <a:pt x="66" y="18"/>
                    <a:pt x="69" y="26"/>
                    <a:pt x="77" y="26"/>
                  </a:cubicBezTo>
                  <a:cubicBezTo>
                    <a:pt x="79" y="26"/>
                    <a:pt x="81" y="25"/>
                    <a:pt x="83" y="25"/>
                  </a:cubicBezTo>
                  <a:cubicBezTo>
                    <a:pt x="85" y="25"/>
                    <a:pt x="86" y="26"/>
                    <a:pt x="88" y="27"/>
                  </a:cubicBezTo>
                  <a:cubicBezTo>
                    <a:pt x="90" y="28"/>
                    <a:pt x="89" y="31"/>
                    <a:pt x="93" y="31"/>
                  </a:cubicBezTo>
                  <a:cubicBezTo>
                    <a:pt x="95" y="39"/>
                    <a:pt x="104" y="39"/>
                    <a:pt x="111" y="42"/>
                  </a:cubicBezTo>
                  <a:cubicBezTo>
                    <a:pt x="111" y="45"/>
                    <a:pt x="109" y="47"/>
                    <a:pt x="106" y="47"/>
                  </a:cubicBezTo>
                  <a:cubicBezTo>
                    <a:pt x="106" y="48"/>
                    <a:pt x="106" y="49"/>
                    <a:pt x="106" y="50"/>
                  </a:cubicBezTo>
                  <a:cubicBezTo>
                    <a:pt x="116" y="50"/>
                    <a:pt x="125" y="54"/>
                    <a:pt x="137" y="54"/>
                  </a:cubicBezTo>
                  <a:cubicBezTo>
                    <a:pt x="143" y="54"/>
                    <a:pt x="153" y="54"/>
                    <a:pt x="157" y="48"/>
                  </a:cubicBezTo>
                  <a:cubicBezTo>
                    <a:pt x="153" y="46"/>
                    <a:pt x="151" y="39"/>
                    <a:pt x="145" y="37"/>
                  </a:cubicBezTo>
                  <a:cubicBezTo>
                    <a:pt x="137" y="37"/>
                    <a:pt x="137" y="37"/>
                    <a:pt x="137" y="37"/>
                  </a:cubicBezTo>
                  <a:cubicBezTo>
                    <a:pt x="136" y="36"/>
                    <a:pt x="137" y="34"/>
                    <a:pt x="137" y="33"/>
                  </a:cubicBezTo>
                  <a:cubicBezTo>
                    <a:pt x="125" y="33"/>
                    <a:pt x="111" y="27"/>
                    <a:pt x="104" y="20"/>
                  </a:cubicBezTo>
                  <a:cubicBezTo>
                    <a:pt x="103" y="19"/>
                    <a:pt x="99" y="13"/>
                    <a:pt x="95" y="13"/>
                  </a:cubicBezTo>
                  <a:cubicBezTo>
                    <a:pt x="78" y="13"/>
                    <a:pt x="67" y="0"/>
                    <a:pt x="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27" name="Freeform 120"/>
            <p:cNvSpPr>
              <a:spLocks/>
            </p:cNvSpPr>
            <p:nvPr/>
          </p:nvSpPr>
          <p:spPr bwMode="auto">
            <a:xfrm>
              <a:off x="487" y="2294"/>
              <a:ext cx="19" cy="21"/>
            </a:xfrm>
            <a:custGeom>
              <a:avLst/>
              <a:gdLst>
                <a:gd name="T0" fmla="*/ 6 w 8"/>
                <a:gd name="T1" fmla="*/ 0 h 9"/>
                <a:gd name="T2" fmla="*/ 4 w 8"/>
                <a:gd name="T3" fmla="*/ 0 h 9"/>
                <a:gd name="T4" fmla="*/ 4 w 8"/>
                <a:gd name="T5" fmla="*/ 4 h 9"/>
                <a:gd name="T6" fmla="*/ 0 w 8"/>
                <a:gd name="T7" fmla="*/ 9 h 9"/>
                <a:gd name="T8" fmla="*/ 1 w 8"/>
                <a:gd name="T9" fmla="*/ 9 h 9"/>
                <a:gd name="T10" fmla="*/ 7 w 8"/>
                <a:gd name="T11" fmla="*/ 9 h 9"/>
                <a:gd name="T12" fmla="*/ 7 w 8"/>
                <a:gd name="T13" fmla="*/ 1 h 9"/>
                <a:gd name="T14" fmla="*/ 6 w 8"/>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0"/>
                  </a:moveTo>
                  <a:cubicBezTo>
                    <a:pt x="4" y="0"/>
                    <a:pt x="4" y="0"/>
                    <a:pt x="4" y="0"/>
                  </a:cubicBezTo>
                  <a:cubicBezTo>
                    <a:pt x="4" y="4"/>
                    <a:pt x="4" y="4"/>
                    <a:pt x="4" y="4"/>
                  </a:cubicBezTo>
                  <a:cubicBezTo>
                    <a:pt x="3" y="4"/>
                    <a:pt x="0" y="5"/>
                    <a:pt x="0" y="9"/>
                  </a:cubicBezTo>
                  <a:cubicBezTo>
                    <a:pt x="0" y="9"/>
                    <a:pt x="0" y="9"/>
                    <a:pt x="1" y="9"/>
                  </a:cubicBezTo>
                  <a:cubicBezTo>
                    <a:pt x="4" y="9"/>
                    <a:pt x="7" y="9"/>
                    <a:pt x="7" y="9"/>
                  </a:cubicBezTo>
                  <a:cubicBezTo>
                    <a:pt x="8" y="6"/>
                    <a:pt x="8" y="3"/>
                    <a:pt x="7" y="1"/>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28" name="Freeform 121"/>
            <p:cNvSpPr>
              <a:spLocks/>
            </p:cNvSpPr>
            <p:nvPr/>
          </p:nvSpPr>
          <p:spPr bwMode="auto">
            <a:xfrm>
              <a:off x="671" y="2421"/>
              <a:ext cx="62" cy="26"/>
            </a:xfrm>
            <a:custGeom>
              <a:avLst/>
              <a:gdLst>
                <a:gd name="T0" fmla="*/ 6 w 26"/>
                <a:gd name="T1" fmla="*/ 0 h 11"/>
                <a:gd name="T2" fmla="*/ 0 w 26"/>
                <a:gd name="T3" fmla="*/ 3 h 11"/>
                <a:gd name="T4" fmla="*/ 9 w 26"/>
                <a:gd name="T5" fmla="*/ 11 h 11"/>
                <a:gd name="T6" fmla="*/ 26 w 26"/>
                <a:gd name="T7" fmla="*/ 7 h 11"/>
                <a:gd name="T8" fmla="*/ 21 w 26"/>
                <a:gd name="T9" fmla="*/ 3 h 11"/>
                <a:gd name="T10" fmla="*/ 23 w 26"/>
                <a:gd name="T11" fmla="*/ 4 h 11"/>
                <a:gd name="T12" fmla="*/ 6 w 26"/>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6" h="11">
                  <a:moveTo>
                    <a:pt x="6" y="0"/>
                  </a:moveTo>
                  <a:cubicBezTo>
                    <a:pt x="4" y="0"/>
                    <a:pt x="0" y="1"/>
                    <a:pt x="0" y="3"/>
                  </a:cubicBezTo>
                  <a:cubicBezTo>
                    <a:pt x="0" y="7"/>
                    <a:pt x="5" y="11"/>
                    <a:pt x="9" y="11"/>
                  </a:cubicBezTo>
                  <a:cubicBezTo>
                    <a:pt x="15" y="11"/>
                    <a:pt x="20" y="8"/>
                    <a:pt x="26" y="7"/>
                  </a:cubicBezTo>
                  <a:cubicBezTo>
                    <a:pt x="26" y="5"/>
                    <a:pt x="25" y="4"/>
                    <a:pt x="21" y="3"/>
                  </a:cubicBezTo>
                  <a:cubicBezTo>
                    <a:pt x="23" y="4"/>
                    <a:pt x="23" y="4"/>
                    <a:pt x="23" y="4"/>
                  </a:cubicBezTo>
                  <a:cubicBezTo>
                    <a:pt x="19" y="3"/>
                    <a:pt x="12"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29" name="Freeform 122"/>
            <p:cNvSpPr>
              <a:spLocks/>
            </p:cNvSpPr>
            <p:nvPr/>
          </p:nvSpPr>
          <p:spPr bwMode="auto">
            <a:xfrm>
              <a:off x="1066" y="2417"/>
              <a:ext cx="50" cy="21"/>
            </a:xfrm>
            <a:custGeom>
              <a:avLst/>
              <a:gdLst>
                <a:gd name="T0" fmla="*/ 5 w 21"/>
                <a:gd name="T1" fmla="*/ 0 h 9"/>
                <a:gd name="T2" fmla="*/ 0 w 21"/>
                <a:gd name="T3" fmla="*/ 4 h 9"/>
                <a:gd name="T4" fmla="*/ 13 w 21"/>
                <a:gd name="T5" fmla="*/ 9 h 9"/>
                <a:gd name="T6" fmla="*/ 21 w 21"/>
                <a:gd name="T7" fmla="*/ 6 h 9"/>
                <a:gd name="T8" fmla="*/ 5 w 21"/>
                <a:gd name="T9" fmla="*/ 0 h 9"/>
              </a:gdLst>
              <a:ahLst/>
              <a:cxnLst>
                <a:cxn ang="0">
                  <a:pos x="T0" y="T1"/>
                </a:cxn>
                <a:cxn ang="0">
                  <a:pos x="T2" y="T3"/>
                </a:cxn>
                <a:cxn ang="0">
                  <a:pos x="T4" y="T5"/>
                </a:cxn>
                <a:cxn ang="0">
                  <a:pos x="T6" y="T7"/>
                </a:cxn>
                <a:cxn ang="0">
                  <a:pos x="T8" y="T9"/>
                </a:cxn>
              </a:cxnLst>
              <a:rect l="0" t="0" r="r" b="b"/>
              <a:pathLst>
                <a:path w="21" h="9">
                  <a:moveTo>
                    <a:pt x="5" y="0"/>
                  </a:moveTo>
                  <a:cubicBezTo>
                    <a:pt x="4" y="0"/>
                    <a:pt x="0" y="1"/>
                    <a:pt x="0" y="4"/>
                  </a:cubicBezTo>
                  <a:cubicBezTo>
                    <a:pt x="0" y="9"/>
                    <a:pt x="7" y="9"/>
                    <a:pt x="13" y="9"/>
                  </a:cubicBezTo>
                  <a:cubicBezTo>
                    <a:pt x="16" y="9"/>
                    <a:pt x="20" y="9"/>
                    <a:pt x="21" y="6"/>
                  </a:cubicBezTo>
                  <a:cubicBezTo>
                    <a:pt x="20" y="3"/>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30" name="Freeform 123"/>
            <p:cNvSpPr>
              <a:spLocks/>
            </p:cNvSpPr>
            <p:nvPr/>
          </p:nvSpPr>
          <p:spPr bwMode="auto">
            <a:xfrm>
              <a:off x="809" y="2365"/>
              <a:ext cx="212" cy="85"/>
            </a:xfrm>
            <a:custGeom>
              <a:avLst/>
              <a:gdLst>
                <a:gd name="T0" fmla="*/ 20 w 90"/>
                <a:gd name="T1" fmla="*/ 0 h 36"/>
                <a:gd name="T2" fmla="*/ 16 w 90"/>
                <a:gd name="T3" fmla="*/ 4 h 36"/>
                <a:gd name="T4" fmla="*/ 23 w 90"/>
                <a:gd name="T5" fmla="*/ 10 h 36"/>
                <a:gd name="T6" fmla="*/ 26 w 90"/>
                <a:gd name="T7" fmla="*/ 21 h 36"/>
                <a:gd name="T8" fmla="*/ 19 w 90"/>
                <a:gd name="T9" fmla="*/ 22 h 36"/>
                <a:gd name="T10" fmla="*/ 3 w 90"/>
                <a:gd name="T11" fmla="*/ 21 h 36"/>
                <a:gd name="T12" fmla="*/ 0 w 90"/>
                <a:gd name="T13" fmla="*/ 24 h 36"/>
                <a:gd name="T14" fmla="*/ 6 w 90"/>
                <a:gd name="T15" fmla="*/ 32 h 36"/>
                <a:gd name="T16" fmla="*/ 7 w 90"/>
                <a:gd name="T17" fmla="*/ 28 h 36"/>
                <a:gd name="T18" fmla="*/ 9 w 90"/>
                <a:gd name="T19" fmla="*/ 28 h 36"/>
                <a:gd name="T20" fmla="*/ 13 w 90"/>
                <a:gd name="T21" fmla="*/ 28 h 36"/>
                <a:gd name="T22" fmla="*/ 26 w 90"/>
                <a:gd name="T23" fmla="*/ 27 h 36"/>
                <a:gd name="T24" fmla="*/ 37 w 90"/>
                <a:gd name="T25" fmla="*/ 29 h 36"/>
                <a:gd name="T26" fmla="*/ 43 w 90"/>
                <a:gd name="T27" fmla="*/ 36 h 36"/>
                <a:gd name="T28" fmla="*/ 55 w 90"/>
                <a:gd name="T29" fmla="*/ 27 h 36"/>
                <a:gd name="T30" fmla="*/ 61 w 90"/>
                <a:gd name="T31" fmla="*/ 29 h 36"/>
                <a:gd name="T32" fmla="*/ 70 w 90"/>
                <a:gd name="T33" fmla="*/ 25 h 36"/>
                <a:gd name="T34" fmla="*/ 90 w 90"/>
                <a:gd name="T35" fmla="*/ 25 h 36"/>
                <a:gd name="T36" fmla="*/ 75 w 90"/>
                <a:gd name="T37" fmla="*/ 13 h 36"/>
                <a:gd name="T38" fmla="*/ 78 w 90"/>
                <a:gd name="T39" fmla="*/ 16 h 36"/>
                <a:gd name="T40" fmla="*/ 48 w 90"/>
                <a:gd name="T41" fmla="*/ 2 h 36"/>
                <a:gd name="T42" fmla="*/ 33 w 90"/>
                <a:gd name="T43" fmla="*/ 4 h 36"/>
                <a:gd name="T44" fmla="*/ 20 w 90"/>
                <a:gd name="T4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36">
                  <a:moveTo>
                    <a:pt x="20" y="0"/>
                  </a:moveTo>
                  <a:cubicBezTo>
                    <a:pt x="18" y="0"/>
                    <a:pt x="16" y="2"/>
                    <a:pt x="16" y="4"/>
                  </a:cubicBezTo>
                  <a:cubicBezTo>
                    <a:pt x="16" y="7"/>
                    <a:pt x="19" y="10"/>
                    <a:pt x="23" y="10"/>
                  </a:cubicBezTo>
                  <a:cubicBezTo>
                    <a:pt x="23" y="14"/>
                    <a:pt x="23" y="18"/>
                    <a:pt x="26" y="21"/>
                  </a:cubicBezTo>
                  <a:cubicBezTo>
                    <a:pt x="24" y="22"/>
                    <a:pt x="22" y="22"/>
                    <a:pt x="19" y="22"/>
                  </a:cubicBezTo>
                  <a:cubicBezTo>
                    <a:pt x="15" y="22"/>
                    <a:pt x="10" y="21"/>
                    <a:pt x="3" y="21"/>
                  </a:cubicBezTo>
                  <a:cubicBezTo>
                    <a:pt x="2" y="22"/>
                    <a:pt x="1" y="24"/>
                    <a:pt x="0" y="24"/>
                  </a:cubicBezTo>
                  <a:cubicBezTo>
                    <a:pt x="0" y="27"/>
                    <a:pt x="3" y="31"/>
                    <a:pt x="6" y="32"/>
                  </a:cubicBezTo>
                  <a:cubicBezTo>
                    <a:pt x="6" y="30"/>
                    <a:pt x="7" y="29"/>
                    <a:pt x="7" y="28"/>
                  </a:cubicBezTo>
                  <a:cubicBezTo>
                    <a:pt x="8" y="28"/>
                    <a:pt x="8" y="28"/>
                    <a:pt x="9" y="28"/>
                  </a:cubicBezTo>
                  <a:cubicBezTo>
                    <a:pt x="10" y="28"/>
                    <a:pt x="11" y="28"/>
                    <a:pt x="13" y="28"/>
                  </a:cubicBezTo>
                  <a:cubicBezTo>
                    <a:pt x="16" y="28"/>
                    <a:pt x="21" y="27"/>
                    <a:pt x="26" y="27"/>
                  </a:cubicBezTo>
                  <a:cubicBezTo>
                    <a:pt x="30" y="27"/>
                    <a:pt x="34" y="28"/>
                    <a:pt x="37" y="29"/>
                  </a:cubicBezTo>
                  <a:cubicBezTo>
                    <a:pt x="40" y="31"/>
                    <a:pt x="38" y="36"/>
                    <a:pt x="43" y="36"/>
                  </a:cubicBezTo>
                  <a:cubicBezTo>
                    <a:pt x="49" y="36"/>
                    <a:pt x="48" y="27"/>
                    <a:pt x="55" y="27"/>
                  </a:cubicBezTo>
                  <a:cubicBezTo>
                    <a:pt x="58" y="27"/>
                    <a:pt x="57" y="29"/>
                    <a:pt x="61" y="29"/>
                  </a:cubicBezTo>
                  <a:cubicBezTo>
                    <a:pt x="64" y="29"/>
                    <a:pt x="66" y="27"/>
                    <a:pt x="70" y="25"/>
                  </a:cubicBezTo>
                  <a:cubicBezTo>
                    <a:pt x="90" y="25"/>
                    <a:pt x="90" y="25"/>
                    <a:pt x="90" y="25"/>
                  </a:cubicBezTo>
                  <a:cubicBezTo>
                    <a:pt x="86" y="20"/>
                    <a:pt x="81" y="18"/>
                    <a:pt x="75" y="13"/>
                  </a:cubicBezTo>
                  <a:cubicBezTo>
                    <a:pt x="78" y="16"/>
                    <a:pt x="78" y="16"/>
                    <a:pt x="78" y="16"/>
                  </a:cubicBezTo>
                  <a:cubicBezTo>
                    <a:pt x="69" y="11"/>
                    <a:pt x="65" y="2"/>
                    <a:pt x="48" y="2"/>
                  </a:cubicBezTo>
                  <a:cubicBezTo>
                    <a:pt x="43" y="2"/>
                    <a:pt x="40" y="4"/>
                    <a:pt x="33" y="4"/>
                  </a:cubicBezTo>
                  <a:cubicBezTo>
                    <a:pt x="28" y="4"/>
                    <a:pt x="25"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31" name="Freeform 124"/>
            <p:cNvSpPr>
              <a:spLocks/>
            </p:cNvSpPr>
            <p:nvPr/>
          </p:nvSpPr>
          <p:spPr bwMode="auto">
            <a:xfrm>
              <a:off x="1260" y="2705"/>
              <a:ext cx="26" cy="29"/>
            </a:xfrm>
            <a:custGeom>
              <a:avLst/>
              <a:gdLst>
                <a:gd name="T0" fmla="*/ 11 w 11"/>
                <a:gd name="T1" fmla="*/ 0 h 12"/>
                <a:gd name="T2" fmla="*/ 6 w 11"/>
                <a:gd name="T3" fmla="*/ 0 h 12"/>
                <a:gd name="T4" fmla="*/ 0 w 11"/>
                <a:gd name="T5" fmla="*/ 11 h 12"/>
                <a:gd name="T6" fmla="*/ 0 w 11"/>
                <a:gd name="T7" fmla="*/ 12 h 12"/>
                <a:gd name="T8" fmla="*/ 4 w 11"/>
                <a:gd name="T9" fmla="*/ 11 h 12"/>
                <a:gd name="T10" fmla="*/ 11 w 11"/>
                <a:gd name="T11" fmla="*/ 4 h 12"/>
                <a:gd name="T12" fmla="*/ 11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1" y="0"/>
                  </a:moveTo>
                  <a:cubicBezTo>
                    <a:pt x="9" y="0"/>
                    <a:pt x="7" y="0"/>
                    <a:pt x="6" y="0"/>
                  </a:cubicBezTo>
                  <a:cubicBezTo>
                    <a:pt x="3" y="0"/>
                    <a:pt x="0" y="6"/>
                    <a:pt x="0" y="11"/>
                  </a:cubicBezTo>
                  <a:cubicBezTo>
                    <a:pt x="0" y="12"/>
                    <a:pt x="0" y="12"/>
                    <a:pt x="0" y="12"/>
                  </a:cubicBezTo>
                  <a:cubicBezTo>
                    <a:pt x="1" y="12"/>
                    <a:pt x="3" y="11"/>
                    <a:pt x="4" y="11"/>
                  </a:cubicBezTo>
                  <a:cubicBezTo>
                    <a:pt x="7" y="11"/>
                    <a:pt x="10" y="6"/>
                    <a:pt x="11" y="4"/>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32" name="Freeform 125"/>
            <p:cNvSpPr>
              <a:spLocks/>
            </p:cNvSpPr>
            <p:nvPr/>
          </p:nvSpPr>
          <p:spPr bwMode="auto">
            <a:xfrm>
              <a:off x="1648" y="3084"/>
              <a:ext cx="85" cy="63"/>
            </a:xfrm>
            <a:custGeom>
              <a:avLst/>
              <a:gdLst>
                <a:gd name="T0" fmla="*/ 12 w 36"/>
                <a:gd name="T1" fmla="*/ 0 h 27"/>
                <a:gd name="T2" fmla="*/ 12 w 36"/>
                <a:gd name="T3" fmla="*/ 0 h 27"/>
                <a:gd name="T4" fmla="*/ 10 w 36"/>
                <a:gd name="T5" fmla="*/ 0 h 27"/>
                <a:gd name="T6" fmla="*/ 0 w 36"/>
                <a:gd name="T7" fmla="*/ 13 h 27"/>
                <a:gd name="T8" fmla="*/ 21 w 36"/>
                <a:gd name="T9" fmla="*/ 27 h 27"/>
                <a:gd name="T10" fmla="*/ 36 w 36"/>
                <a:gd name="T11" fmla="*/ 10 h 27"/>
                <a:gd name="T12" fmla="*/ 32 w 36"/>
                <a:gd name="T13" fmla="*/ 6 h 27"/>
                <a:gd name="T14" fmla="*/ 26 w 36"/>
                <a:gd name="T15" fmla="*/ 8 h 27"/>
                <a:gd name="T16" fmla="*/ 23 w 36"/>
                <a:gd name="T17" fmla="*/ 5 h 27"/>
                <a:gd name="T18" fmla="*/ 12 w 36"/>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7">
                  <a:moveTo>
                    <a:pt x="12" y="0"/>
                  </a:moveTo>
                  <a:cubicBezTo>
                    <a:pt x="12" y="0"/>
                    <a:pt x="12" y="0"/>
                    <a:pt x="12" y="0"/>
                  </a:cubicBezTo>
                  <a:cubicBezTo>
                    <a:pt x="11" y="0"/>
                    <a:pt x="11" y="0"/>
                    <a:pt x="10" y="0"/>
                  </a:cubicBezTo>
                  <a:cubicBezTo>
                    <a:pt x="4" y="0"/>
                    <a:pt x="0" y="5"/>
                    <a:pt x="0" y="13"/>
                  </a:cubicBezTo>
                  <a:cubicBezTo>
                    <a:pt x="0" y="18"/>
                    <a:pt x="13" y="27"/>
                    <a:pt x="21" y="27"/>
                  </a:cubicBezTo>
                  <a:cubicBezTo>
                    <a:pt x="28" y="27"/>
                    <a:pt x="36" y="15"/>
                    <a:pt x="36" y="10"/>
                  </a:cubicBezTo>
                  <a:cubicBezTo>
                    <a:pt x="36" y="9"/>
                    <a:pt x="34" y="6"/>
                    <a:pt x="32" y="6"/>
                  </a:cubicBezTo>
                  <a:cubicBezTo>
                    <a:pt x="30" y="6"/>
                    <a:pt x="28" y="8"/>
                    <a:pt x="26" y="8"/>
                  </a:cubicBezTo>
                  <a:cubicBezTo>
                    <a:pt x="25" y="8"/>
                    <a:pt x="24" y="7"/>
                    <a:pt x="23" y="5"/>
                  </a:cubicBezTo>
                  <a:cubicBezTo>
                    <a:pt x="19" y="5"/>
                    <a:pt x="16"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33" name="Freeform 126"/>
            <p:cNvSpPr>
              <a:spLocks/>
            </p:cNvSpPr>
            <p:nvPr/>
          </p:nvSpPr>
          <p:spPr bwMode="auto">
            <a:xfrm>
              <a:off x="816" y="4690"/>
              <a:ext cx="30" cy="70"/>
            </a:xfrm>
            <a:custGeom>
              <a:avLst/>
              <a:gdLst>
                <a:gd name="T0" fmla="*/ 6 w 13"/>
                <a:gd name="T1" fmla="*/ 0 h 30"/>
                <a:gd name="T2" fmla="*/ 0 w 13"/>
                <a:gd name="T3" fmla="*/ 16 h 30"/>
                <a:gd name="T4" fmla="*/ 0 w 13"/>
                <a:gd name="T5" fmla="*/ 23 h 30"/>
                <a:gd name="T6" fmla="*/ 6 w 13"/>
                <a:gd name="T7" fmla="*/ 30 h 30"/>
                <a:gd name="T8" fmla="*/ 11 w 13"/>
                <a:gd name="T9" fmla="*/ 30 h 30"/>
                <a:gd name="T10" fmla="*/ 11 w 13"/>
                <a:gd name="T11" fmla="*/ 15 h 30"/>
                <a:gd name="T12" fmla="*/ 13 w 13"/>
                <a:gd name="T13" fmla="*/ 9 h 30"/>
                <a:gd name="T14" fmla="*/ 6 w 1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0">
                  <a:moveTo>
                    <a:pt x="6" y="0"/>
                  </a:moveTo>
                  <a:cubicBezTo>
                    <a:pt x="3" y="0"/>
                    <a:pt x="0" y="16"/>
                    <a:pt x="0" y="16"/>
                  </a:cubicBezTo>
                  <a:cubicBezTo>
                    <a:pt x="0" y="16"/>
                    <a:pt x="0" y="20"/>
                    <a:pt x="0" y="23"/>
                  </a:cubicBezTo>
                  <a:cubicBezTo>
                    <a:pt x="0" y="25"/>
                    <a:pt x="3" y="30"/>
                    <a:pt x="6" y="30"/>
                  </a:cubicBezTo>
                  <a:cubicBezTo>
                    <a:pt x="11" y="30"/>
                    <a:pt x="11" y="30"/>
                    <a:pt x="11" y="30"/>
                  </a:cubicBezTo>
                  <a:cubicBezTo>
                    <a:pt x="11" y="15"/>
                    <a:pt x="11" y="15"/>
                    <a:pt x="11" y="15"/>
                  </a:cubicBezTo>
                  <a:cubicBezTo>
                    <a:pt x="11" y="13"/>
                    <a:pt x="13" y="12"/>
                    <a:pt x="13" y="9"/>
                  </a:cubicBezTo>
                  <a:cubicBezTo>
                    <a:pt x="13" y="5"/>
                    <a:pt x="11"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34" name="Freeform 127"/>
            <p:cNvSpPr>
              <a:spLocks/>
            </p:cNvSpPr>
            <p:nvPr/>
          </p:nvSpPr>
          <p:spPr bwMode="auto">
            <a:xfrm>
              <a:off x="560" y="2646"/>
              <a:ext cx="1657" cy="2675"/>
            </a:xfrm>
            <a:custGeom>
              <a:avLst/>
              <a:gdLst>
                <a:gd name="T0" fmla="*/ 84 w 701"/>
                <a:gd name="T1" fmla="*/ 33 h 1131"/>
                <a:gd name="T2" fmla="*/ 68 w 701"/>
                <a:gd name="T3" fmla="*/ 61 h 1131"/>
                <a:gd name="T4" fmla="*/ 49 w 701"/>
                <a:gd name="T5" fmla="*/ 72 h 1131"/>
                <a:gd name="T6" fmla="*/ 58 w 701"/>
                <a:gd name="T7" fmla="*/ 120 h 1131"/>
                <a:gd name="T8" fmla="*/ 58 w 701"/>
                <a:gd name="T9" fmla="*/ 123 h 1131"/>
                <a:gd name="T10" fmla="*/ 17 w 701"/>
                <a:gd name="T11" fmla="*/ 177 h 1131"/>
                <a:gd name="T12" fmla="*/ 22 w 701"/>
                <a:gd name="T13" fmla="*/ 229 h 1131"/>
                <a:gd name="T14" fmla="*/ 21 w 701"/>
                <a:gd name="T15" fmla="*/ 293 h 1131"/>
                <a:gd name="T16" fmla="*/ 64 w 701"/>
                <a:gd name="T17" fmla="*/ 374 h 1131"/>
                <a:gd name="T18" fmla="*/ 125 w 701"/>
                <a:gd name="T19" fmla="*/ 443 h 1131"/>
                <a:gd name="T20" fmla="*/ 167 w 701"/>
                <a:gd name="T21" fmla="*/ 549 h 1131"/>
                <a:gd name="T22" fmla="*/ 151 w 701"/>
                <a:gd name="T23" fmla="*/ 647 h 1131"/>
                <a:gd name="T24" fmla="*/ 137 w 701"/>
                <a:gd name="T25" fmla="*/ 749 h 1131"/>
                <a:gd name="T26" fmla="*/ 125 w 701"/>
                <a:gd name="T27" fmla="*/ 820 h 1131"/>
                <a:gd name="T28" fmla="*/ 130 w 701"/>
                <a:gd name="T29" fmla="*/ 859 h 1131"/>
                <a:gd name="T30" fmla="*/ 117 w 701"/>
                <a:gd name="T31" fmla="*/ 945 h 1131"/>
                <a:gd name="T32" fmla="*/ 98 w 701"/>
                <a:gd name="T33" fmla="*/ 947 h 1131"/>
                <a:gd name="T34" fmla="*/ 101 w 701"/>
                <a:gd name="T35" fmla="*/ 1033 h 1131"/>
                <a:gd name="T36" fmla="*/ 106 w 701"/>
                <a:gd name="T37" fmla="*/ 1076 h 1131"/>
                <a:gd name="T38" fmla="*/ 152 w 701"/>
                <a:gd name="T39" fmla="*/ 1102 h 1131"/>
                <a:gd name="T40" fmla="*/ 208 w 701"/>
                <a:gd name="T41" fmla="*/ 1129 h 1131"/>
                <a:gd name="T42" fmla="*/ 249 w 701"/>
                <a:gd name="T43" fmla="*/ 1117 h 1131"/>
                <a:gd name="T44" fmla="*/ 194 w 701"/>
                <a:gd name="T45" fmla="*/ 1022 h 1131"/>
                <a:gd name="T46" fmla="*/ 213 w 701"/>
                <a:gd name="T47" fmla="*/ 941 h 1131"/>
                <a:gd name="T48" fmla="*/ 250 w 701"/>
                <a:gd name="T49" fmla="*/ 876 h 1131"/>
                <a:gd name="T50" fmla="*/ 257 w 701"/>
                <a:gd name="T51" fmla="*/ 872 h 1131"/>
                <a:gd name="T52" fmla="*/ 287 w 701"/>
                <a:gd name="T53" fmla="*/ 846 h 1131"/>
                <a:gd name="T54" fmla="*/ 308 w 701"/>
                <a:gd name="T55" fmla="*/ 809 h 1131"/>
                <a:gd name="T56" fmla="*/ 369 w 701"/>
                <a:gd name="T57" fmla="*/ 782 h 1131"/>
                <a:gd name="T58" fmla="*/ 346 w 701"/>
                <a:gd name="T59" fmla="*/ 731 h 1131"/>
                <a:gd name="T60" fmla="*/ 435 w 701"/>
                <a:gd name="T61" fmla="*/ 699 h 1131"/>
                <a:gd name="T62" fmla="*/ 493 w 701"/>
                <a:gd name="T63" fmla="*/ 627 h 1131"/>
                <a:gd name="T64" fmla="*/ 549 w 701"/>
                <a:gd name="T65" fmla="*/ 547 h 1131"/>
                <a:gd name="T66" fmla="*/ 604 w 701"/>
                <a:gd name="T67" fmla="*/ 524 h 1131"/>
                <a:gd name="T68" fmla="*/ 634 w 701"/>
                <a:gd name="T69" fmla="*/ 454 h 1131"/>
                <a:gd name="T70" fmla="*/ 657 w 701"/>
                <a:gd name="T71" fmla="*/ 371 h 1131"/>
                <a:gd name="T72" fmla="*/ 683 w 701"/>
                <a:gd name="T73" fmla="*/ 263 h 1131"/>
                <a:gd name="T74" fmla="*/ 639 w 701"/>
                <a:gd name="T75" fmla="*/ 237 h 1131"/>
                <a:gd name="T76" fmla="*/ 559 w 701"/>
                <a:gd name="T77" fmla="*/ 229 h 1131"/>
                <a:gd name="T78" fmla="*/ 509 w 701"/>
                <a:gd name="T79" fmla="*/ 195 h 1131"/>
                <a:gd name="T80" fmla="*/ 468 w 701"/>
                <a:gd name="T81" fmla="*/ 215 h 1131"/>
                <a:gd name="T82" fmla="*/ 466 w 701"/>
                <a:gd name="T83" fmla="*/ 155 h 1131"/>
                <a:gd name="T84" fmla="*/ 424 w 701"/>
                <a:gd name="T85" fmla="*/ 106 h 1131"/>
                <a:gd name="T86" fmla="*/ 345 w 701"/>
                <a:gd name="T87" fmla="*/ 81 h 1131"/>
                <a:gd name="T88" fmla="*/ 279 w 701"/>
                <a:gd name="T89" fmla="*/ 31 h 1131"/>
                <a:gd name="T90" fmla="*/ 272 w 701"/>
                <a:gd name="T91" fmla="*/ 24 h 1131"/>
                <a:gd name="T92" fmla="*/ 204 w 701"/>
                <a:gd name="T93" fmla="*/ 28 h 1131"/>
                <a:gd name="T94" fmla="*/ 176 w 701"/>
                <a:gd name="T95" fmla="*/ 15 h 1131"/>
                <a:gd name="T96" fmla="*/ 152 w 701"/>
                <a:gd name="T97" fmla="*/ 50 h 1131"/>
                <a:gd name="T98" fmla="*/ 148 w 701"/>
                <a:gd name="T99" fmla="*/ 0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1" h="1131">
                  <a:moveTo>
                    <a:pt x="148" y="0"/>
                  </a:moveTo>
                  <a:cubicBezTo>
                    <a:pt x="141" y="0"/>
                    <a:pt x="140" y="8"/>
                    <a:pt x="133" y="10"/>
                  </a:cubicBezTo>
                  <a:cubicBezTo>
                    <a:pt x="120" y="14"/>
                    <a:pt x="111" y="16"/>
                    <a:pt x="99" y="21"/>
                  </a:cubicBezTo>
                  <a:cubicBezTo>
                    <a:pt x="92" y="23"/>
                    <a:pt x="87" y="24"/>
                    <a:pt x="84" y="33"/>
                  </a:cubicBezTo>
                  <a:cubicBezTo>
                    <a:pt x="83" y="37"/>
                    <a:pt x="83" y="44"/>
                    <a:pt x="80" y="46"/>
                  </a:cubicBezTo>
                  <a:cubicBezTo>
                    <a:pt x="76" y="48"/>
                    <a:pt x="71" y="50"/>
                    <a:pt x="71" y="55"/>
                  </a:cubicBezTo>
                  <a:cubicBezTo>
                    <a:pt x="70" y="55"/>
                    <a:pt x="68" y="57"/>
                    <a:pt x="68" y="58"/>
                  </a:cubicBezTo>
                  <a:cubicBezTo>
                    <a:pt x="68" y="59"/>
                    <a:pt x="68" y="60"/>
                    <a:pt x="68" y="61"/>
                  </a:cubicBezTo>
                  <a:cubicBezTo>
                    <a:pt x="66" y="61"/>
                    <a:pt x="66" y="62"/>
                    <a:pt x="65" y="62"/>
                  </a:cubicBezTo>
                  <a:cubicBezTo>
                    <a:pt x="64" y="62"/>
                    <a:pt x="64" y="61"/>
                    <a:pt x="62" y="61"/>
                  </a:cubicBezTo>
                  <a:cubicBezTo>
                    <a:pt x="61" y="62"/>
                    <a:pt x="59" y="63"/>
                    <a:pt x="58" y="64"/>
                  </a:cubicBezTo>
                  <a:cubicBezTo>
                    <a:pt x="55" y="67"/>
                    <a:pt x="51" y="71"/>
                    <a:pt x="49" y="72"/>
                  </a:cubicBezTo>
                  <a:cubicBezTo>
                    <a:pt x="49" y="73"/>
                    <a:pt x="48" y="74"/>
                    <a:pt x="48" y="76"/>
                  </a:cubicBezTo>
                  <a:cubicBezTo>
                    <a:pt x="48" y="85"/>
                    <a:pt x="58" y="84"/>
                    <a:pt x="58" y="95"/>
                  </a:cubicBezTo>
                  <a:cubicBezTo>
                    <a:pt x="58" y="100"/>
                    <a:pt x="55" y="102"/>
                    <a:pt x="55" y="108"/>
                  </a:cubicBezTo>
                  <a:cubicBezTo>
                    <a:pt x="55" y="113"/>
                    <a:pt x="58" y="116"/>
                    <a:pt x="58" y="120"/>
                  </a:cubicBezTo>
                  <a:cubicBezTo>
                    <a:pt x="58" y="121"/>
                    <a:pt x="58" y="122"/>
                    <a:pt x="58" y="123"/>
                  </a:cubicBezTo>
                  <a:cubicBezTo>
                    <a:pt x="58" y="123"/>
                    <a:pt x="58" y="123"/>
                    <a:pt x="58" y="123"/>
                  </a:cubicBezTo>
                  <a:cubicBezTo>
                    <a:pt x="58" y="123"/>
                    <a:pt x="58" y="123"/>
                    <a:pt x="58" y="123"/>
                  </a:cubicBezTo>
                  <a:cubicBezTo>
                    <a:pt x="58" y="123"/>
                    <a:pt x="58" y="123"/>
                    <a:pt x="58" y="123"/>
                  </a:cubicBezTo>
                  <a:cubicBezTo>
                    <a:pt x="56" y="127"/>
                    <a:pt x="56" y="127"/>
                    <a:pt x="56" y="127"/>
                  </a:cubicBezTo>
                  <a:cubicBezTo>
                    <a:pt x="56" y="128"/>
                    <a:pt x="59" y="131"/>
                    <a:pt x="62" y="132"/>
                  </a:cubicBezTo>
                  <a:cubicBezTo>
                    <a:pt x="58" y="146"/>
                    <a:pt x="45" y="143"/>
                    <a:pt x="39" y="154"/>
                  </a:cubicBezTo>
                  <a:cubicBezTo>
                    <a:pt x="35" y="163"/>
                    <a:pt x="31" y="177"/>
                    <a:pt x="17" y="177"/>
                  </a:cubicBezTo>
                  <a:cubicBezTo>
                    <a:pt x="19" y="200"/>
                    <a:pt x="6" y="198"/>
                    <a:pt x="6" y="210"/>
                  </a:cubicBezTo>
                  <a:cubicBezTo>
                    <a:pt x="6" y="218"/>
                    <a:pt x="7" y="228"/>
                    <a:pt x="14" y="228"/>
                  </a:cubicBezTo>
                  <a:cubicBezTo>
                    <a:pt x="16" y="228"/>
                    <a:pt x="17" y="227"/>
                    <a:pt x="18" y="227"/>
                  </a:cubicBezTo>
                  <a:cubicBezTo>
                    <a:pt x="19" y="227"/>
                    <a:pt x="20" y="228"/>
                    <a:pt x="22" y="229"/>
                  </a:cubicBezTo>
                  <a:cubicBezTo>
                    <a:pt x="20" y="237"/>
                    <a:pt x="10" y="239"/>
                    <a:pt x="6" y="247"/>
                  </a:cubicBezTo>
                  <a:cubicBezTo>
                    <a:pt x="4" y="249"/>
                    <a:pt x="0" y="257"/>
                    <a:pt x="0" y="263"/>
                  </a:cubicBezTo>
                  <a:cubicBezTo>
                    <a:pt x="0" y="273"/>
                    <a:pt x="7" y="283"/>
                    <a:pt x="13" y="289"/>
                  </a:cubicBezTo>
                  <a:cubicBezTo>
                    <a:pt x="15" y="291"/>
                    <a:pt x="19" y="290"/>
                    <a:pt x="21" y="293"/>
                  </a:cubicBezTo>
                  <a:cubicBezTo>
                    <a:pt x="23" y="297"/>
                    <a:pt x="24" y="304"/>
                    <a:pt x="27" y="308"/>
                  </a:cubicBezTo>
                  <a:cubicBezTo>
                    <a:pt x="29" y="309"/>
                    <a:pt x="33" y="308"/>
                    <a:pt x="34" y="312"/>
                  </a:cubicBezTo>
                  <a:cubicBezTo>
                    <a:pt x="39" y="322"/>
                    <a:pt x="42" y="328"/>
                    <a:pt x="46" y="341"/>
                  </a:cubicBezTo>
                  <a:cubicBezTo>
                    <a:pt x="49" y="352"/>
                    <a:pt x="60" y="362"/>
                    <a:pt x="64" y="374"/>
                  </a:cubicBezTo>
                  <a:cubicBezTo>
                    <a:pt x="66" y="382"/>
                    <a:pt x="74" y="386"/>
                    <a:pt x="74" y="394"/>
                  </a:cubicBezTo>
                  <a:cubicBezTo>
                    <a:pt x="74" y="401"/>
                    <a:pt x="72" y="407"/>
                    <a:pt x="76" y="411"/>
                  </a:cubicBezTo>
                  <a:cubicBezTo>
                    <a:pt x="86" y="420"/>
                    <a:pt x="93" y="428"/>
                    <a:pt x="108" y="432"/>
                  </a:cubicBezTo>
                  <a:cubicBezTo>
                    <a:pt x="115" y="435"/>
                    <a:pt x="119" y="437"/>
                    <a:pt x="125" y="443"/>
                  </a:cubicBezTo>
                  <a:cubicBezTo>
                    <a:pt x="131" y="449"/>
                    <a:pt x="137" y="448"/>
                    <a:pt x="145" y="451"/>
                  </a:cubicBezTo>
                  <a:cubicBezTo>
                    <a:pt x="154" y="456"/>
                    <a:pt x="162" y="464"/>
                    <a:pt x="167" y="477"/>
                  </a:cubicBezTo>
                  <a:cubicBezTo>
                    <a:pt x="169" y="483"/>
                    <a:pt x="171" y="514"/>
                    <a:pt x="171" y="519"/>
                  </a:cubicBezTo>
                  <a:cubicBezTo>
                    <a:pt x="171" y="528"/>
                    <a:pt x="167" y="542"/>
                    <a:pt x="167" y="549"/>
                  </a:cubicBezTo>
                  <a:cubicBezTo>
                    <a:pt x="167" y="556"/>
                    <a:pt x="167" y="556"/>
                    <a:pt x="167" y="572"/>
                  </a:cubicBezTo>
                  <a:cubicBezTo>
                    <a:pt x="166" y="578"/>
                    <a:pt x="163" y="587"/>
                    <a:pt x="163" y="591"/>
                  </a:cubicBezTo>
                  <a:cubicBezTo>
                    <a:pt x="163" y="592"/>
                    <a:pt x="163" y="594"/>
                    <a:pt x="163" y="596"/>
                  </a:cubicBezTo>
                  <a:cubicBezTo>
                    <a:pt x="163" y="614"/>
                    <a:pt x="151" y="627"/>
                    <a:pt x="151" y="647"/>
                  </a:cubicBezTo>
                  <a:cubicBezTo>
                    <a:pt x="151" y="655"/>
                    <a:pt x="145" y="663"/>
                    <a:pt x="148" y="672"/>
                  </a:cubicBezTo>
                  <a:cubicBezTo>
                    <a:pt x="149" y="712"/>
                    <a:pt x="149" y="712"/>
                    <a:pt x="149" y="712"/>
                  </a:cubicBezTo>
                  <a:cubicBezTo>
                    <a:pt x="146" y="724"/>
                    <a:pt x="146" y="733"/>
                    <a:pt x="142" y="746"/>
                  </a:cubicBezTo>
                  <a:cubicBezTo>
                    <a:pt x="141" y="748"/>
                    <a:pt x="139" y="747"/>
                    <a:pt x="137" y="749"/>
                  </a:cubicBezTo>
                  <a:cubicBezTo>
                    <a:pt x="134" y="753"/>
                    <a:pt x="133" y="760"/>
                    <a:pt x="131" y="764"/>
                  </a:cubicBezTo>
                  <a:cubicBezTo>
                    <a:pt x="127" y="771"/>
                    <a:pt x="119" y="784"/>
                    <a:pt x="119" y="796"/>
                  </a:cubicBezTo>
                  <a:cubicBezTo>
                    <a:pt x="119" y="799"/>
                    <a:pt x="120" y="814"/>
                    <a:pt x="122" y="814"/>
                  </a:cubicBezTo>
                  <a:cubicBezTo>
                    <a:pt x="122" y="814"/>
                    <a:pt x="125" y="817"/>
                    <a:pt x="125" y="820"/>
                  </a:cubicBezTo>
                  <a:cubicBezTo>
                    <a:pt x="125" y="822"/>
                    <a:pt x="123" y="823"/>
                    <a:pt x="120" y="823"/>
                  </a:cubicBezTo>
                  <a:cubicBezTo>
                    <a:pt x="118" y="833"/>
                    <a:pt x="114" y="837"/>
                    <a:pt x="114" y="847"/>
                  </a:cubicBezTo>
                  <a:cubicBezTo>
                    <a:pt x="114" y="853"/>
                    <a:pt x="118" y="865"/>
                    <a:pt x="122" y="865"/>
                  </a:cubicBezTo>
                  <a:cubicBezTo>
                    <a:pt x="125" y="865"/>
                    <a:pt x="126" y="861"/>
                    <a:pt x="130" y="859"/>
                  </a:cubicBezTo>
                  <a:cubicBezTo>
                    <a:pt x="130" y="859"/>
                    <a:pt x="131" y="859"/>
                    <a:pt x="131" y="859"/>
                  </a:cubicBezTo>
                  <a:cubicBezTo>
                    <a:pt x="132" y="859"/>
                    <a:pt x="133" y="859"/>
                    <a:pt x="134" y="859"/>
                  </a:cubicBezTo>
                  <a:cubicBezTo>
                    <a:pt x="134" y="867"/>
                    <a:pt x="134" y="867"/>
                    <a:pt x="134" y="867"/>
                  </a:cubicBezTo>
                  <a:cubicBezTo>
                    <a:pt x="117" y="945"/>
                    <a:pt x="117" y="945"/>
                    <a:pt x="117" y="945"/>
                  </a:cubicBezTo>
                  <a:cubicBezTo>
                    <a:pt x="109" y="945"/>
                    <a:pt x="113" y="936"/>
                    <a:pt x="103" y="936"/>
                  </a:cubicBezTo>
                  <a:cubicBezTo>
                    <a:pt x="101" y="936"/>
                    <a:pt x="99" y="938"/>
                    <a:pt x="99" y="941"/>
                  </a:cubicBezTo>
                  <a:cubicBezTo>
                    <a:pt x="98" y="941"/>
                    <a:pt x="98" y="941"/>
                    <a:pt x="98" y="941"/>
                  </a:cubicBezTo>
                  <a:cubicBezTo>
                    <a:pt x="98" y="947"/>
                    <a:pt x="98" y="947"/>
                    <a:pt x="98" y="947"/>
                  </a:cubicBezTo>
                  <a:cubicBezTo>
                    <a:pt x="99" y="953"/>
                    <a:pt x="105" y="961"/>
                    <a:pt x="105" y="965"/>
                  </a:cubicBezTo>
                  <a:cubicBezTo>
                    <a:pt x="105" y="974"/>
                    <a:pt x="93" y="977"/>
                    <a:pt x="93" y="987"/>
                  </a:cubicBezTo>
                  <a:cubicBezTo>
                    <a:pt x="93" y="996"/>
                    <a:pt x="101" y="1014"/>
                    <a:pt x="101" y="1026"/>
                  </a:cubicBezTo>
                  <a:cubicBezTo>
                    <a:pt x="101" y="1028"/>
                    <a:pt x="101" y="1030"/>
                    <a:pt x="101" y="1033"/>
                  </a:cubicBezTo>
                  <a:cubicBezTo>
                    <a:pt x="101" y="1044"/>
                    <a:pt x="115" y="1042"/>
                    <a:pt x="115" y="1055"/>
                  </a:cubicBezTo>
                  <a:cubicBezTo>
                    <a:pt x="115" y="1058"/>
                    <a:pt x="113" y="1061"/>
                    <a:pt x="112" y="1064"/>
                  </a:cubicBezTo>
                  <a:cubicBezTo>
                    <a:pt x="113" y="1065"/>
                    <a:pt x="114" y="1066"/>
                    <a:pt x="116" y="1067"/>
                  </a:cubicBezTo>
                  <a:cubicBezTo>
                    <a:pt x="115" y="1071"/>
                    <a:pt x="106" y="1071"/>
                    <a:pt x="106" y="1076"/>
                  </a:cubicBezTo>
                  <a:cubicBezTo>
                    <a:pt x="106" y="1077"/>
                    <a:pt x="109" y="1079"/>
                    <a:pt x="111" y="1081"/>
                  </a:cubicBezTo>
                  <a:cubicBezTo>
                    <a:pt x="118" y="1088"/>
                    <a:pt x="122" y="1095"/>
                    <a:pt x="137" y="1095"/>
                  </a:cubicBezTo>
                  <a:cubicBezTo>
                    <a:pt x="137" y="1098"/>
                    <a:pt x="138" y="1102"/>
                    <a:pt x="142" y="1102"/>
                  </a:cubicBezTo>
                  <a:cubicBezTo>
                    <a:pt x="146" y="1102"/>
                    <a:pt x="148" y="1102"/>
                    <a:pt x="152" y="1102"/>
                  </a:cubicBezTo>
                  <a:cubicBezTo>
                    <a:pt x="152" y="1111"/>
                    <a:pt x="164" y="1111"/>
                    <a:pt x="172" y="1114"/>
                  </a:cubicBezTo>
                  <a:cubicBezTo>
                    <a:pt x="180" y="1117"/>
                    <a:pt x="176" y="1131"/>
                    <a:pt x="188" y="1131"/>
                  </a:cubicBezTo>
                  <a:cubicBezTo>
                    <a:pt x="194" y="1131"/>
                    <a:pt x="198" y="1131"/>
                    <a:pt x="203" y="1131"/>
                  </a:cubicBezTo>
                  <a:cubicBezTo>
                    <a:pt x="205" y="1131"/>
                    <a:pt x="207" y="1129"/>
                    <a:pt x="208" y="1129"/>
                  </a:cubicBezTo>
                  <a:cubicBezTo>
                    <a:pt x="211" y="1129"/>
                    <a:pt x="210" y="1129"/>
                    <a:pt x="214" y="1129"/>
                  </a:cubicBezTo>
                  <a:cubicBezTo>
                    <a:pt x="219" y="1129"/>
                    <a:pt x="232" y="1119"/>
                    <a:pt x="240" y="1119"/>
                  </a:cubicBezTo>
                  <a:cubicBezTo>
                    <a:pt x="242" y="1119"/>
                    <a:pt x="243" y="1119"/>
                    <a:pt x="245" y="1119"/>
                  </a:cubicBezTo>
                  <a:cubicBezTo>
                    <a:pt x="246" y="1119"/>
                    <a:pt x="247" y="1119"/>
                    <a:pt x="249" y="1117"/>
                  </a:cubicBezTo>
                  <a:cubicBezTo>
                    <a:pt x="234" y="1110"/>
                    <a:pt x="220" y="1106"/>
                    <a:pt x="208" y="1094"/>
                  </a:cubicBezTo>
                  <a:cubicBezTo>
                    <a:pt x="202" y="1087"/>
                    <a:pt x="202" y="1063"/>
                    <a:pt x="193" y="1058"/>
                  </a:cubicBezTo>
                  <a:cubicBezTo>
                    <a:pt x="189" y="1057"/>
                    <a:pt x="185" y="1051"/>
                    <a:pt x="185" y="1045"/>
                  </a:cubicBezTo>
                  <a:cubicBezTo>
                    <a:pt x="185" y="1035"/>
                    <a:pt x="187" y="1028"/>
                    <a:pt x="194" y="1022"/>
                  </a:cubicBezTo>
                  <a:cubicBezTo>
                    <a:pt x="198" y="1017"/>
                    <a:pt x="207" y="1020"/>
                    <a:pt x="210" y="1013"/>
                  </a:cubicBezTo>
                  <a:cubicBezTo>
                    <a:pt x="214" y="1006"/>
                    <a:pt x="212" y="999"/>
                    <a:pt x="216" y="995"/>
                  </a:cubicBezTo>
                  <a:cubicBezTo>
                    <a:pt x="224" y="987"/>
                    <a:pt x="237" y="986"/>
                    <a:pt x="237" y="971"/>
                  </a:cubicBezTo>
                  <a:cubicBezTo>
                    <a:pt x="237" y="955"/>
                    <a:pt x="213" y="962"/>
                    <a:pt x="213" y="941"/>
                  </a:cubicBezTo>
                  <a:cubicBezTo>
                    <a:pt x="213" y="932"/>
                    <a:pt x="221" y="925"/>
                    <a:pt x="229" y="923"/>
                  </a:cubicBezTo>
                  <a:cubicBezTo>
                    <a:pt x="233" y="922"/>
                    <a:pt x="242" y="922"/>
                    <a:pt x="243" y="916"/>
                  </a:cubicBezTo>
                  <a:cubicBezTo>
                    <a:pt x="246" y="903"/>
                    <a:pt x="246" y="893"/>
                    <a:pt x="256" y="884"/>
                  </a:cubicBezTo>
                  <a:cubicBezTo>
                    <a:pt x="253" y="883"/>
                    <a:pt x="250" y="882"/>
                    <a:pt x="250" y="876"/>
                  </a:cubicBezTo>
                  <a:cubicBezTo>
                    <a:pt x="255" y="876"/>
                    <a:pt x="257" y="881"/>
                    <a:pt x="264" y="881"/>
                  </a:cubicBezTo>
                  <a:cubicBezTo>
                    <a:pt x="265" y="881"/>
                    <a:pt x="269" y="877"/>
                    <a:pt x="269" y="874"/>
                  </a:cubicBezTo>
                  <a:cubicBezTo>
                    <a:pt x="269" y="871"/>
                    <a:pt x="266" y="871"/>
                    <a:pt x="264" y="869"/>
                  </a:cubicBezTo>
                  <a:cubicBezTo>
                    <a:pt x="263" y="869"/>
                    <a:pt x="260" y="872"/>
                    <a:pt x="257" y="872"/>
                  </a:cubicBezTo>
                  <a:cubicBezTo>
                    <a:pt x="252" y="872"/>
                    <a:pt x="246" y="859"/>
                    <a:pt x="246" y="851"/>
                  </a:cubicBezTo>
                  <a:cubicBezTo>
                    <a:pt x="246" y="849"/>
                    <a:pt x="247" y="845"/>
                    <a:pt x="251" y="845"/>
                  </a:cubicBezTo>
                  <a:cubicBezTo>
                    <a:pt x="262" y="845"/>
                    <a:pt x="264" y="852"/>
                    <a:pt x="275" y="852"/>
                  </a:cubicBezTo>
                  <a:cubicBezTo>
                    <a:pt x="279" y="852"/>
                    <a:pt x="287" y="849"/>
                    <a:pt x="287" y="846"/>
                  </a:cubicBezTo>
                  <a:cubicBezTo>
                    <a:pt x="287" y="845"/>
                    <a:pt x="287" y="842"/>
                    <a:pt x="287" y="841"/>
                  </a:cubicBezTo>
                  <a:cubicBezTo>
                    <a:pt x="291" y="833"/>
                    <a:pt x="285" y="817"/>
                    <a:pt x="292" y="811"/>
                  </a:cubicBezTo>
                  <a:cubicBezTo>
                    <a:pt x="294" y="809"/>
                    <a:pt x="297" y="809"/>
                    <a:pt x="300" y="809"/>
                  </a:cubicBezTo>
                  <a:cubicBezTo>
                    <a:pt x="302" y="809"/>
                    <a:pt x="305" y="809"/>
                    <a:pt x="308" y="809"/>
                  </a:cubicBezTo>
                  <a:cubicBezTo>
                    <a:pt x="311" y="809"/>
                    <a:pt x="314" y="810"/>
                    <a:pt x="317" y="810"/>
                  </a:cubicBezTo>
                  <a:cubicBezTo>
                    <a:pt x="319" y="810"/>
                    <a:pt x="321" y="809"/>
                    <a:pt x="323" y="809"/>
                  </a:cubicBezTo>
                  <a:cubicBezTo>
                    <a:pt x="336" y="805"/>
                    <a:pt x="347" y="807"/>
                    <a:pt x="356" y="798"/>
                  </a:cubicBezTo>
                  <a:cubicBezTo>
                    <a:pt x="361" y="793"/>
                    <a:pt x="365" y="790"/>
                    <a:pt x="369" y="782"/>
                  </a:cubicBezTo>
                  <a:cubicBezTo>
                    <a:pt x="372" y="778"/>
                    <a:pt x="372" y="775"/>
                    <a:pt x="372" y="768"/>
                  </a:cubicBezTo>
                  <a:cubicBezTo>
                    <a:pt x="372" y="762"/>
                    <a:pt x="364" y="762"/>
                    <a:pt x="362" y="757"/>
                  </a:cubicBezTo>
                  <a:cubicBezTo>
                    <a:pt x="360" y="750"/>
                    <a:pt x="360" y="744"/>
                    <a:pt x="356" y="740"/>
                  </a:cubicBezTo>
                  <a:cubicBezTo>
                    <a:pt x="354" y="739"/>
                    <a:pt x="346" y="736"/>
                    <a:pt x="346" y="731"/>
                  </a:cubicBezTo>
                  <a:cubicBezTo>
                    <a:pt x="346" y="730"/>
                    <a:pt x="349" y="729"/>
                    <a:pt x="350" y="729"/>
                  </a:cubicBezTo>
                  <a:cubicBezTo>
                    <a:pt x="358" y="729"/>
                    <a:pt x="365" y="735"/>
                    <a:pt x="373" y="735"/>
                  </a:cubicBezTo>
                  <a:cubicBezTo>
                    <a:pt x="376" y="735"/>
                    <a:pt x="388" y="741"/>
                    <a:pt x="397" y="741"/>
                  </a:cubicBezTo>
                  <a:cubicBezTo>
                    <a:pt x="421" y="741"/>
                    <a:pt x="425" y="714"/>
                    <a:pt x="435" y="699"/>
                  </a:cubicBezTo>
                  <a:cubicBezTo>
                    <a:pt x="444" y="685"/>
                    <a:pt x="455" y="683"/>
                    <a:pt x="464" y="669"/>
                  </a:cubicBezTo>
                  <a:cubicBezTo>
                    <a:pt x="469" y="662"/>
                    <a:pt x="468" y="658"/>
                    <a:pt x="472" y="652"/>
                  </a:cubicBezTo>
                  <a:cubicBezTo>
                    <a:pt x="472" y="652"/>
                    <a:pt x="472" y="652"/>
                    <a:pt x="472" y="652"/>
                  </a:cubicBezTo>
                  <a:cubicBezTo>
                    <a:pt x="477" y="641"/>
                    <a:pt x="482" y="632"/>
                    <a:pt x="493" y="627"/>
                  </a:cubicBezTo>
                  <a:cubicBezTo>
                    <a:pt x="493" y="602"/>
                    <a:pt x="493" y="602"/>
                    <a:pt x="493" y="602"/>
                  </a:cubicBezTo>
                  <a:cubicBezTo>
                    <a:pt x="493" y="592"/>
                    <a:pt x="492" y="585"/>
                    <a:pt x="499" y="578"/>
                  </a:cubicBezTo>
                  <a:cubicBezTo>
                    <a:pt x="503" y="573"/>
                    <a:pt x="510" y="573"/>
                    <a:pt x="514" y="567"/>
                  </a:cubicBezTo>
                  <a:cubicBezTo>
                    <a:pt x="524" y="552"/>
                    <a:pt x="537" y="559"/>
                    <a:pt x="549" y="547"/>
                  </a:cubicBezTo>
                  <a:cubicBezTo>
                    <a:pt x="551" y="545"/>
                    <a:pt x="552" y="542"/>
                    <a:pt x="555" y="541"/>
                  </a:cubicBezTo>
                  <a:cubicBezTo>
                    <a:pt x="561" y="538"/>
                    <a:pt x="567" y="538"/>
                    <a:pt x="574" y="538"/>
                  </a:cubicBezTo>
                  <a:cubicBezTo>
                    <a:pt x="576" y="538"/>
                    <a:pt x="578" y="538"/>
                    <a:pt x="581" y="538"/>
                  </a:cubicBezTo>
                  <a:cubicBezTo>
                    <a:pt x="590" y="538"/>
                    <a:pt x="601" y="530"/>
                    <a:pt x="604" y="524"/>
                  </a:cubicBezTo>
                  <a:cubicBezTo>
                    <a:pt x="605" y="522"/>
                    <a:pt x="604" y="515"/>
                    <a:pt x="606" y="512"/>
                  </a:cubicBezTo>
                  <a:cubicBezTo>
                    <a:pt x="614" y="502"/>
                    <a:pt x="617" y="496"/>
                    <a:pt x="625" y="484"/>
                  </a:cubicBezTo>
                  <a:cubicBezTo>
                    <a:pt x="626" y="482"/>
                    <a:pt x="628" y="472"/>
                    <a:pt x="628" y="466"/>
                  </a:cubicBezTo>
                  <a:cubicBezTo>
                    <a:pt x="628" y="462"/>
                    <a:pt x="632" y="457"/>
                    <a:pt x="634" y="454"/>
                  </a:cubicBezTo>
                  <a:cubicBezTo>
                    <a:pt x="635" y="453"/>
                    <a:pt x="637" y="450"/>
                    <a:pt x="637" y="448"/>
                  </a:cubicBezTo>
                  <a:cubicBezTo>
                    <a:pt x="637" y="441"/>
                    <a:pt x="641" y="432"/>
                    <a:pt x="641" y="423"/>
                  </a:cubicBezTo>
                  <a:cubicBezTo>
                    <a:pt x="641" y="410"/>
                    <a:pt x="633" y="393"/>
                    <a:pt x="641" y="385"/>
                  </a:cubicBezTo>
                  <a:cubicBezTo>
                    <a:pt x="646" y="380"/>
                    <a:pt x="652" y="379"/>
                    <a:pt x="657" y="371"/>
                  </a:cubicBezTo>
                  <a:cubicBezTo>
                    <a:pt x="660" y="366"/>
                    <a:pt x="663" y="365"/>
                    <a:pt x="666" y="360"/>
                  </a:cubicBezTo>
                  <a:cubicBezTo>
                    <a:pt x="680" y="338"/>
                    <a:pt x="701" y="328"/>
                    <a:pt x="701" y="289"/>
                  </a:cubicBezTo>
                  <a:cubicBezTo>
                    <a:pt x="701" y="278"/>
                    <a:pt x="699" y="267"/>
                    <a:pt x="688" y="264"/>
                  </a:cubicBezTo>
                  <a:cubicBezTo>
                    <a:pt x="686" y="263"/>
                    <a:pt x="684" y="263"/>
                    <a:pt x="683" y="263"/>
                  </a:cubicBezTo>
                  <a:cubicBezTo>
                    <a:pt x="681" y="263"/>
                    <a:pt x="680" y="263"/>
                    <a:pt x="679" y="263"/>
                  </a:cubicBezTo>
                  <a:cubicBezTo>
                    <a:pt x="677" y="263"/>
                    <a:pt x="676" y="263"/>
                    <a:pt x="674" y="263"/>
                  </a:cubicBezTo>
                  <a:cubicBezTo>
                    <a:pt x="673" y="263"/>
                    <a:pt x="671" y="263"/>
                    <a:pt x="669" y="263"/>
                  </a:cubicBezTo>
                  <a:cubicBezTo>
                    <a:pt x="660" y="260"/>
                    <a:pt x="644" y="245"/>
                    <a:pt x="639" y="237"/>
                  </a:cubicBezTo>
                  <a:cubicBezTo>
                    <a:pt x="633" y="235"/>
                    <a:pt x="624" y="231"/>
                    <a:pt x="614" y="229"/>
                  </a:cubicBezTo>
                  <a:cubicBezTo>
                    <a:pt x="594" y="231"/>
                    <a:pt x="594" y="231"/>
                    <a:pt x="594" y="231"/>
                  </a:cubicBezTo>
                  <a:cubicBezTo>
                    <a:pt x="584" y="231"/>
                    <a:pt x="582" y="223"/>
                    <a:pt x="571" y="223"/>
                  </a:cubicBezTo>
                  <a:cubicBezTo>
                    <a:pt x="566" y="223"/>
                    <a:pt x="564" y="227"/>
                    <a:pt x="559" y="229"/>
                  </a:cubicBezTo>
                  <a:cubicBezTo>
                    <a:pt x="555" y="229"/>
                    <a:pt x="555" y="229"/>
                    <a:pt x="555" y="229"/>
                  </a:cubicBezTo>
                  <a:cubicBezTo>
                    <a:pt x="555" y="224"/>
                    <a:pt x="556" y="220"/>
                    <a:pt x="554" y="215"/>
                  </a:cubicBezTo>
                  <a:cubicBezTo>
                    <a:pt x="553" y="211"/>
                    <a:pt x="548" y="212"/>
                    <a:pt x="544" y="210"/>
                  </a:cubicBezTo>
                  <a:cubicBezTo>
                    <a:pt x="537" y="205"/>
                    <a:pt x="518" y="195"/>
                    <a:pt x="509" y="195"/>
                  </a:cubicBezTo>
                  <a:cubicBezTo>
                    <a:pt x="500" y="195"/>
                    <a:pt x="494" y="207"/>
                    <a:pt x="489" y="215"/>
                  </a:cubicBezTo>
                  <a:cubicBezTo>
                    <a:pt x="487" y="218"/>
                    <a:pt x="485" y="221"/>
                    <a:pt x="483" y="221"/>
                  </a:cubicBezTo>
                  <a:cubicBezTo>
                    <a:pt x="481" y="221"/>
                    <a:pt x="480" y="217"/>
                    <a:pt x="480" y="215"/>
                  </a:cubicBezTo>
                  <a:cubicBezTo>
                    <a:pt x="468" y="215"/>
                    <a:pt x="468" y="215"/>
                    <a:pt x="468" y="215"/>
                  </a:cubicBezTo>
                  <a:cubicBezTo>
                    <a:pt x="467" y="210"/>
                    <a:pt x="464" y="206"/>
                    <a:pt x="459" y="203"/>
                  </a:cubicBezTo>
                  <a:cubicBezTo>
                    <a:pt x="456" y="202"/>
                    <a:pt x="451" y="203"/>
                    <a:pt x="451" y="198"/>
                  </a:cubicBezTo>
                  <a:cubicBezTo>
                    <a:pt x="451" y="182"/>
                    <a:pt x="467" y="176"/>
                    <a:pt x="475" y="166"/>
                  </a:cubicBezTo>
                  <a:cubicBezTo>
                    <a:pt x="475" y="161"/>
                    <a:pt x="468" y="161"/>
                    <a:pt x="466" y="155"/>
                  </a:cubicBezTo>
                  <a:cubicBezTo>
                    <a:pt x="463" y="150"/>
                    <a:pt x="456" y="133"/>
                    <a:pt x="456" y="126"/>
                  </a:cubicBezTo>
                  <a:cubicBezTo>
                    <a:pt x="447" y="124"/>
                    <a:pt x="436" y="107"/>
                    <a:pt x="427" y="107"/>
                  </a:cubicBezTo>
                  <a:cubicBezTo>
                    <a:pt x="426" y="107"/>
                    <a:pt x="425" y="107"/>
                    <a:pt x="424" y="107"/>
                  </a:cubicBezTo>
                  <a:cubicBezTo>
                    <a:pt x="424" y="106"/>
                    <a:pt x="424" y="106"/>
                    <a:pt x="424" y="106"/>
                  </a:cubicBezTo>
                  <a:cubicBezTo>
                    <a:pt x="419" y="106"/>
                    <a:pt x="411" y="101"/>
                    <a:pt x="407" y="100"/>
                  </a:cubicBezTo>
                  <a:cubicBezTo>
                    <a:pt x="393" y="100"/>
                    <a:pt x="393" y="100"/>
                    <a:pt x="393" y="100"/>
                  </a:cubicBezTo>
                  <a:cubicBezTo>
                    <a:pt x="379" y="97"/>
                    <a:pt x="357" y="99"/>
                    <a:pt x="353" y="84"/>
                  </a:cubicBezTo>
                  <a:cubicBezTo>
                    <a:pt x="350" y="84"/>
                    <a:pt x="346" y="83"/>
                    <a:pt x="345" y="81"/>
                  </a:cubicBezTo>
                  <a:cubicBezTo>
                    <a:pt x="339" y="68"/>
                    <a:pt x="334" y="69"/>
                    <a:pt x="324" y="59"/>
                  </a:cubicBezTo>
                  <a:cubicBezTo>
                    <a:pt x="309" y="59"/>
                    <a:pt x="309" y="59"/>
                    <a:pt x="309" y="59"/>
                  </a:cubicBezTo>
                  <a:cubicBezTo>
                    <a:pt x="307" y="52"/>
                    <a:pt x="309" y="44"/>
                    <a:pt x="302" y="42"/>
                  </a:cubicBezTo>
                  <a:cubicBezTo>
                    <a:pt x="294" y="40"/>
                    <a:pt x="283" y="38"/>
                    <a:pt x="279" y="31"/>
                  </a:cubicBezTo>
                  <a:cubicBezTo>
                    <a:pt x="279" y="27"/>
                    <a:pt x="279" y="27"/>
                    <a:pt x="279" y="27"/>
                  </a:cubicBezTo>
                  <a:cubicBezTo>
                    <a:pt x="280" y="27"/>
                    <a:pt x="281" y="27"/>
                    <a:pt x="282" y="27"/>
                  </a:cubicBezTo>
                  <a:cubicBezTo>
                    <a:pt x="283" y="27"/>
                    <a:pt x="286" y="26"/>
                    <a:pt x="287" y="25"/>
                  </a:cubicBezTo>
                  <a:cubicBezTo>
                    <a:pt x="287" y="25"/>
                    <a:pt x="278" y="24"/>
                    <a:pt x="272" y="24"/>
                  </a:cubicBezTo>
                  <a:cubicBezTo>
                    <a:pt x="271" y="25"/>
                    <a:pt x="260" y="25"/>
                    <a:pt x="259" y="27"/>
                  </a:cubicBezTo>
                  <a:cubicBezTo>
                    <a:pt x="256" y="33"/>
                    <a:pt x="251" y="33"/>
                    <a:pt x="243" y="34"/>
                  </a:cubicBezTo>
                  <a:cubicBezTo>
                    <a:pt x="239" y="34"/>
                    <a:pt x="232" y="33"/>
                    <a:pt x="232" y="28"/>
                  </a:cubicBezTo>
                  <a:cubicBezTo>
                    <a:pt x="227" y="28"/>
                    <a:pt x="212" y="28"/>
                    <a:pt x="204" y="28"/>
                  </a:cubicBezTo>
                  <a:cubicBezTo>
                    <a:pt x="200" y="28"/>
                    <a:pt x="197" y="24"/>
                    <a:pt x="197" y="19"/>
                  </a:cubicBezTo>
                  <a:cubicBezTo>
                    <a:pt x="189" y="17"/>
                    <a:pt x="178" y="14"/>
                    <a:pt x="175" y="6"/>
                  </a:cubicBezTo>
                  <a:cubicBezTo>
                    <a:pt x="166" y="5"/>
                    <a:pt x="166" y="5"/>
                    <a:pt x="166" y="5"/>
                  </a:cubicBezTo>
                  <a:cubicBezTo>
                    <a:pt x="166" y="12"/>
                    <a:pt x="174" y="9"/>
                    <a:pt x="176" y="15"/>
                  </a:cubicBezTo>
                  <a:cubicBezTo>
                    <a:pt x="164" y="15"/>
                    <a:pt x="164" y="15"/>
                    <a:pt x="164" y="15"/>
                  </a:cubicBezTo>
                  <a:cubicBezTo>
                    <a:pt x="159" y="19"/>
                    <a:pt x="150" y="18"/>
                    <a:pt x="150" y="25"/>
                  </a:cubicBezTo>
                  <a:cubicBezTo>
                    <a:pt x="150" y="32"/>
                    <a:pt x="157" y="35"/>
                    <a:pt x="157" y="42"/>
                  </a:cubicBezTo>
                  <a:cubicBezTo>
                    <a:pt x="157" y="44"/>
                    <a:pt x="154" y="50"/>
                    <a:pt x="152" y="50"/>
                  </a:cubicBezTo>
                  <a:cubicBezTo>
                    <a:pt x="146" y="50"/>
                    <a:pt x="143" y="40"/>
                    <a:pt x="143" y="34"/>
                  </a:cubicBezTo>
                  <a:cubicBezTo>
                    <a:pt x="143" y="30"/>
                    <a:pt x="146" y="21"/>
                    <a:pt x="148" y="13"/>
                  </a:cubicBezTo>
                  <a:cubicBezTo>
                    <a:pt x="150" y="13"/>
                    <a:pt x="153" y="11"/>
                    <a:pt x="153" y="6"/>
                  </a:cubicBezTo>
                  <a:cubicBezTo>
                    <a:pt x="153" y="6"/>
                    <a:pt x="151" y="0"/>
                    <a:pt x="1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35" name="Freeform 128"/>
            <p:cNvSpPr>
              <a:spLocks/>
            </p:cNvSpPr>
            <p:nvPr/>
          </p:nvSpPr>
          <p:spPr bwMode="auto">
            <a:xfrm>
              <a:off x="662" y="2178"/>
              <a:ext cx="19" cy="23"/>
            </a:xfrm>
            <a:custGeom>
              <a:avLst/>
              <a:gdLst>
                <a:gd name="T0" fmla="*/ 0 w 8"/>
                <a:gd name="T1" fmla="*/ 0 h 10"/>
                <a:gd name="T2" fmla="*/ 0 w 8"/>
                <a:gd name="T3" fmla="*/ 0 h 10"/>
                <a:gd name="T4" fmla="*/ 5 w 8"/>
                <a:gd name="T5" fmla="*/ 10 h 10"/>
                <a:gd name="T6" fmla="*/ 8 w 8"/>
                <a:gd name="T7" fmla="*/ 7 h 10"/>
                <a:gd name="T8" fmla="*/ 2 w 8"/>
                <a:gd name="T9" fmla="*/ 0 h 10"/>
                <a:gd name="T10" fmla="*/ 0 w 8"/>
                <a:gd name="T11" fmla="*/ 0 h 10"/>
              </a:gdLst>
              <a:ahLst/>
              <a:cxnLst>
                <a:cxn ang="0">
                  <a:pos x="T0" y="T1"/>
                </a:cxn>
                <a:cxn ang="0">
                  <a:pos x="T2" y="T3"/>
                </a:cxn>
                <a:cxn ang="0">
                  <a:pos x="T4" y="T5"/>
                </a:cxn>
                <a:cxn ang="0">
                  <a:pos x="T6" y="T7"/>
                </a:cxn>
                <a:cxn ang="0">
                  <a:pos x="T8" y="T9"/>
                </a:cxn>
                <a:cxn ang="0">
                  <a:pos x="T10" y="T11"/>
                </a:cxn>
              </a:cxnLst>
              <a:rect l="0" t="0" r="r" b="b"/>
              <a:pathLst>
                <a:path w="8" h="10">
                  <a:moveTo>
                    <a:pt x="0" y="0"/>
                  </a:moveTo>
                  <a:cubicBezTo>
                    <a:pt x="0" y="0"/>
                    <a:pt x="0" y="0"/>
                    <a:pt x="0" y="0"/>
                  </a:cubicBezTo>
                  <a:cubicBezTo>
                    <a:pt x="0" y="4"/>
                    <a:pt x="0" y="10"/>
                    <a:pt x="5" y="10"/>
                  </a:cubicBezTo>
                  <a:cubicBezTo>
                    <a:pt x="6" y="10"/>
                    <a:pt x="8" y="9"/>
                    <a:pt x="8" y="7"/>
                  </a:cubicBezTo>
                  <a:cubicBezTo>
                    <a:pt x="8" y="4"/>
                    <a:pt x="6" y="1"/>
                    <a:pt x="2"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36" name="Freeform 129"/>
            <p:cNvSpPr>
              <a:spLocks/>
            </p:cNvSpPr>
            <p:nvPr/>
          </p:nvSpPr>
          <p:spPr bwMode="auto">
            <a:xfrm>
              <a:off x="643" y="2107"/>
              <a:ext cx="31" cy="9"/>
            </a:xfrm>
            <a:custGeom>
              <a:avLst/>
              <a:gdLst>
                <a:gd name="T0" fmla="*/ 7 w 13"/>
                <a:gd name="T1" fmla="*/ 0 h 4"/>
                <a:gd name="T2" fmla="*/ 0 w 13"/>
                <a:gd name="T3" fmla="*/ 4 h 4"/>
                <a:gd name="T4" fmla="*/ 8 w 13"/>
                <a:gd name="T5" fmla="*/ 4 h 4"/>
                <a:gd name="T6" fmla="*/ 13 w 13"/>
                <a:gd name="T7" fmla="*/ 4 h 4"/>
                <a:gd name="T8" fmla="*/ 7 w 13"/>
                <a:gd name="T9" fmla="*/ 0 h 4"/>
              </a:gdLst>
              <a:ahLst/>
              <a:cxnLst>
                <a:cxn ang="0">
                  <a:pos x="T0" y="T1"/>
                </a:cxn>
                <a:cxn ang="0">
                  <a:pos x="T2" y="T3"/>
                </a:cxn>
                <a:cxn ang="0">
                  <a:pos x="T4" y="T5"/>
                </a:cxn>
                <a:cxn ang="0">
                  <a:pos x="T6" y="T7"/>
                </a:cxn>
                <a:cxn ang="0">
                  <a:pos x="T8" y="T9"/>
                </a:cxn>
              </a:cxnLst>
              <a:rect l="0" t="0" r="r" b="b"/>
              <a:pathLst>
                <a:path w="13" h="4">
                  <a:moveTo>
                    <a:pt x="7" y="0"/>
                  </a:moveTo>
                  <a:cubicBezTo>
                    <a:pt x="4" y="0"/>
                    <a:pt x="1" y="2"/>
                    <a:pt x="0" y="4"/>
                  </a:cubicBezTo>
                  <a:cubicBezTo>
                    <a:pt x="2" y="4"/>
                    <a:pt x="5" y="4"/>
                    <a:pt x="8" y="4"/>
                  </a:cubicBezTo>
                  <a:cubicBezTo>
                    <a:pt x="10" y="4"/>
                    <a:pt x="12" y="4"/>
                    <a:pt x="13" y="4"/>
                  </a:cubicBezTo>
                  <a:cubicBezTo>
                    <a:pt x="12" y="3"/>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37" name="Freeform 130"/>
            <p:cNvSpPr>
              <a:spLocks/>
            </p:cNvSpPr>
            <p:nvPr/>
          </p:nvSpPr>
          <p:spPr bwMode="auto">
            <a:xfrm>
              <a:off x="697" y="2121"/>
              <a:ext cx="8" cy="12"/>
            </a:xfrm>
            <a:custGeom>
              <a:avLst/>
              <a:gdLst>
                <a:gd name="T0" fmla="*/ 0 w 3"/>
                <a:gd name="T1" fmla="*/ 0 h 5"/>
                <a:gd name="T2" fmla="*/ 3 w 3"/>
                <a:gd name="T3" fmla="*/ 5 h 5"/>
                <a:gd name="T4" fmla="*/ 3 w 3"/>
                <a:gd name="T5" fmla="*/ 5 h 5"/>
                <a:gd name="T6" fmla="*/ 0 w 3"/>
                <a:gd name="T7" fmla="*/ 0 h 5"/>
              </a:gdLst>
              <a:ahLst/>
              <a:cxnLst>
                <a:cxn ang="0">
                  <a:pos x="T0" y="T1"/>
                </a:cxn>
                <a:cxn ang="0">
                  <a:pos x="T2" y="T3"/>
                </a:cxn>
                <a:cxn ang="0">
                  <a:pos x="T4" y="T5"/>
                </a:cxn>
                <a:cxn ang="0">
                  <a:pos x="T6" y="T7"/>
                </a:cxn>
              </a:cxnLst>
              <a:rect l="0" t="0" r="r" b="b"/>
              <a:pathLst>
                <a:path w="3" h="5">
                  <a:moveTo>
                    <a:pt x="0" y="0"/>
                  </a:moveTo>
                  <a:cubicBezTo>
                    <a:pt x="0" y="2"/>
                    <a:pt x="1" y="5"/>
                    <a:pt x="3" y="5"/>
                  </a:cubicBezTo>
                  <a:cubicBezTo>
                    <a:pt x="3" y="5"/>
                    <a:pt x="3" y="5"/>
                    <a:pt x="3" y="5"/>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38" name="Freeform 131"/>
            <p:cNvSpPr>
              <a:spLocks/>
            </p:cNvSpPr>
            <p:nvPr/>
          </p:nvSpPr>
          <p:spPr bwMode="auto">
            <a:xfrm>
              <a:off x="825" y="2310"/>
              <a:ext cx="24" cy="19"/>
            </a:xfrm>
            <a:custGeom>
              <a:avLst/>
              <a:gdLst>
                <a:gd name="T0" fmla="*/ 10 w 10"/>
                <a:gd name="T1" fmla="*/ 0 h 8"/>
                <a:gd name="T2" fmla="*/ 2 w 10"/>
                <a:gd name="T3" fmla="*/ 5 h 8"/>
                <a:gd name="T4" fmla="*/ 0 w 10"/>
                <a:gd name="T5" fmla="*/ 4 h 8"/>
                <a:gd name="T6" fmla="*/ 0 w 10"/>
                <a:gd name="T7" fmla="*/ 7 h 8"/>
                <a:gd name="T8" fmla="*/ 0 w 10"/>
                <a:gd name="T9" fmla="*/ 8 h 8"/>
                <a:gd name="T10" fmla="*/ 2 w 10"/>
                <a:gd name="T11" fmla="*/ 7 h 8"/>
                <a:gd name="T12" fmla="*/ 10 w 10"/>
                <a:gd name="T13" fmla="*/ 4 h 8"/>
                <a:gd name="T14" fmla="*/ 10 w 10"/>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0" y="0"/>
                  </a:moveTo>
                  <a:cubicBezTo>
                    <a:pt x="9" y="2"/>
                    <a:pt x="5" y="5"/>
                    <a:pt x="2" y="5"/>
                  </a:cubicBezTo>
                  <a:cubicBezTo>
                    <a:pt x="1" y="5"/>
                    <a:pt x="0" y="4"/>
                    <a:pt x="0" y="4"/>
                  </a:cubicBezTo>
                  <a:cubicBezTo>
                    <a:pt x="0" y="5"/>
                    <a:pt x="0" y="6"/>
                    <a:pt x="0" y="7"/>
                  </a:cubicBezTo>
                  <a:cubicBezTo>
                    <a:pt x="0" y="8"/>
                    <a:pt x="0" y="8"/>
                    <a:pt x="0" y="8"/>
                  </a:cubicBezTo>
                  <a:cubicBezTo>
                    <a:pt x="1" y="8"/>
                    <a:pt x="2" y="7"/>
                    <a:pt x="2" y="7"/>
                  </a:cubicBezTo>
                  <a:cubicBezTo>
                    <a:pt x="5" y="7"/>
                    <a:pt x="8" y="6"/>
                    <a:pt x="10" y="4"/>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39" name="Freeform 132"/>
            <p:cNvSpPr>
              <a:spLocks/>
            </p:cNvSpPr>
            <p:nvPr/>
          </p:nvSpPr>
          <p:spPr bwMode="auto">
            <a:xfrm>
              <a:off x="-988" y="1163"/>
              <a:ext cx="2054" cy="1008"/>
            </a:xfrm>
            <a:custGeom>
              <a:avLst/>
              <a:gdLst>
                <a:gd name="T0" fmla="*/ 24 w 869"/>
                <a:gd name="T1" fmla="*/ 7 h 426"/>
                <a:gd name="T2" fmla="*/ 31 w 869"/>
                <a:gd name="T3" fmla="*/ 19 h 426"/>
                <a:gd name="T4" fmla="*/ 1 w 869"/>
                <a:gd name="T5" fmla="*/ 28 h 426"/>
                <a:gd name="T6" fmla="*/ 10 w 869"/>
                <a:gd name="T7" fmla="*/ 159 h 426"/>
                <a:gd name="T8" fmla="*/ 56 w 869"/>
                <a:gd name="T9" fmla="*/ 256 h 426"/>
                <a:gd name="T10" fmla="*/ 147 w 869"/>
                <a:gd name="T11" fmla="*/ 302 h 426"/>
                <a:gd name="T12" fmla="*/ 248 w 869"/>
                <a:gd name="T13" fmla="*/ 315 h 426"/>
                <a:gd name="T14" fmla="*/ 319 w 869"/>
                <a:gd name="T15" fmla="*/ 362 h 426"/>
                <a:gd name="T16" fmla="*/ 410 w 869"/>
                <a:gd name="T17" fmla="*/ 410 h 426"/>
                <a:gd name="T18" fmla="*/ 427 w 869"/>
                <a:gd name="T19" fmla="*/ 371 h 426"/>
                <a:gd name="T20" fmla="*/ 436 w 869"/>
                <a:gd name="T21" fmla="*/ 371 h 426"/>
                <a:gd name="T22" fmla="*/ 485 w 869"/>
                <a:gd name="T23" fmla="*/ 354 h 426"/>
                <a:gd name="T24" fmla="*/ 531 w 869"/>
                <a:gd name="T25" fmla="*/ 360 h 426"/>
                <a:gd name="T26" fmla="*/ 523 w 869"/>
                <a:gd name="T27" fmla="*/ 344 h 426"/>
                <a:gd name="T28" fmla="*/ 568 w 869"/>
                <a:gd name="T29" fmla="*/ 339 h 426"/>
                <a:gd name="T30" fmla="*/ 633 w 869"/>
                <a:gd name="T31" fmla="*/ 394 h 426"/>
                <a:gd name="T32" fmla="*/ 671 w 869"/>
                <a:gd name="T33" fmla="*/ 405 h 426"/>
                <a:gd name="T34" fmla="*/ 665 w 869"/>
                <a:gd name="T35" fmla="*/ 382 h 426"/>
                <a:gd name="T36" fmla="*/ 705 w 869"/>
                <a:gd name="T37" fmla="*/ 279 h 426"/>
                <a:gd name="T38" fmla="*/ 733 w 869"/>
                <a:gd name="T39" fmla="*/ 260 h 426"/>
                <a:gd name="T40" fmla="*/ 729 w 869"/>
                <a:gd name="T41" fmla="*/ 252 h 426"/>
                <a:gd name="T42" fmla="*/ 735 w 869"/>
                <a:gd name="T43" fmla="*/ 235 h 426"/>
                <a:gd name="T44" fmla="*/ 731 w 869"/>
                <a:gd name="T45" fmla="*/ 222 h 426"/>
                <a:gd name="T46" fmla="*/ 735 w 869"/>
                <a:gd name="T47" fmla="*/ 214 h 426"/>
                <a:gd name="T48" fmla="*/ 749 w 869"/>
                <a:gd name="T49" fmla="*/ 202 h 426"/>
                <a:gd name="T50" fmla="*/ 751 w 869"/>
                <a:gd name="T51" fmla="*/ 193 h 426"/>
                <a:gd name="T52" fmla="*/ 764 w 869"/>
                <a:gd name="T53" fmla="*/ 160 h 426"/>
                <a:gd name="T54" fmla="*/ 785 w 869"/>
                <a:gd name="T55" fmla="*/ 157 h 426"/>
                <a:gd name="T56" fmla="*/ 810 w 869"/>
                <a:gd name="T57" fmla="*/ 147 h 426"/>
                <a:gd name="T58" fmla="*/ 827 w 869"/>
                <a:gd name="T59" fmla="*/ 141 h 426"/>
                <a:gd name="T60" fmla="*/ 814 w 869"/>
                <a:gd name="T61" fmla="*/ 131 h 426"/>
                <a:gd name="T62" fmla="*/ 852 w 869"/>
                <a:gd name="T63" fmla="*/ 96 h 426"/>
                <a:gd name="T64" fmla="*/ 861 w 869"/>
                <a:gd name="T65" fmla="*/ 50 h 426"/>
                <a:gd name="T66" fmla="*/ 857 w 869"/>
                <a:gd name="T67" fmla="*/ 38 h 426"/>
                <a:gd name="T68" fmla="*/ 843 w 869"/>
                <a:gd name="T69" fmla="*/ 38 h 426"/>
                <a:gd name="T70" fmla="*/ 809 w 869"/>
                <a:gd name="T71" fmla="*/ 76 h 426"/>
                <a:gd name="T72" fmla="*/ 768 w 869"/>
                <a:gd name="T73" fmla="*/ 78 h 426"/>
                <a:gd name="T74" fmla="*/ 702 w 869"/>
                <a:gd name="T75" fmla="*/ 117 h 426"/>
                <a:gd name="T76" fmla="*/ 677 w 869"/>
                <a:gd name="T77" fmla="*/ 120 h 426"/>
                <a:gd name="T78" fmla="*/ 681 w 869"/>
                <a:gd name="T79" fmla="*/ 130 h 426"/>
                <a:gd name="T80" fmla="*/ 677 w 869"/>
                <a:gd name="T81" fmla="*/ 132 h 426"/>
                <a:gd name="T82" fmla="*/ 632 w 869"/>
                <a:gd name="T83" fmla="*/ 148 h 426"/>
                <a:gd name="T84" fmla="*/ 624 w 869"/>
                <a:gd name="T85" fmla="*/ 135 h 426"/>
                <a:gd name="T86" fmla="*/ 618 w 869"/>
                <a:gd name="T87" fmla="*/ 104 h 426"/>
                <a:gd name="T88" fmla="*/ 581 w 869"/>
                <a:gd name="T89" fmla="*/ 83 h 426"/>
                <a:gd name="T90" fmla="*/ 565 w 869"/>
                <a:gd name="T91" fmla="*/ 146 h 426"/>
                <a:gd name="T92" fmla="*/ 553 w 869"/>
                <a:gd name="T93" fmla="*/ 90 h 426"/>
                <a:gd name="T94" fmla="*/ 610 w 869"/>
                <a:gd name="T95" fmla="*/ 65 h 426"/>
                <a:gd name="T96" fmla="*/ 566 w 869"/>
                <a:gd name="T97" fmla="*/ 57 h 426"/>
                <a:gd name="T98" fmla="*/ 552 w 869"/>
                <a:gd name="T99" fmla="*/ 37 h 426"/>
                <a:gd name="T100" fmla="*/ 506 w 869"/>
                <a:gd name="T101" fmla="*/ 51 h 426"/>
                <a:gd name="T102" fmla="*/ 530 w 869"/>
                <a:gd name="T103" fmla="*/ 24 h 426"/>
                <a:gd name="T104" fmla="*/ 447 w 869"/>
                <a:gd name="T105"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9" h="426">
                  <a:moveTo>
                    <a:pt x="447" y="0"/>
                  </a:moveTo>
                  <a:cubicBezTo>
                    <a:pt x="447" y="7"/>
                    <a:pt x="447" y="7"/>
                    <a:pt x="447" y="7"/>
                  </a:cubicBezTo>
                  <a:cubicBezTo>
                    <a:pt x="24" y="7"/>
                    <a:pt x="24" y="7"/>
                    <a:pt x="24" y="7"/>
                  </a:cubicBezTo>
                  <a:cubicBezTo>
                    <a:pt x="25" y="7"/>
                    <a:pt x="25" y="7"/>
                    <a:pt x="25" y="7"/>
                  </a:cubicBezTo>
                  <a:cubicBezTo>
                    <a:pt x="25" y="7"/>
                    <a:pt x="24" y="7"/>
                    <a:pt x="24" y="7"/>
                  </a:cubicBezTo>
                  <a:cubicBezTo>
                    <a:pt x="27" y="12"/>
                    <a:pt x="31" y="14"/>
                    <a:pt x="31" y="19"/>
                  </a:cubicBezTo>
                  <a:cubicBezTo>
                    <a:pt x="31" y="24"/>
                    <a:pt x="27" y="30"/>
                    <a:pt x="24" y="33"/>
                  </a:cubicBezTo>
                  <a:cubicBezTo>
                    <a:pt x="21" y="28"/>
                    <a:pt x="17" y="24"/>
                    <a:pt x="9" y="24"/>
                  </a:cubicBezTo>
                  <a:cubicBezTo>
                    <a:pt x="7" y="24"/>
                    <a:pt x="1" y="25"/>
                    <a:pt x="1" y="28"/>
                  </a:cubicBezTo>
                  <a:cubicBezTo>
                    <a:pt x="1" y="39"/>
                    <a:pt x="14" y="44"/>
                    <a:pt x="14" y="56"/>
                  </a:cubicBezTo>
                  <a:cubicBezTo>
                    <a:pt x="14" y="72"/>
                    <a:pt x="0" y="102"/>
                    <a:pt x="5" y="115"/>
                  </a:cubicBezTo>
                  <a:cubicBezTo>
                    <a:pt x="10" y="128"/>
                    <a:pt x="4" y="148"/>
                    <a:pt x="10" y="159"/>
                  </a:cubicBezTo>
                  <a:cubicBezTo>
                    <a:pt x="7" y="161"/>
                    <a:pt x="2" y="165"/>
                    <a:pt x="5" y="169"/>
                  </a:cubicBezTo>
                  <a:cubicBezTo>
                    <a:pt x="14" y="185"/>
                    <a:pt x="26" y="208"/>
                    <a:pt x="37" y="210"/>
                  </a:cubicBezTo>
                  <a:cubicBezTo>
                    <a:pt x="34" y="232"/>
                    <a:pt x="49" y="238"/>
                    <a:pt x="56" y="256"/>
                  </a:cubicBezTo>
                  <a:cubicBezTo>
                    <a:pt x="58" y="261"/>
                    <a:pt x="56" y="267"/>
                    <a:pt x="60" y="268"/>
                  </a:cubicBezTo>
                  <a:cubicBezTo>
                    <a:pt x="79" y="275"/>
                    <a:pt x="106" y="287"/>
                    <a:pt x="114" y="302"/>
                  </a:cubicBezTo>
                  <a:cubicBezTo>
                    <a:pt x="147" y="302"/>
                    <a:pt x="147" y="302"/>
                    <a:pt x="147" y="302"/>
                  </a:cubicBezTo>
                  <a:cubicBezTo>
                    <a:pt x="204" y="321"/>
                    <a:pt x="204" y="321"/>
                    <a:pt x="204" y="321"/>
                  </a:cubicBezTo>
                  <a:cubicBezTo>
                    <a:pt x="248" y="321"/>
                    <a:pt x="248" y="321"/>
                    <a:pt x="248" y="321"/>
                  </a:cubicBezTo>
                  <a:cubicBezTo>
                    <a:pt x="248" y="315"/>
                    <a:pt x="248" y="315"/>
                    <a:pt x="248" y="315"/>
                  </a:cubicBezTo>
                  <a:cubicBezTo>
                    <a:pt x="258" y="315"/>
                    <a:pt x="258" y="315"/>
                    <a:pt x="258" y="315"/>
                  </a:cubicBezTo>
                  <a:cubicBezTo>
                    <a:pt x="276" y="319"/>
                    <a:pt x="286" y="321"/>
                    <a:pt x="295" y="337"/>
                  </a:cubicBezTo>
                  <a:cubicBezTo>
                    <a:pt x="300" y="344"/>
                    <a:pt x="308" y="362"/>
                    <a:pt x="319" y="362"/>
                  </a:cubicBezTo>
                  <a:cubicBezTo>
                    <a:pt x="329" y="362"/>
                    <a:pt x="326" y="347"/>
                    <a:pt x="338" y="347"/>
                  </a:cubicBezTo>
                  <a:cubicBezTo>
                    <a:pt x="369" y="347"/>
                    <a:pt x="368" y="386"/>
                    <a:pt x="385" y="403"/>
                  </a:cubicBezTo>
                  <a:cubicBezTo>
                    <a:pt x="389" y="407"/>
                    <a:pt x="401" y="409"/>
                    <a:pt x="410" y="410"/>
                  </a:cubicBezTo>
                  <a:cubicBezTo>
                    <a:pt x="409" y="406"/>
                    <a:pt x="409" y="406"/>
                    <a:pt x="409" y="406"/>
                  </a:cubicBezTo>
                  <a:cubicBezTo>
                    <a:pt x="409" y="406"/>
                    <a:pt x="409" y="406"/>
                    <a:pt x="409" y="405"/>
                  </a:cubicBezTo>
                  <a:cubicBezTo>
                    <a:pt x="409" y="389"/>
                    <a:pt x="416" y="375"/>
                    <a:pt x="427" y="371"/>
                  </a:cubicBezTo>
                  <a:cubicBezTo>
                    <a:pt x="429" y="370"/>
                    <a:pt x="430" y="370"/>
                    <a:pt x="431" y="370"/>
                  </a:cubicBezTo>
                  <a:cubicBezTo>
                    <a:pt x="432" y="370"/>
                    <a:pt x="433" y="370"/>
                    <a:pt x="434" y="370"/>
                  </a:cubicBezTo>
                  <a:cubicBezTo>
                    <a:pt x="435" y="370"/>
                    <a:pt x="435" y="371"/>
                    <a:pt x="436" y="371"/>
                  </a:cubicBezTo>
                  <a:cubicBezTo>
                    <a:pt x="438" y="371"/>
                    <a:pt x="440" y="370"/>
                    <a:pt x="442" y="368"/>
                  </a:cubicBezTo>
                  <a:cubicBezTo>
                    <a:pt x="448" y="362"/>
                    <a:pt x="455" y="349"/>
                    <a:pt x="471" y="349"/>
                  </a:cubicBezTo>
                  <a:cubicBezTo>
                    <a:pt x="476" y="349"/>
                    <a:pt x="480" y="354"/>
                    <a:pt x="485" y="354"/>
                  </a:cubicBezTo>
                  <a:cubicBezTo>
                    <a:pt x="489" y="354"/>
                    <a:pt x="490" y="350"/>
                    <a:pt x="493" y="350"/>
                  </a:cubicBezTo>
                  <a:cubicBezTo>
                    <a:pt x="502" y="350"/>
                    <a:pt x="512" y="362"/>
                    <a:pt x="524" y="362"/>
                  </a:cubicBezTo>
                  <a:cubicBezTo>
                    <a:pt x="526" y="362"/>
                    <a:pt x="529" y="362"/>
                    <a:pt x="531" y="360"/>
                  </a:cubicBezTo>
                  <a:cubicBezTo>
                    <a:pt x="525" y="356"/>
                    <a:pt x="530" y="352"/>
                    <a:pt x="530" y="344"/>
                  </a:cubicBezTo>
                  <a:cubicBezTo>
                    <a:pt x="529" y="344"/>
                    <a:pt x="528" y="345"/>
                    <a:pt x="527" y="345"/>
                  </a:cubicBezTo>
                  <a:cubicBezTo>
                    <a:pt x="527" y="345"/>
                    <a:pt x="525" y="344"/>
                    <a:pt x="523" y="344"/>
                  </a:cubicBezTo>
                  <a:cubicBezTo>
                    <a:pt x="532" y="340"/>
                    <a:pt x="543" y="341"/>
                    <a:pt x="551" y="339"/>
                  </a:cubicBezTo>
                  <a:cubicBezTo>
                    <a:pt x="551" y="341"/>
                    <a:pt x="553" y="344"/>
                    <a:pt x="555" y="344"/>
                  </a:cubicBezTo>
                  <a:cubicBezTo>
                    <a:pt x="559" y="344"/>
                    <a:pt x="561" y="339"/>
                    <a:pt x="568" y="339"/>
                  </a:cubicBezTo>
                  <a:cubicBezTo>
                    <a:pt x="581" y="339"/>
                    <a:pt x="587" y="352"/>
                    <a:pt x="596" y="352"/>
                  </a:cubicBezTo>
                  <a:cubicBezTo>
                    <a:pt x="601" y="352"/>
                    <a:pt x="603" y="345"/>
                    <a:pt x="608" y="345"/>
                  </a:cubicBezTo>
                  <a:cubicBezTo>
                    <a:pt x="631" y="345"/>
                    <a:pt x="625" y="377"/>
                    <a:pt x="633" y="394"/>
                  </a:cubicBezTo>
                  <a:cubicBezTo>
                    <a:pt x="637" y="402"/>
                    <a:pt x="643" y="405"/>
                    <a:pt x="649" y="413"/>
                  </a:cubicBezTo>
                  <a:cubicBezTo>
                    <a:pt x="652" y="418"/>
                    <a:pt x="652" y="426"/>
                    <a:pt x="660" y="426"/>
                  </a:cubicBezTo>
                  <a:cubicBezTo>
                    <a:pt x="669" y="426"/>
                    <a:pt x="671" y="416"/>
                    <a:pt x="671" y="405"/>
                  </a:cubicBezTo>
                  <a:cubicBezTo>
                    <a:pt x="671" y="396"/>
                    <a:pt x="666" y="391"/>
                    <a:pt x="665" y="384"/>
                  </a:cubicBezTo>
                  <a:cubicBezTo>
                    <a:pt x="665" y="381"/>
                    <a:pt x="665" y="381"/>
                    <a:pt x="665" y="381"/>
                  </a:cubicBezTo>
                  <a:cubicBezTo>
                    <a:pt x="665" y="382"/>
                    <a:pt x="665" y="382"/>
                    <a:pt x="665" y="382"/>
                  </a:cubicBezTo>
                  <a:cubicBezTo>
                    <a:pt x="665" y="365"/>
                    <a:pt x="650" y="359"/>
                    <a:pt x="650" y="342"/>
                  </a:cubicBezTo>
                  <a:cubicBezTo>
                    <a:pt x="650" y="304"/>
                    <a:pt x="682" y="294"/>
                    <a:pt x="706" y="280"/>
                  </a:cubicBezTo>
                  <a:cubicBezTo>
                    <a:pt x="705" y="279"/>
                    <a:pt x="705" y="279"/>
                    <a:pt x="705" y="279"/>
                  </a:cubicBezTo>
                  <a:cubicBezTo>
                    <a:pt x="708" y="275"/>
                    <a:pt x="708" y="274"/>
                    <a:pt x="714" y="272"/>
                  </a:cubicBezTo>
                  <a:cubicBezTo>
                    <a:pt x="718" y="271"/>
                    <a:pt x="721" y="267"/>
                    <a:pt x="727" y="265"/>
                  </a:cubicBezTo>
                  <a:cubicBezTo>
                    <a:pt x="730" y="265"/>
                    <a:pt x="732" y="262"/>
                    <a:pt x="733" y="260"/>
                  </a:cubicBezTo>
                  <a:cubicBezTo>
                    <a:pt x="727" y="256"/>
                    <a:pt x="727" y="256"/>
                    <a:pt x="727" y="256"/>
                  </a:cubicBezTo>
                  <a:cubicBezTo>
                    <a:pt x="727" y="252"/>
                    <a:pt x="727" y="252"/>
                    <a:pt x="727" y="252"/>
                  </a:cubicBezTo>
                  <a:cubicBezTo>
                    <a:pt x="728" y="252"/>
                    <a:pt x="728" y="252"/>
                    <a:pt x="729" y="252"/>
                  </a:cubicBezTo>
                  <a:cubicBezTo>
                    <a:pt x="733" y="252"/>
                    <a:pt x="734" y="251"/>
                    <a:pt x="735" y="246"/>
                  </a:cubicBezTo>
                  <a:cubicBezTo>
                    <a:pt x="733" y="246"/>
                    <a:pt x="730" y="245"/>
                    <a:pt x="728" y="242"/>
                  </a:cubicBezTo>
                  <a:cubicBezTo>
                    <a:pt x="731" y="242"/>
                    <a:pt x="735" y="240"/>
                    <a:pt x="735" y="235"/>
                  </a:cubicBezTo>
                  <a:cubicBezTo>
                    <a:pt x="735" y="234"/>
                    <a:pt x="735" y="232"/>
                    <a:pt x="735" y="230"/>
                  </a:cubicBezTo>
                  <a:cubicBezTo>
                    <a:pt x="734" y="230"/>
                    <a:pt x="732" y="230"/>
                    <a:pt x="731" y="230"/>
                  </a:cubicBezTo>
                  <a:cubicBezTo>
                    <a:pt x="728" y="227"/>
                    <a:pt x="731" y="227"/>
                    <a:pt x="731" y="222"/>
                  </a:cubicBezTo>
                  <a:cubicBezTo>
                    <a:pt x="731" y="217"/>
                    <a:pt x="729" y="207"/>
                    <a:pt x="729" y="204"/>
                  </a:cubicBezTo>
                  <a:cubicBezTo>
                    <a:pt x="729" y="204"/>
                    <a:pt x="728" y="199"/>
                    <a:pt x="729" y="197"/>
                  </a:cubicBezTo>
                  <a:cubicBezTo>
                    <a:pt x="730" y="202"/>
                    <a:pt x="735" y="211"/>
                    <a:pt x="735" y="214"/>
                  </a:cubicBezTo>
                  <a:cubicBezTo>
                    <a:pt x="735" y="216"/>
                    <a:pt x="735" y="218"/>
                    <a:pt x="735" y="220"/>
                  </a:cubicBezTo>
                  <a:cubicBezTo>
                    <a:pt x="735" y="221"/>
                    <a:pt x="736" y="223"/>
                    <a:pt x="737" y="223"/>
                  </a:cubicBezTo>
                  <a:cubicBezTo>
                    <a:pt x="739" y="223"/>
                    <a:pt x="749" y="205"/>
                    <a:pt x="749" y="202"/>
                  </a:cubicBezTo>
                  <a:cubicBezTo>
                    <a:pt x="749" y="197"/>
                    <a:pt x="746" y="196"/>
                    <a:pt x="745" y="192"/>
                  </a:cubicBezTo>
                  <a:cubicBezTo>
                    <a:pt x="747" y="189"/>
                    <a:pt x="747" y="189"/>
                    <a:pt x="747" y="189"/>
                  </a:cubicBezTo>
                  <a:cubicBezTo>
                    <a:pt x="748" y="190"/>
                    <a:pt x="749" y="193"/>
                    <a:pt x="751" y="193"/>
                  </a:cubicBezTo>
                  <a:cubicBezTo>
                    <a:pt x="755" y="193"/>
                    <a:pt x="765" y="175"/>
                    <a:pt x="766" y="170"/>
                  </a:cubicBezTo>
                  <a:cubicBezTo>
                    <a:pt x="766" y="170"/>
                    <a:pt x="761" y="167"/>
                    <a:pt x="761" y="164"/>
                  </a:cubicBezTo>
                  <a:cubicBezTo>
                    <a:pt x="761" y="163"/>
                    <a:pt x="763" y="161"/>
                    <a:pt x="764" y="160"/>
                  </a:cubicBezTo>
                  <a:cubicBezTo>
                    <a:pt x="766" y="160"/>
                    <a:pt x="767" y="161"/>
                    <a:pt x="769" y="161"/>
                  </a:cubicBezTo>
                  <a:cubicBezTo>
                    <a:pt x="776" y="161"/>
                    <a:pt x="782" y="161"/>
                    <a:pt x="789" y="158"/>
                  </a:cubicBezTo>
                  <a:cubicBezTo>
                    <a:pt x="788" y="157"/>
                    <a:pt x="786" y="157"/>
                    <a:pt x="785" y="157"/>
                  </a:cubicBezTo>
                  <a:cubicBezTo>
                    <a:pt x="782" y="157"/>
                    <a:pt x="779" y="158"/>
                    <a:pt x="776" y="158"/>
                  </a:cubicBezTo>
                  <a:cubicBezTo>
                    <a:pt x="770" y="158"/>
                    <a:pt x="770" y="158"/>
                    <a:pt x="770" y="158"/>
                  </a:cubicBezTo>
                  <a:cubicBezTo>
                    <a:pt x="781" y="151"/>
                    <a:pt x="799" y="155"/>
                    <a:pt x="810" y="147"/>
                  </a:cubicBezTo>
                  <a:cubicBezTo>
                    <a:pt x="810" y="147"/>
                    <a:pt x="811" y="148"/>
                    <a:pt x="813" y="148"/>
                  </a:cubicBezTo>
                  <a:cubicBezTo>
                    <a:pt x="817" y="148"/>
                    <a:pt x="823" y="146"/>
                    <a:pt x="827" y="145"/>
                  </a:cubicBezTo>
                  <a:cubicBezTo>
                    <a:pt x="827" y="141"/>
                    <a:pt x="827" y="141"/>
                    <a:pt x="827" y="141"/>
                  </a:cubicBezTo>
                  <a:cubicBezTo>
                    <a:pt x="827" y="141"/>
                    <a:pt x="822" y="145"/>
                    <a:pt x="821" y="145"/>
                  </a:cubicBezTo>
                  <a:cubicBezTo>
                    <a:pt x="818" y="145"/>
                    <a:pt x="816" y="138"/>
                    <a:pt x="816" y="136"/>
                  </a:cubicBezTo>
                  <a:cubicBezTo>
                    <a:pt x="814" y="135"/>
                    <a:pt x="814" y="132"/>
                    <a:pt x="814" y="131"/>
                  </a:cubicBezTo>
                  <a:cubicBezTo>
                    <a:pt x="814" y="111"/>
                    <a:pt x="832" y="105"/>
                    <a:pt x="840" y="96"/>
                  </a:cubicBezTo>
                  <a:cubicBezTo>
                    <a:pt x="842" y="96"/>
                    <a:pt x="843" y="95"/>
                    <a:pt x="844" y="95"/>
                  </a:cubicBezTo>
                  <a:cubicBezTo>
                    <a:pt x="846" y="95"/>
                    <a:pt x="848" y="96"/>
                    <a:pt x="852" y="96"/>
                  </a:cubicBezTo>
                  <a:cubicBezTo>
                    <a:pt x="860" y="96"/>
                    <a:pt x="865" y="93"/>
                    <a:pt x="869" y="88"/>
                  </a:cubicBezTo>
                  <a:cubicBezTo>
                    <a:pt x="862" y="78"/>
                    <a:pt x="864" y="63"/>
                    <a:pt x="861" y="50"/>
                  </a:cubicBezTo>
                  <a:cubicBezTo>
                    <a:pt x="861" y="50"/>
                    <a:pt x="861" y="50"/>
                    <a:pt x="861" y="50"/>
                  </a:cubicBezTo>
                  <a:cubicBezTo>
                    <a:pt x="861" y="50"/>
                    <a:pt x="861" y="50"/>
                    <a:pt x="861" y="50"/>
                  </a:cubicBezTo>
                  <a:cubicBezTo>
                    <a:pt x="861" y="46"/>
                    <a:pt x="859" y="42"/>
                    <a:pt x="857" y="38"/>
                  </a:cubicBezTo>
                  <a:cubicBezTo>
                    <a:pt x="857" y="38"/>
                    <a:pt x="857" y="38"/>
                    <a:pt x="857" y="38"/>
                  </a:cubicBezTo>
                  <a:cubicBezTo>
                    <a:pt x="856" y="37"/>
                    <a:pt x="855" y="36"/>
                    <a:pt x="853" y="36"/>
                  </a:cubicBezTo>
                  <a:cubicBezTo>
                    <a:pt x="852" y="36"/>
                    <a:pt x="850" y="36"/>
                    <a:pt x="848" y="37"/>
                  </a:cubicBezTo>
                  <a:cubicBezTo>
                    <a:pt x="846" y="37"/>
                    <a:pt x="845" y="38"/>
                    <a:pt x="843" y="38"/>
                  </a:cubicBezTo>
                  <a:cubicBezTo>
                    <a:pt x="841" y="38"/>
                    <a:pt x="839" y="37"/>
                    <a:pt x="837" y="35"/>
                  </a:cubicBezTo>
                  <a:cubicBezTo>
                    <a:pt x="824" y="44"/>
                    <a:pt x="824" y="61"/>
                    <a:pt x="814" y="71"/>
                  </a:cubicBezTo>
                  <a:cubicBezTo>
                    <a:pt x="812" y="73"/>
                    <a:pt x="814" y="75"/>
                    <a:pt x="809" y="76"/>
                  </a:cubicBezTo>
                  <a:cubicBezTo>
                    <a:pt x="805" y="77"/>
                    <a:pt x="800" y="78"/>
                    <a:pt x="795" y="78"/>
                  </a:cubicBezTo>
                  <a:cubicBezTo>
                    <a:pt x="791" y="78"/>
                    <a:pt x="787" y="78"/>
                    <a:pt x="782" y="78"/>
                  </a:cubicBezTo>
                  <a:cubicBezTo>
                    <a:pt x="777" y="78"/>
                    <a:pt x="772" y="78"/>
                    <a:pt x="768" y="78"/>
                  </a:cubicBezTo>
                  <a:cubicBezTo>
                    <a:pt x="761" y="78"/>
                    <a:pt x="756" y="78"/>
                    <a:pt x="755" y="79"/>
                  </a:cubicBezTo>
                  <a:cubicBezTo>
                    <a:pt x="751" y="82"/>
                    <a:pt x="732" y="101"/>
                    <a:pt x="731" y="102"/>
                  </a:cubicBezTo>
                  <a:cubicBezTo>
                    <a:pt x="731" y="115"/>
                    <a:pt x="716" y="117"/>
                    <a:pt x="702" y="117"/>
                  </a:cubicBezTo>
                  <a:cubicBezTo>
                    <a:pt x="694" y="117"/>
                    <a:pt x="687" y="117"/>
                    <a:pt x="682" y="117"/>
                  </a:cubicBezTo>
                  <a:cubicBezTo>
                    <a:pt x="679" y="117"/>
                    <a:pt x="679" y="117"/>
                    <a:pt x="675" y="117"/>
                  </a:cubicBezTo>
                  <a:cubicBezTo>
                    <a:pt x="676" y="118"/>
                    <a:pt x="676" y="119"/>
                    <a:pt x="677" y="120"/>
                  </a:cubicBezTo>
                  <a:cubicBezTo>
                    <a:pt x="677" y="120"/>
                    <a:pt x="677" y="121"/>
                    <a:pt x="678" y="121"/>
                  </a:cubicBezTo>
                  <a:cubicBezTo>
                    <a:pt x="679" y="124"/>
                    <a:pt x="680" y="127"/>
                    <a:pt x="681" y="130"/>
                  </a:cubicBezTo>
                  <a:cubicBezTo>
                    <a:pt x="681" y="130"/>
                    <a:pt x="681" y="130"/>
                    <a:pt x="681" y="130"/>
                  </a:cubicBezTo>
                  <a:cubicBezTo>
                    <a:pt x="681" y="130"/>
                    <a:pt x="681" y="130"/>
                    <a:pt x="681" y="130"/>
                  </a:cubicBezTo>
                  <a:cubicBezTo>
                    <a:pt x="681" y="130"/>
                    <a:pt x="681" y="130"/>
                    <a:pt x="681" y="130"/>
                  </a:cubicBezTo>
                  <a:cubicBezTo>
                    <a:pt x="680" y="130"/>
                    <a:pt x="678" y="131"/>
                    <a:pt x="677" y="132"/>
                  </a:cubicBezTo>
                  <a:cubicBezTo>
                    <a:pt x="675" y="133"/>
                    <a:pt x="674" y="133"/>
                    <a:pt x="672" y="134"/>
                  </a:cubicBezTo>
                  <a:cubicBezTo>
                    <a:pt x="672" y="134"/>
                    <a:pt x="672" y="134"/>
                    <a:pt x="672" y="134"/>
                  </a:cubicBezTo>
                  <a:cubicBezTo>
                    <a:pt x="660" y="140"/>
                    <a:pt x="642" y="148"/>
                    <a:pt x="632" y="148"/>
                  </a:cubicBezTo>
                  <a:cubicBezTo>
                    <a:pt x="626" y="148"/>
                    <a:pt x="624" y="140"/>
                    <a:pt x="624" y="135"/>
                  </a:cubicBezTo>
                  <a:cubicBezTo>
                    <a:pt x="624" y="135"/>
                    <a:pt x="624" y="135"/>
                    <a:pt x="624" y="135"/>
                  </a:cubicBezTo>
                  <a:cubicBezTo>
                    <a:pt x="624" y="135"/>
                    <a:pt x="624" y="135"/>
                    <a:pt x="624" y="135"/>
                  </a:cubicBezTo>
                  <a:cubicBezTo>
                    <a:pt x="624" y="127"/>
                    <a:pt x="630" y="123"/>
                    <a:pt x="636" y="117"/>
                  </a:cubicBezTo>
                  <a:cubicBezTo>
                    <a:pt x="631" y="113"/>
                    <a:pt x="631" y="109"/>
                    <a:pt x="628" y="101"/>
                  </a:cubicBezTo>
                  <a:cubicBezTo>
                    <a:pt x="623" y="102"/>
                    <a:pt x="624" y="104"/>
                    <a:pt x="618" y="104"/>
                  </a:cubicBezTo>
                  <a:cubicBezTo>
                    <a:pt x="619" y="97"/>
                    <a:pt x="624" y="92"/>
                    <a:pt x="624" y="85"/>
                  </a:cubicBezTo>
                  <a:cubicBezTo>
                    <a:pt x="624" y="79"/>
                    <a:pt x="604" y="69"/>
                    <a:pt x="600" y="69"/>
                  </a:cubicBezTo>
                  <a:cubicBezTo>
                    <a:pt x="591" y="69"/>
                    <a:pt x="600" y="82"/>
                    <a:pt x="581" y="83"/>
                  </a:cubicBezTo>
                  <a:cubicBezTo>
                    <a:pt x="575" y="83"/>
                    <a:pt x="575" y="99"/>
                    <a:pt x="575" y="106"/>
                  </a:cubicBezTo>
                  <a:cubicBezTo>
                    <a:pt x="575" y="106"/>
                    <a:pt x="575" y="117"/>
                    <a:pt x="575" y="123"/>
                  </a:cubicBezTo>
                  <a:cubicBezTo>
                    <a:pt x="575" y="130"/>
                    <a:pt x="572" y="146"/>
                    <a:pt x="565" y="146"/>
                  </a:cubicBezTo>
                  <a:cubicBezTo>
                    <a:pt x="559" y="146"/>
                    <a:pt x="552" y="141"/>
                    <a:pt x="552" y="135"/>
                  </a:cubicBezTo>
                  <a:cubicBezTo>
                    <a:pt x="552" y="121"/>
                    <a:pt x="557" y="94"/>
                    <a:pt x="566" y="83"/>
                  </a:cubicBezTo>
                  <a:cubicBezTo>
                    <a:pt x="560" y="83"/>
                    <a:pt x="558" y="87"/>
                    <a:pt x="553" y="90"/>
                  </a:cubicBezTo>
                  <a:cubicBezTo>
                    <a:pt x="554" y="80"/>
                    <a:pt x="575" y="65"/>
                    <a:pt x="587" y="65"/>
                  </a:cubicBezTo>
                  <a:cubicBezTo>
                    <a:pt x="590" y="65"/>
                    <a:pt x="596" y="66"/>
                    <a:pt x="602" y="66"/>
                  </a:cubicBezTo>
                  <a:cubicBezTo>
                    <a:pt x="605" y="66"/>
                    <a:pt x="608" y="66"/>
                    <a:pt x="610" y="65"/>
                  </a:cubicBezTo>
                  <a:cubicBezTo>
                    <a:pt x="610" y="59"/>
                    <a:pt x="610" y="59"/>
                    <a:pt x="610" y="59"/>
                  </a:cubicBezTo>
                  <a:cubicBezTo>
                    <a:pt x="599" y="59"/>
                    <a:pt x="593" y="52"/>
                    <a:pt x="580" y="52"/>
                  </a:cubicBezTo>
                  <a:cubicBezTo>
                    <a:pt x="575" y="52"/>
                    <a:pt x="572" y="57"/>
                    <a:pt x="566" y="57"/>
                  </a:cubicBezTo>
                  <a:cubicBezTo>
                    <a:pt x="562" y="57"/>
                    <a:pt x="557" y="54"/>
                    <a:pt x="557" y="51"/>
                  </a:cubicBezTo>
                  <a:cubicBezTo>
                    <a:pt x="546" y="51"/>
                    <a:pt x="546" y="51"/>
                    <a:pt x="546" y="51"/>
                  </a:cubicBezTo>
                  <a:cubicBezTo>
                    <a:pt x="548" y="46"/>
                    <a:pt x="552" y="45"/>
                    <a:pt x="552" y="37"/>
                  </a:cubicBezTo>
                  <a:cubicBezTo>
                    <a:pt x="544" y="39"/>
                    <a:pt x="534" y="49"/>
                    <a:pt x="529" y="49"/>
                  </a:cubicBezTo>
                  <a:cubicBezTo>
                    <a:pt x="524" y="49"/>
                    <a:pt x="523" y="56"/>
                    <a:pt x="514" y="56"/>
                  </a:cubicBezTo>
                  <a:cubicBezTo>
                    <a:pt x="510" y="56"/>
                    <a:pt x="509" y="55"/>
                    <a:pt x="506" y="51"/>
                  </a:cubicBezTo>
                  <a:cubicBezTo>
                    <a:pt x="503" y="51"/>
                    <a:pt x="501" y="53"/>
                    <a:pt x="497" y="54"/>
                  </a:cubicBezTo>
                  <a:cubicBezTo>
                    <a:pt x="489" y="54"/>
                    <a:pt x="489" y="54"/>
                    <a:pt x="489" y="54"/>
                  </a:cubicBezTo>
                  <a:cubicBezTo>
                    <a:pt x="501" y="39"/>
                    <a:pt x="516" y="34"/>
                    <a:pt x="530" y="24"/>
                  </a:cubicBezTo>
                  <a:cubicBezTo>
                    <a:pt x="511" y="24"/>
                    <a:pt x="497" y="24"/>
                    <a:pt x="486" y="14"/>
                  </a:cubicBezTo>
                  <a:cubicBezTo>
                    <a:pt x="460" y="14"/>
                    <a:pt x="460" y="14"/>
                    <a:pt x="460" y="14"/>
                  </a:cubicBezTo>
                  <a:cubicBezTo>
                    <a:pt x="453" y="10"/>
                    <a:pt x="454" y="6"/>
                    <a:pt x="4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40" name="Freeform 133"/>
            <p:cNvSpPr>
              <a:spLocks noEditPoints="1"/>
            </p:cNvSpPr>
            <p:nvPr/>
          </p:nvSpPr>
          <p:spPr bwMode="auto">
            <a:xfrm>
              <a:off x="-1562" y="-67"/>
              <a:ext cx="3028" cy="1564"/>
            </a:xfrm>
            <a:custGeom>
              <a:avLst/>
              <a:gdLst>
                <a:gd name="T0" fmla="*/ 0 w 1281"/>
                <a:gd name="T1" fmla="*/ 61 h 661"/>
                <a:gd name="T2" fmla="*/ 666 w 1281"/>
                <a:gd name="T3" fmla="*/ 20 h 661"/>
                <a:gd name="T4" fmla="*/ 695 w 1281"/>
                <a:gd name="T5" fmla="*/ 86 h 661"/>
                <a:gd name="T6" fmla="*/ 670 w 1281"/>
                <a:gd name="T7" fmla="*/ 99 h 661"/>
                <a:gd name="T8" fmla="*/ 588 w 1281"/>
                <a:gd name="T9" fmla="*/ 110 h 661"/>
                <a:gd name="T10" fmla="*/ 514 w 1281"/>
                <a:gd name="T11" fmla="*/ 90 h 661"/>
                <a:gd name="T12" fmla="*/ 463 w 1281"/>
                <a:gd name="T13" fmla="*/ 106 h 661"/>
                <a:gd name="T14" fmla="*/ 379 w 1281"/>
                <a:gd name="T15" fmla="*/ 102 h 661"/>
                <a:gd name="T16" fmla="*/ 352 w 1281"/>
                <a:gd name="T17" fmla="*/ 82 h 661"/>
                <a:gd name="T18" fmla="*/ 220 w 1281"/>
                <a:gd name="T19" fmla="*/ 64 h 661"/>
                <a:gd name="T20" fmla="*/ 128 w 1281"/>
                <a:gd name="T21" fmla="*/ 59 h 661"/>
                <a:gd name="T22" fmla="*/ 87 w 1281"/>
                <a:gd name="T23" fmla="*/ 70 h 661"/>
                <a:gd name="T24" fmla="*/ 4 w 1281"/>
                <a:gd name="T25" fmla="*/ 62 h 661"/>
                <a:gd name="T26" fmla="*/ 0 w 1281"/>
                <a:gd name="T27" fmla="*/ 289 h 661"/>
                <a:gd name="T28" fmla="*/ 29 w 1281"/>
                <a:gd name="T29" fmla="*/ 297 h 661"/>
                <a:gd name="T30" fmla="*/ 118 w 1281"/>
                <a:gd name="T31" fmla="*/ 345 h 661"/>
                <a:gd name="T32" fmla="*/ 161 w 1281"/>
                <a:gd name="T33" fmla="*/ 397 h 661"/>
                <a:gd name="T34" fmla="*/ 157 w 1281"/>
                <a:gd name="T35" fmla="*/ 415 h 661"/>
                <a:gd name="T36" fmla="*/ 194 w 1281"/>
                <a:gd name="T37" fmla="*/ 468 h 661"/>
                <a:gd name="T38" fmla="*/ 267 w 1281"/>
                <a:gd name="T39" fmla="*/ 527 h 661"/>
                <a:gd name="T40" fmla="*/ 690 w 1281"/>
                <a:gd name="T41" fmla="*/ 520 h 661"/>
                <a:gd name="T42" fmla="*/ 787 w 1281"/>
                <a:gd name="T43" fmla="*/ 542 h 661"/>
                <a:gd name="T44" fmla="*/ 813 w 1281"/>
                <a:gd name="T45" fmla="*/ 535 h 661"/>
                <a:gd name="T46" fmla="*/ 899 w 1281"/>
                <a:gd name="T47" fmla="*/ 589 h 661"/>
                <a:gd name="T48" fmla="*/ 879 w 1281"/>
                <a:gd name="T49" fmla="*/ 637 h 661"/>
                <a:gd name="T50" fmla="*/ 875 w 1281"/>
                <a:gd name="T51" fmla="*/ 661 h 661"/>
                <a:gd name="T52" fmla="*/ 914 w 1281"/>
                <a:gd name="T53" fmla="*/ 654 h 661"/>
                <a:gd name="T54" fmla="*/ 924 w 1281"/>
                <a:gd name="T55" fmla="*/ 650 h 661"/>
                <a:gd name="T56" fmla="*/ 921 w 1281"/>
                <a:gd name="T57" fmla="*/ 641 h 661"/>
                <a:gd name="T58" fmla="*/ 974 w 1281"/>
                <a:gd name="T59" fmla="*/ 622 h 661"/>
                <a:gd name="T60" fmla="*/ 1038 w 1281"/>
                <a:gd name="T61" fmla="*/ 598 h 661"/>
                <a:gd name="T62" fmla="*/ 1086 w 1281"/>
                <a:gd name="T63" fmla="*/ 558 h 661"/>
                <a:gd name="T64" fmla="*/ 1100 w 1281"/>
                <a:gd name="T65" fmla="*/ 558 h 661"/>
                <a:gd name="T66" fmla="*/ 1110 w 1281"/>
                <a:gd name="T67" fmla="*/ 604 h 661"/>
                <a:gd name="T68" fmla="*/ 1115 w 1281"/>
                <a:gd name="T69" fmla="*/ 601 h 661"/>
                <a:gd name="T70" fmla="*/ 1157 w 1281"/>
                <a:gd name="T71" fmla="*/ 597 h 661"/>
                <a:gd name="T72" fmla="*/ 1199 w 1281"/>
                <a:gd name="T73" fmla="*/ 595 h 661"/>
                <a:gd name="T74" fmla="*/ 1135 w 1281"/>
                <a:gd name="T75" fmla="*/ 547 h 661"/>
                <a:gd name="T76" fmla="*/ 1080 w 1281"/>
                <a:gd name="T77" fmla="*/ 540 h 661"/>
                <a:gd name="T78" fmla="*/ 1174 w 1281"/>
                <a:gd name="T79" fmla="*/ 500 h 661"/>
                <a:gd name="T80" fmla="*/ 1272 w 1281"/>
                <a:gd name="T81" fmla="*/ 434 h 661"/>
                <a:gd name="T82" fmla="*/ 1213 w 1281"/>
                <a:gd name="T83" fmla="*/ 434 h 661"/>
                <a:gd name="T84" fmla="*/ 1211 w 1281"/>
                <a:gd name="T85" fmla="*/ 386 h 661"/>
                <a:gd name="T86" fmla="*/ 1190 w 1281"/>
                <a:gd name="T87" fmla="*/ 347 h 661"/>
                <a:gd name="T88" fmla="*/ 1133 w 1281"/>
                <a:gd name="T89" fmla="*/ 304 h 661"/>
                <a:gd name="T90" fmla="*/ 1041 w 1281"/>
                <a:gd name="T91" fmla="*/ 259 h 661"/>
                <a:gd name="T92" fmla="*/ 938 w 1281"/>
                <a:gd name="T93" fmla="*/ 248 h 661"/>
                <a:gd name="T94" fmla="*/ 961 w 1281"/>
                <a:gd name="T95" fmla="*/ 381 h 661"/>
                <a:gd name="T96" fmla="*/ 914 w 1281"/>
                <a:gd name="T97" fmla="*/ 483 h 661"/>
                <a:gd name="T98" fmla="*/ 834 w 1281"/>
                <a:gd name="T99" fmla="*/ 400 h 661"/>
                <a:gd name="T100" fmla="*/ 706 w 1281"/>
                <a:gd name="T101" fmla="*/ 323 h 661"/>
                <a:gd name="T102" fmla="*/ 728 w 1281"/>
                <a:gd name="T103" fmla="*/ 233 h 661"/>
                <a:gd name="T104" fmla="*/ 726 w 1281"/>
                <a:gd name="T105" fmla="*/ 208 h 661"/>
                <a:gd name="T106" fmla="*/ 768 w 1281"/>
                <a:gd name="T107" fmla="*/ 202 h 661"/>
                <a:gd name="T108" fmla="*/ 764 w 1281"/>
                <a:gd name="T109" fmla="*/ 157 h 661"/>
                <a:gd name="T110" fmla="*/ 817 w 1281"/>
                <a:gd name="T111" fmla="*/ 140 h 661"/>
                <a:gd name="T112" fmla="*/ 864 w 1281"/>
                <a:gd name="T113" fmla="*/ 144 h 661"/>
                <a:gd name="T114" fmla="*/ 892 w 1281"/>
                <a:gd name="T115" fmla="*/ 86 h 661"/>
                <a:gd name="T116" fmla="*/ 831 w 1281"/>
                <a:gd name="T117" fmla="*/ 66 h 661"/>
                <a:gd name="T118" fmla="*/ 805 w 1281"/>
                <a:gd name="T119" fmla="*/ 122 h 661"/>
                <a:gd name="T120" fmla="*/ 755 w 1281"/>
                <a:gd name="T121" fmla="*/ 93 h 661"/>
                <a:gd name="T122" fmla="*/ 735 w 1281"/>
                <a:gd name="T123" fmla="*/ 45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1" h="661">
                  <a:moveTo>
                    <a:pt x="0" y="61"/>
                  </a:moveTo>
                  <a:cubicBezTo>
                    <a:pt x="0" y="61"/>
                    <a:pt x="0" y="61"/>
                    <a:pt x="0" y="61"/>
                  </a:cubicBezTo>
                  <a:cubicBezTo>
                    <a:pt x="0" y="61"/>
                    <a:pt x="0" y="61"/>
                    <a:pt x="0" y="61"/>
                  </a:cubicBezTo>
                  <a:cubicBezTo>
                    <a:pt x="0" y="61"/>
                    <a:pt x="0" y="61"/>
                    <a:pt x="0" y="61"/>
                  </a:cubicBezTo>
                  <a:cubicBezTo>
                    <a:pt x="0" y="61"/>
                    <a:pt x="0" y="61"/>
                    <a:pt x="0" y="61"/>
                  </a:cubicBezTo>
                  <a:moveTo>
                    <a:pt x="686" y="0"/>
                  </a:moveTo>
                  <a:cubicBezTo>
                    <a:pt x="676" y="0"/>
                    <a:pt x="680" y="7"/>
                    <a:pt x="681" y="12"/>
                  </a:cubicBezTo>
                  <a:cubicBezTo>
                    <a:pt x="675" y="14"/>
                    <a:pt x="666" y="12"/>
                    <a:pt x="666" y="20"/>
                  </a:cubicBezTo>
                  <a:cubicBezTo>
                    <a:pt x="666" y="25"/>
                    <a:pt x="670" y="28"/>
                    <a:pt x="670" y="33"/>
                  </a:cubicBezTo>
                  <a:cubicBezTo>
                    <a:pt x="670" y="38"/>
                    <a:pt x="663" y="38"/>
                    <a:pt x="663" y="45"/>
                  </a:cubicBezTo>
                  <a:cubicBezTo>
                    <a:pt x="663" y="63"/>
                    <a:pt x="699" y="52"/>
                    <a:pt x="699" y="70"/>
                  </a:cubicBezTo>
                  <a:cubicBezTo>
                    <a:pt x="699" y="73"/>
                    <a:pt x="695" y="86"/>
                    <a:pt x="695" y="86"/>
                  </a:cubicBezTo>
                  <a:cubicBezTo>
                    <a:pt x="699" y="84"/>
                    <a:pt x="702" y="83"/>
                    <a:pt x="706" y="81"/>
                  </a:cubicBezTo>
                  <a:cubicBezTo>
                    <a:pt x="713" y="102"/>
                    <a:pt x="678" y="92"/>
                    <a:pt x="678" y="118"/>
                  </a:cubicBezTo>
                  <a:cubicBezTo>
                    <a:pt x="676" y="118"/>
                    <a:pt x="675" y="118"/>
                    <a:pt x="673" y="118"/>
                  </a:cubicBezTo>
                  <a:cubicBezTo>
                    <a:pt x="664" y="118"/>
                    <a:pt x="674" y="104"/>
                    <a:pt x="670" y="99"/>
                  </a:cubicBezTo>
                  <a:cubicBezTo>
                    <a:pt x="669" y="96"/>
                    <a:pt x="654" y="93"/>
                    <a:pt x="647" y="93"/>
                  </a:cubicBezTo>
                  <a:cubicBezTo>
                    <a:pt x="637" y="93"/>
                    <a:pt x="633" y="99"/>
                    <a:pt x="633" y="110"/>
                  </a:cubicBezTo>
                  <a:cubicBezTo>
                    <a:pt x="630" y="109"/>
                    <a:pt x="628" y="109"/>
                    <a:pt x="624" y="109"/>
                  </a:cubicBezTo>
                  <a:cubicBezTo>
                    <a:pt x="618" y="109"/>
                    <a:pt x="609" y="110"/>
                    <a:pt x="588" y="110"/>
                  </a:cubicBezTo>
                  <a:cubicBezTo>
                    <a:pt x="560" y="110"/>
                    <a:pt x="527" y="100"/>
                    <a:pt x="520" y="78"/>
                  </a:cubicBezTo>
                  <a:cubicBezTo>
                    <a:pt x="510" y="81"/>
                    <a:pt x="479" y="81"/>
                    <a:pt x="479" y="93"/>
                  </a:cubicBezTo>
                  <a:cubicBezTo>
                    <a:pt x="479" y="96"/>
                    <a:pt x="481" y="98"/>
                    <a:pt x="485" y="98"/>
                  </a:cubicBezTo>
                  <a:cubicBezTo>
                    <a:pt x="494" y="98"/>
                    <a:pt x="508" y="94"/>
                    <a:pt x="514" y="90"/>
                  </a:cubicBezTo>
                  <a:cubicBezTo>
                    <a:pt x="516" y="108"/>
                    <a:pt x="489" y="93"/>
                    <a:pt x="489" y="111"/>
                  </a:cubicBezTo>
                  <a:cubicBezTo>
                    <a:pt x="489" y="115"/>
                    <a:pt x="495" y="127"/>
                    <a:pt x="492" y="127"/>
                  </a:cubicBezTo>
                  <a:cubicBezTo>
                    <a:pt x="482" y="127"/>
                    <a:pt x="480" y="114"/>
                    <a:pt x="471" y="110"/>
                  </a:cubicBezTo>
                  <a:cubicBezTo>
                    <a:pt x="463" y="106"/>
                    <a:pt x="463" y="106"/>
                    <a:pt x="463" y="106"/>
                  </a:cubicBezTo>
                  <a:cubicBezTo>
                    <a:pt x="450" y="106"/>
                    <a:pt x="442" y="106"/>
                    <a:pt x="429" y="106"/>
                  </a:cubicBezTo>
                  <a:cubicBezTo>
                    <a:pt x="418" y="106"/>
                    <a:pt x="412" y="110"/>
                    <a:pt x="400" y="111"/>
                  </a:cubicBezTo>
                  <a:cubicBezTo>
                    <a:pt x="399" y="111"/>
                    <a:pt x="398" y="111"/>
                    <a:pt x="396" y="111"/>
                  </a:cubicBezTo>
                  <a:cubicBezTo>
                    <a:pt x="379" y="111"/>
                    <a:pt x="379" y="104"/>
                    <a:pt x="379" y="102"/>
                  </a:cubicBezTo>
                  <a:cubicBezTo>
                    <a:pt x="379" y="98"/>
                    <a:pt x="395" y="100"/>
                    <a:pt x="398" y="96"/>
                  </a:cubicBezTo>
                  <a:cubicBezTo>
                    <a:pt x="389" y="83"/>
                    <a:pt x="387" y="80"/>
                    <a:pt x="378" y="80"/>
                  </a:cubicBezTo>
                  <a:cubicBezTo>
                    <a:pt x="373" y="80"/>
                    <a:pt x="367" y="81"/>
                    <a:pt x="356" y="82"/>
                  </a:cubicBezTo>
                  <a:cubicBezTo>
                    <a:pt x="355" y="82"/>
                    <a:pt x="353" y="82"/>
                    <a:pt x="352" y="82"/>
                  </a:cubicBezTo>
                  <a:cubicBezTo>
                    <a:pt x="323" y="82"/>
                    <a:pt x="307" y="58"/>
                    <a:pt x="276" y="58"/>
                  </a:cubicBezTo>
                  <a:cubicBezTo>
                    <a:pt x="266" y="58"/>
                    <a:pt x="262" y="65"/>
                    <a:pt x="253" y="65"/>
                  </a:cubicBezTo>
                  <a:cubicBezTo>
                    <a:pt x="247" y="65"/>
                    <a:pt x="242" y="55"/>
                    <a:pt x="241" y="51"/>
                  </a:cubicBezTo>
                  <a:cubicBezTo>
                    <a:pt x="231" y="53"/>
                    <a:pt x="231" y="64"/>
                    <a:pt x="220" y="64"/>
                  </a:cubicBezTo>
                  <a:cubicBezTo>
                    <a:pt x="210" y="64"/>
                    <a:pt x="196" y="40"/>
                    <a:pt x="193" y="40"/>
                  </a:cubicBezTo>
                  <a:cubicBezTo>
                    <a:pt x="182" y="40"/>
                    <a:pt x="186" y="56"/>
                    <a:pt x="175" y="56"/>
                  </a:cubicBezTo>
                  <a:cubicBezTo>
                    <a:pt x="170" y="56"/>
                    <a:pt x="167" y="53"/>
                    <a:pt x="165" y="48"/>
                  </a:cubicBezTo>
                  <a:cubicBezTo>
                    <a:pt x="149" y="52"/>
                    <a:pt x="143" y="53"/>
                    <a:pt x="128" y="59"/>
                  </a:cubicBezTo>
                  <a:cubicBezTo>
                    <a:pt x="123" y="60"/>
                    <a:pt x="113" y="67"/>
                    <a:pt x="107" y="67"/>
                  </a:cubicBezTo>
                  <a:cubicBezTo>
                    <a:pt x="106" y="67"/>
                    <a:pt x="105" y="67"/>
                    <a:pt x="104" y="66"/>
                  </a:cubicBezTo>
                  <a:cubicBezTo>
                    <a:pt x="100" y="62"/>
                    <a:pt x="97" y="61"/>
                    <a:pt x="95" y="61"/>
                  </a:cubicBezTo>
                  <a:cubicBezTo>
                    <a:pt x="91" y="61"/>
                    <a:pt x="91" y="69"/>
                    <a:pt x="87" y="70"/>
                  </a:cubicBezTo>
                  <a:cubicBezTo>
                    <a:pt x="53" y="71"/>
                    <a:pt x="77" y="83"/>
                    <a:pt x="72" y="83"/>
                  </a:cubicBezTo>
                  <a:cubicBezTo>
                    <a:pt x="59" y="83"/>
                    <a:pt x="35" y="81"/>
                    <a:pt x="14" y="67"/>
                  </a:cubicBezTo>
                  <a:cubicBezTo>
                    <a:pt x="13" y="67"/>
                    <a:pt x="6" y="62"/>
                    <a:pt x="6" y="61"/>
                  </a:cubicBezTo>
                  <a:cubicBezTo>
                    <a:pt x="5" y="61"/>
                    <a:pt x="4" y="62"/>
                    <a:pt x="4" y="62"/>
                  </a:cubicBezTo>
                  <a:cubicBezTo>
                    <a:pt x="3" y="62"/>
                    <a:pt x="3" y="61"/>
                    <a:pt x="0" y="61"/>
                  </a:cubicBezTo>
                  <a:cubicBezTo>
                    <a:pt x="0" y="61"/>
                    <a:pt x="0" y="61"/>
                    <a:pt x="0" y="61"/>
                  </a:cubicBezTo>
                  <a:cubicBezTo>
                    <a:pt x="0" y="61"/>
                    <a:pt x="0" y="61"/>
                    <a:pt x="0" y="61"/>
                  </a:cubicBezTo>
                  <a:cubicBezTo>
                    <a:pt x="0" y="289"/>
                    <a:pt x="0" y="289"/>
                    <a:pt x="0" y="289"/>
                  </a:cubicBezTo>
                  <a:cubicBezTo>
                    <a:pt x="2" y="292"/>
                    <a:pt x="6" y="292"/>
                    <a:pt x="10" y="292"/>
                  </a:cubicBezTo>
                  <a:cubicBezTo>
                    <a:pt x="11" y="292"/>
                    <a:pt x="12" y="292"/>
                    <a:pt x="13" y="292"/>
                  </a:cubicBezTo>
                  <a:cubicBezTo>
                    <a:pt x="14" y="292"/>
                    <a:pt x="15" y="292"/>
                    <a:pt x="16" y="292"/>
                  </a:cubicBezTo>
                  <a:cubicBezTo>
                    <a:pt x="21" y="292"/>
                    <a:pt x="26" y="293"/>
                    <a:pt x="29" y="297"/>
                  </a:cubicBezTo>
                  <a:cubicBezTo>
                    <a:pt x="34" y="304"/>
                    <a:pt x="45" y="318"/>
                    <a:pt x="55" y="318"/>
                  </a:cubicBezTo>
                  <a:cubicBezTo>
                    <a:pt x="63" y="318"/>
                    <a:pt x="63" y="307"/>
                    <a:pt x="70" y="305"/>
                  </a:cubicBezTo>
                  <a:cubicBezTo>
                    <a:pt x="73" y="304"/>
                    <a:pt x="76" y="305"/>
                    <a:pt x="80" y="302"/>
                  </a:cubicBezTo>
                  <a:cubicBezTo>
                    <a:pt x="96" y="318"/>
                    <a:pt x="104" y="324"/>
                    <a:pt x="118" y="345"/>
                  </a:cubicBezTo>
                  <a:cubicBezTo>
                    <a:pt x="119" y="347"/>
                    <a:pt x="123" y="348"/>
                    <a:pt x="124" y="352"/>
                  </a:cubicBezTo>
                  <a:cubicBezTo>
                    <a:pt x="126" y="359"/>
                    <a:pt x="129" y="367"/>
                    <a:pt x="135" y="373"/>
                  </a:cubicBezTo>
                  <a:cubicBezTo>
                    <a:pt x="138" y="376"/>
                    <a:pt x="144" y="374"/>
                    <a:pt x="148" y="378"/>
                  </a:cubicBezTo>
                  <a:cubicBezTo>
                    <a:pt x="152" y="383"/>
                    <a:pt x="161" y="386"/>
                    <a:pt x="161" y="397"/>
                  </a:cubicBezTo>
                  <a:cubicBezTo>
                    <a:pt x="161" y="397"/>
                    <a:pt x="161" y="397"/>
                    <a:pt x="161" y="397"/>
                  </a:cubicBezTo>
                  <a:cubicBezTo>
                    <a:pt x="161" y="397"/>
                    <a:pt x="161" y="397"/>
                    <a:pt x="161" y="397"/>
                  </a:cubicBezTo>
                  <a:cubicBezTo>
                    <a:pt x="161" y="403"/>
                    <a:pt x="154" y="404"/>
                    <a:pt x="154" y="407"/>
                  </a:cubicBezTo>
                  <a:cubicBezTo>
                    <a:pt x="154" y="410"/>
                    <a:pt x="157" y="412"/>
                    <a:pt x="157" y="415"/>
                  </a:cubicBezTo>
                  <a:cubicBezTo>
                    <a:pt x="157" y="422"/>
                    <a:pt x="155" y="436"/>
                    <a:pt x="162" y="438"/>
                  </a:cubicBezTo>
                  <a:cubicBezTo>
                    <a:pt x="167" y="439"/>
                    <a:pt x="171" y="439"/>
                    <a:pt x="174" y="442"/>
                  </a:cubicBezTo>
                  <a:cubicBezTo>
                    <a:pt x="179" y="447"/>
                    <a:pt x="173" y="454"/>
                    <a:pt x="179" y="458"/>
                  </a:cubicBezTo>
                  <a:cubicBezTo>
                    <a:pt x="179" y="458"/>
                    <a:pt x="193" y="467"/>
                    <a:pt x="194" y="468"/>
                  </a:cubicBezTo>
                  <a:cubicBezTo>
                    <a:pt x="197" y="480"/>
                    <a:pt x="198" y="495"/>
                    <a:pt x="216" y="495"/>
                  </a:cubicBezTo>
                  <a:cubicBezTo>
                    <a:pt x="219" y="505"/>
                    <a:pt x="237" y="498"/>
                    <a:pt x="242" y="512"/>
                  </a:cubicBezTo>
                  <a:cubicBezTo>
                    <a:pt x="243" y="517"/>
                    <a:pt x="256" y="518"/>
                    <a:pt x="262" y="524"/>
                  </a:cubicBezTo>
                  <a:cubicBezTo>
                    <a:pt x="263" y="525"/>
                    <a:pt x="265" y="526"/>
                    <a:pt x="267" y="527"/>
                  </a:cubicBezTo>
                  <a:cubicBezTo>
                    <a:pt x="267" y="527"/>
                    <a:pt x="268" y="527"/>
                    <a:pt x="268" y="527"/>
                  </a:cubicBezTo>
                  <a:cubicBezTo>
                    <a:pt x="267" y="527"/>
                    <a:pt x="267" y="527"/>
                    <a:pt x="267" y="527"/>
                  </a:cubicBezTo>
                  <a:cubicBezTo>
                    <a:pt x="690" y="527"/>
                    <a:pt x="690" y="527"/>
                    <a:pt x="690" y="527"/>
                  </a:cubicBezTo>
                  <a:cubicBezTo>
                    <a:pt x="690" y="520"/>
                    <a:pt x="690" y="520"/>
                    <a:pt x="690" y="520"/>
                  </a:cubicBezTo>
                  <a:cubicBezTo>
                    <a:pt x="697" y="526"/>
                    <a:pt x="696" y="530"/>
                    <a:pt x="703" y="534"/>
                  </a:cubicBezTo>
                  <a:cubicBezTo>
                    <a:pt x="729" y="534"/>
                    <a:pt x="729" y="534"/>
                    <a:pt x="729" y="534"/>
                  </a:cubicBezTo>
                  <a:cubicBezTo>
                    <a:pt x="740" y="544"/>
                    <a:pt x="754" y="544"/>
                    <a:pt x="773" y="544"/>
                  </a:cubicBezTo>
                  <a:cubicBezTo>
                    <a:pt x="780" y="542"/>
                    <a:pt x="781" y="544"/>
                    <a:pt x="787" y="542"/>
                  </a:cubicBezTo>
                  <a:cubicBezTo>
                    <a:pt x="792" y="539"/>
                    <a:pt x="790" y="530"/>
                    <a:pt x="795" y="530"/>
                  </a:cubicBezTo>
                  <a:cubicBezTo>
                    <a:pt x="802" y="530"/>
                    <a:pt x="806" y="540"/>
                    <a:pt x="808" y="542"/>
                  </a:cubicBezTo>
                  <a:cubicBezTo>
                    <a:pt x="809" y="540"/>
                    <a:pt x="809" y="536"/>
                    <a:pt x="809" y="535"/>
                  </a:cubicBezTo>
                  <a:cubicBezTo>
                    <a:pt x="810" y="535"/>
                    <a:pt x="811" y="535"/>
                    <a:pt x="813" y="535"/>
                  </a:cubicBezTo>
                  <a:cubicBezTo>
                    <a:pt x="816" y="535"/>
                    <a:pt x="838" y="553"/>
                    <a:pt x="839" y="555"/>
                  </a:cubicBezTo>
                  <a:cubicBezTo>
                    <a:pt x="842" y="561"/>
                    <a:pt x="839" y="566"/>
                    <a:pt x="843" y="571"/>
                  </a:cubicBezTo>
                  <a:cubicBezTo>
                    <a:pt x="856" y="583"/>
                    <a:pt x="872" y="580"/>
                    <a:pt x="885" y="589"/>
                  </a:cubicBezTo>
                  <a:cubicBezTo>
                    <a:pt x="899" y="589"/>
                    <a:pt x="899" y="589"/>
                    <a:pt x="899" y="589"/>
                  </a:cubicBezTo>
                  <a:cubicBezTo>
                    <a:pt x="905" y="593"/>
                    <a:pt x="913" y="598"/>
                    <a:pt x="913" y="606"/>
                  </a:cubicBezTo>
                  <a:cubicBezTo>
                    <a:pt x="913" y="610"/>
                    <a:pt x="911" y="612"/>
                    <a:pt x="908" y="612"/>
                  </a:cubicBezTo>
                  <a:cubicBezTo>
                    <a:pt x="902" y="612"/>
                    <a:pt x="895" y="605"/>
                    <a:pt x="893" y="603"/>
                  </a:cubicBezTo>
                  <a:cubicBezTo>
                    <a:pt x="891" y="612"/>
                    <a:pt x="886" y="637"/>
                    <a:pt x="879" y="637"/>
                  </a:cubicBezTo>
                  <a:cubicBezTo>
                    <a:pt x="879" y="637"/>
                    <a:pt x="879" y="637"/>
                    <a:pt x="879" y="637"/>
                  </a:cubicBezTo>
                  <a:cubicBezTo>
                    <a:pt x="873" y="643"/>
                    <a:pt x="867" y="647"/>
                    <a:pt x="867" y="655"/>
                  </a:cubicBezTo>
                  <a:cubicBezTo>
                    <a:pt x="867" y="655"/>
                    <a:pt x="867" y="655"/>
                    <a:pt x="867" y="655"/>
                  </a:cubicBezTo>
                  <a:cubicBezTo>
                    <a:pt x="869" y="658"/>
                    <a:pt x="872" y="661"/>
                    <a:pt x="875" y="661"/>
                  </a:cubicBezTo>
                  <a:cubicBezTo>
                    <a:pt x="880" y="661"/>
                    <a:pt x="880" y="658"/>
                    <a:pt x="883" y="656"/>
                  </a:cubicBezTo>
                  <a:cubicBezTo>
                    <a:pt x="886" y="652"/>
                    <a:pt x="892" y="652"/>
                    <a:pt x="898" y="652"/>
                  </a:cubicBezTo>
                  <a:cubicBezTo>
                    <a:pt x="900" y="652"/>
                    <a:pt x="901" y="652"/>
                    <a:pt x="903" y="652"/>
                  </a:cubicBezTo>
                  <a:cubicBezTo>
                    <a:pt x="908" y="652"/>
                    <a:pt x="911" y="654"/>
                    <a:pt x="914" y="654"/>
                  </a:cubicBezTo>
                  <a:cubicBezTo>
                    <a:pt x="914" y="654"/>
                    <a:pt x="914" y="654"/>
                    <a:pt x="915" y="654"/>
                  </a:cubicBezTo>
                  <a:cubicBezTo>
                    <a:pt x="915" y="654"/>
                    <a:pt x="915" y="654"/>
                    <a:pt x="915" y="654"/>
                  </a:cubicBezTo>
                  <a:cubicBezTo>
                    <a:pt x="917" y="653"/>
                    <a:pt x="918" y="653"/>
                    <a:pt x="920" y="652"/>
                  </a:cubicBezTo>
                  <a:cubicBezTo>
                    <a:pt x="921" y="651"/>
                    <a:pt x="923" y="650"/>
                    <a:pt x="924" y="650"/>
                  </a:cubicBezTo>
                  <a:cubicBezTo>
                    <a:pt x="924" y="650"/>
                    <a:pt x="924" y="650"/>
                    <a:pt x="924" y="650"/>
                  </a:cubicBezTo>
                  <a:cubicBezTo>
                    <a:pt x="924" y="650"/>
                    <a:pt x="924" y="650"/>
                    <a:pt x="924" y="650"/>
                  </a:cubicBezTo>
                  <a:cubicBezTo>
                    <a:pt x="923" y="647"/>
                    <a:pt x="922" y="644"/>
                    <a:pt x="921" y="641"/>
                  </a:cubicBezTo>
                  <a:cubicBezTo>
                    <a:pt x="921" y="641"/>
                    <a:pt x="921" y="641"/>
                    <a:pt x="921" y="641"/>
                  </a:cubicBezTo>
                  <a:cubicBezTo>
                    <a:pt x="920" y="641"/>
                    <a:pt x="920" y="640"/>
                    <a:pt x="920" y="640"/>
                  </a:cubicBezTo>
                  <a:cubicBezTo>
                    <a:pt x="919" y="639"/>
                    <a:pt x="917" y="638"/>
                    <a:pt x="917" y="636"/>
                  </a:cubicBezTo>
                  <a:cubicBezTo>
                    <a:pt x="917" y="633"/>
                    <a:pt x="923" y="632"/>
                    <a:pt x="924" y="632"/>
                  </a:cubicBezTo>
                  <a:cubicBezTo>
                    <a:pt x="936" y="628"/>
                    <a:pt x="961" y="622"/>
                    <a:pt x="974" y="622"/>
                  </a:cubicBezTo>
                  <a:cubicBezTo>
                    <a:pt x="975" y="621"/>
                    <a:pt x="994" y="602"/>
                    <a:pt x="998" y="599"/>
                  </a:cubicBezTo>
                  <a:cubicBezTo>
                    <a:pt x="999" y="598"/>
                    <a:pt x="1004" y="598"/>
                    <a:pt x="1011" y="598"/>
                  </a:cubicBezTo>
                  <a:cubicBezTo>
                    <a:pt x="1015" y="598"/>
                    <a:pt x="1020" y="598"/>
                    <a:pt x="1025" y="598"/>
                  </a:cubicBezTo>
                  <a:cubicBezTo>
                    <a:pt x="1030" y="598"/>
                    <a:pt x="1034" y="598"/>
                    <a:pt x="1038" y="598"/>
                  </a:cubicBezTo>
                  <a:cubicBezTo>
                    <a:pt x="1043" y="598"/>
                    <a:pt x="1048" y="597"/>
                    <a:pt x="1052" y="596"/>
                  </a:cubicBezTo>
                  <a:cubicBezTo>
                    <a:pt x="1057" y="595"/>
                    <a:pt x="1055" y="593"/>
                    <a:pt x="1057" y="591"/>
                  </a:cubicBezTo>
                  <a:cubicBezTo>
                    <a:pt x="1067" y="581"/>
                    <a:pt x="1067" y="564"/>
                    <a:pt x="1080" y="555"/>
                  </a:cubicBezTo>
                  <a:cubicBezTo>
                    <a:pt x="1082" y="557"/>
                    <a:pt x="1084" y="558"/>
                    <a:pt x="1086" y="558"/>
                  </a:cubicBezTo>
                  <a:cubicBezTo>
                    <a:pt x="1088" y="558"/>
                    <a:pt x="1089" y="557"/>
                    <a:pt x="1091" y="557"/>
                  </a:cubicBezTo>
                  <a:cubicBezTo>
                    <a:pt x="1093" y="556"/>
                    <a:pt x="1095" y="556"/>
                    <a:pt x="1096" y="556"/>
                  </a:cubicBezTo>
                  <a:cubicBezTo>
                    <a:pt x="1098" y="556"/>
                    <a:pt x="1099" y="557"/>
                    <a:pt x="1100" y="558"/>
                  </a:cubicBezTo>
                  <a:cubicBezTo>
                    <a:pt x="1100" y="558"/>
                    <a:pt x="1100" y="558"/>
                    <a:pt x="1100" y="558"/>
                  </a:cubicBezTo>
                  <a:cubicBezTo>
                    <a:pt x="1102" y="562"/>
                    <a:pt x="1104" y="566"/>
                    <a:pt x="1104" y="570"/>
                  </a:cubicBezTo>
                  <a:cubicBezTo>
                    <a:pt x="1104" y="570"/>
                    <a:pt x="1104" y="570"/>
                    <a:pt x="1104" y="570"/>
                  </a:cubicBezTo>
                  <a:cubicBezTo>
                    <a:pt x="1104" y="570"/>
                    <a:pt x="1104" y="570"/>
                    <a:pt x="1104" y="570"/>
                  </a:cubicBezTo>
                  <a:cubicBezTo>
                    <a:pt x="1106" y="581"/>
                    <a:pt x="1105" y="594"/>
                    <a:pt x="1110" y="604"/>
                  </a:cubicBezTo>
                  <a:cubicBezTo>
                    <a:pt x="1110" y="602"/>
                    <a:pt x="1110" y="602"/>
                    <a:pt x="1110" y="602"/>
                  </a:cubicBezTo>
                  <a:cubicBezTo>
                    <a:pt x="1110" y="601"/>
                    <a:pt x="1110" y="601"/>
                    <a:pt x="1110" y="601"/>
                  </a:cubicBezTo>
                  <a:cubicBezTo>
                    <a:pt x="1110" y="601"/>
                    <a:pt x="1110" y="601"/>
                    <a:pt x="1111" y="601"/>
                  </a:cubicBezTo>
                  <a:cubicBezTo>
                    <a:pt x="1112" y="601"/>
                    <a:pt x="1114" y="601"/>
                    <a:pt x="1115" y="601"/>
                  </a:cubicBezTo>
                  <a:cubicBezTo>
                    <a:pt x="1117" y="601"/>
                    <a:pt x="1122" y="601"/>
                    <a:pt x="1127" y="601"/>
                  </a:cubicBezTo>
                  <a:cubicBezTo>
                    <a:pt x="1130" y="601"/>
                    <a:pt x="1134" y="601"/>
                    <a:pt x="1136" y="600"/>
                  </a:cubicBezTo>
                  <a:cubicBezTo>
                    <a:pt x="1141" y="596"/>
                    <a:pt x="1141" y="590"/>
                    <a:pt x="1149" y="589"/>
                  </a:cubicBezTo>
                  <a:cubicBezTo>
                    <a:pt x="1149" y="596"/>
                    <a:pt x="1148" y="597"/>
                    <a:pt x="1157" y="597"/>
                  </a:cubicBezTo>
                  <a:cubicBezTo>
                    <a:pt x="1144" y="598"/>
                    <a:pt x="1125" y="606"/>
                    <a:pt x="1125" y="618"/>
                  </a:cubicBezTo>
                  <a:cubicBezTo>
                    <a:pt x="1125" y="623"/>
                    <a:pt x="1133" y="631"/>
                    <a:pt x="1136" y="631"/>
                  </a:cubicBezTo>
                  <a:cubicBezTo>
                    <a:pt x="1140" y="631"/>
                    <a:pt x="1150" y="617"/>
                    <a:pt x="1161" y="614"/>
                  </a:cubicBezTo>
                  <a:cubicBezTo>
                    <a:pt x="1163" y="613"/>
                    <a:pt x="1199" y="600"/>
                    <a:pt x="1199" y="595"/>
                  </a:cubicBezTo>
                  <a:cubicBezTo>
                    <a:pt x="1199" y="590"/>
                    <a:pt x="1186" y="589"/>
                    <a:pt x="1182" y="589"/>
                  </a:cubicBezTo>
                  <a:cubicBezTo>
                    <a:pt x="1167" y="589"/>
                    <a:pt x="1143" y="574"/>
                    <a:pt x="1143" y="561"/>
                  </a:cubicBezTo>
                  <a:cubicBezTo>
                    <a:pt x="1143" y="558"/>
                    <a:pt x="1147" y="554"/>
                    <a:pt x="1148" y="548"/>
                  </a:cubicBezTo>
                  <a:cubicBezTo>
                    <a:pt x="1145" y="548"/>
                    <a:pt x="1140" y="547"/>
                    <a:pt x="1135" y="547"/>
                  </a:cubicBezTo>
                  <a:cubicBezTo>
                    <a:pt x="1138" y="543"/>
                    <a:pt x="1157" y="540"/>
                    <a:pt x="1157" y="529"/>
                  </a:cubicBezTo>
                  <a:cubicBezTo>
                    <a:pt x="1157" y="522"/>
                    <a:pt x="1149" y="521"/>
                    <a:pt x="1140" y="521"/>
                  </a:cubicBezTo>
                  <a:cubicBezTo>
                    <a:pt x="1137" y="521"/>
                    <a:pt x="1133" y="521"/>
                    <a:pt x="1130" y="521"/>
                  </a:cubicBezTo>
                  <a:cubicBezTo>
                    <a:pt x="1106" y="521"/>
                    <a:pt x="1096" y="538"/>
                    <a:pt x="1080" y="540"/>
                  </a:cubicBezTo>
                  <a:cubicBezTo>
                    <a:pt x="1087" y="526"/>
                    <a:pt x="1098" y="530"/>
                    <a:pt x="1110" y="519"/>
                  </a:cubicBezTo>
                  <a:cubicBezTo>
                    <a:pt x="1117" y="511"/>
                    <a:pt x="1112" y="507"/>
                    <a:pt x="1123" y="503"/>
                  </a:cubicBezTo>
                  <a:cubicBezTo>
                    <a:pt x="1132" y="500"/>
                    <a:pt x="1139" y="499"/>
                    <a:pt x="1147" y="499"/>
                  </a:cubicBezTo>
                  <a:cubicBezTo>
                    <a:pt x="1155" y="499"/>
                    <a:pt x="1164" y="500"/>
                    <a:pt x="1174" y="500"/>
                  </a:cubicBezTo>
                  <a:cubicBezTo>
                    <a:pt x="1187" y="500"/>
                    <a:pt x="1196" y="502"/>
                    <a:pt x="1205" y="502"/>
                  </a:cubicBezTo>
                  <a:cubicBezTo>
                    <a:pt x="1214" y="502"/>
                    <a:pt x="1223" y="500"/>
                    <a:pt x="1231" y="489"/>
                  </a:cubicBezTo>
                  <a:cubicBezTo>
                    <a:pt x="1239" y="479"/>
                    <a:pt x="1281" y="477"/>
                    <a:pt x="1281" y="460"/>
                  </a:cubicBezTo>
                  <a:cubicBezTo>
                    <a:pt x="1281" y="448"/>
                    <a:pt x="1277" y="442"/>
                    <a:pt x="1272" y="434"/>
                  </a:cubicBezTo>
                  <a:cubicBezTo>
                    <a:pt x="1268" y="434"/>
                    <a:pt x="1274" y="429"/>
                    <a:pt x="1268" y="426"/>
                  </a:cubicBezTo>
                  <a:cubicBezTo>
                    <a:pt x="1268" y="420"/>
                    <a:pt x="1268" y="420"/>
                    <a:pt x="1268" y="420"/>
                  </a:cubicBezTo>
                  <a:cubicBezTo>
                    <a:pt x="1256" y="427"/>
                    <a:pt x="1230" y="436"/>
                    <a:pt x="1218" y="436"/>
                  </a:cubicBezTo>
                  <a:cubicBezTo>
                    <a:pt x="1216" y="436"/>
                    <a:pt x="1213" y="435"/>
                    <a:pt x="1213" y="434"/>
                  </a:cubicBezTo>
                  <a:cubicBezTo>
                    <a:pt x="1223" y="428"/>
                    <a:pt x="1252" y="424"/>
                    <a:pt x="1256" y="414"/>
                  </a:cubicBezTo>
                  <a:cubicBezTo>
                    <a:pt x="1256" y="411"/>
                    <a:pt x="1252" y="411"/>
                    <a:pt x="1251" y="408"/>
                  </a:cubicBezTo>
                  <a:cubicBezTo>
                    <a:pt x="1250" y="408"/>
                    <a:pt x="1248" y="408"/>
                    <a:pt x="1247" y="408"/>
                  </a:cubicBezTo>
                  <a:cubicBezTo>
                    <a:pt x="1233" y="408"/>
                    <a:pt x="1211" y="402"/>
                    <a:pt x="1211" y="386"/>
                  </a:cubicBezTo>
                  <a:cubicBezTo>
                    <a:pt x="1211" y="384"/>
                    <a:pt x="1211" y="384"/>
                    <a:pt x="1211" y="384"/>
                  </a:cubicBezTo>
                  <a:cubicBezTo>
                    <a:pt x="1200" y="384"/>
                    <a:pt x="1193" y="377"/>
                    <a:pt x="1186" y="372"/>
                  </a:cubicBezTo>
                  <a:cubicBezTo>
                    <a:pt x="1189" y="370"/>
                    <a:pt x="1194" y="368"/>
                    <a:pt x="1194" y="362"/>
                  </a:cubicBezTo>
                  <a:cubicBezTo>
                    <a:pt x="1194" y="357"/>
                    <a:pt x="1189" y="352"/>
                    <a:pt x="1190" y="347"/>
                  </a:cubicBezTo>
                  <a:cubicBezTo>
                    <a:pt x="1186" y="346"/>
                    <a:pt x="1168" y="335"/>
                    <a:pt x="1173" y="325"/>
                  </a:cubicBezTo>
                  <a:cubicBezTo>
                    <a:pt x="1178" y="313"/>
                    <a:pt x="1156" y="310"/>
                    <a:pt x="1154" y="296"/>
                  </a:cubicBezTo>
                  <a:cubicBezTo>
                    <a:pt x="1153" y="296"/>
                    <a:pt x="1148" y="291"/>
                    <a:pt x="1145" y="289"/>
                  </a:cubicBezTo>
                  <a:cubicBezTo>
                    <a:pt x="1142" y="292"/>
                    <a:pt x="1133" y="297"/>
                    <a:pt x="1133" y="304"/>
                  </a:cubicBezTo>
                  <a:cubicBezTo>
                    <a:pt x="1133" y="312"/>
                    <a:pt x="1116" y="331"/>
                    <a:pt x="1103" y="331"/>
                  </a:cubicBezTo>
                  <a:cubicBezTo>
                    <a:pt x="1094" y="331"/>
                    <a:pt x="1092" y="320"/>
                    <a:pt x="1086" y="320"/>
                  </a:cubicBezTo>
                  <a:cubicBezTo>
                    <a:pt x="1077" y="320"/>
                    <a:pt x="1073" y="294"/>
                    <a:pt x="1072" y="283"/>
                  </a:cubicBezTo>
                  <a:cubicBezTo>
                    <a:pt x="1069" y="268"/>
                    <a:pt x="1041" y="279"/>
                    <a:pt x="1041" y="259"/>
                  </a:cubicBezTo>
                  <a:cubicBezTo>
                    <a:pt x="1026" y="257"/>
                    <a:pt x="1023" y="239"/>
                    <a:pt x="1008" y="239"/>
                  </a:cubicBezTo>
                  <a:cubicBezTo>
                    <a:pt x="1001" y="239"/>
                    <a:pt x="1001" y="244"/>
                    <a:pt x="993" y="244"/>
                  </a:cubicBezTo>
                  <a:cubicBezTo>
                    <a:pt x="978" y="244"/>
                    <a:pt x="969" y="235"/>
                    <a:pt x="954" y="235"/>
                  </a:cubicBezTo>
                  <a:cubicBezTo>
                    <a:pt x="946" y="235"/>
                    <a:pt x="938" y="239"/>
                    <a:pt x="938" y="248"/>
                  </a:cubicBezTo>
                  <a:cubicBezTo>
                    <a:pt x="938" y="254"/>
                    <a:pt x="957" y="261"/>
                    <a:pt x="940" y="272"/>
                  </a:cubicBezTo>
                  <a:cubicBezTo>
                    <a:pt x="933" y="277"/>
                    <a:pt x="949" y="288"/>
                    <a:pt x="950" y="296"/>
                  </a:cubicBezTo>
                  <a:cubicBezTo>
                    <a:pt x="952" y="312"/>
                    <a:pt x="937" y="316"/>
                    <a:pt x="930" y="318"/>
                  </a:cubicBezTo>
                  <a:cubicBezTo>
                    <a:pt x="942" y="339"/>
                    <a:pt x="961" y="346"/>
                    <a:pt x="961" y="381"/>
                  </a:cubicBezTo>
                  <a:cubicBezTo>
                    <a:pt x="961" y="390"/>
                    <a:pt x="929" y="414"/>
                    <a:pt x="918" y="416"/>
                  </a:cubicBezTo>
                  <a:cubicBezTo>
                    <a:pt x="937" y="425"/>
                    <a:pt x="930" y="454"/>
                    <a:pt x="937" y="463"/>
                  </a:cubicBezTo>
                  <a:cubicBezTo>
                    <a:pt x="935" y="466"/>
                    <a:pt x="928" y="470"/>
                    <a:pt x="927" y="476"/>
                  </a:cubicBezTo>
                  <a:cubicBezTo>
                    <a:pt x="922" y="476"/>
                    <a:pt x="918" y="483"/>
                    <a:pt x="914" y="483"/>
                  </a:cubicBezTo>
                  <a:cubicBezTo>
                    <a:pt x="913" y="483"/>
                    <a:pt x="912" y="482"/>
                    <a:pt x="912" y="482"/>
                  </a:cubicBezTo>
                  <a:cubicBezTo>
                    <a:pt x="898" y="471"/>
                    <a:pt x="880" y="455"/>
                    <a:pt x="880" y="440"/>
                  </a:cubicBezTo>
                  <a:cubicBezTo>
                    <a:pt x="880" y="423"/>
                    <a:pt x="883" y="410"/>
                    <a:pt x="868" y="400"/>
                  </a:cubicBezTo>
                  <a:cubicBezTo>
                    <a:pt x="834" y="400"/>
                    <a:pt x="834" y="400"/>
                    <a:pt x="834" y="400"/>
                  </a:cubicBezTo>
                  <a:cubicBezTo>
                    <a:pt x="814" y="386"/>
                    <a:pt x="792" y="377"/>
                    <a:pt x="769" y="368"/>
                  </a:cubicBezTo>
                  <a:cubicBezTo>
                    <a:pt x="765" y="367"/>
                    <a:pt x="753" y="358"/>
                    <a:pt x="745" y="358"/>
                  </a:cubicBezTo>
                  <a:cubicBezTo>
                    <a:pt x="737" y="358"/>
                    <a:pt x="734" y="366"/>
                    <a:pt x="726" y="366"/>
                  </a:cubicBezTo>
                  <a:cubicBezTo>
                    <a:pt x="726" y="353"/>
                    <a:pt x="717" y="323"/>
                    <a:pt x="706" y="323"/>
                  </a:cubicBezTo>
                  <a:cubicBezTo>
                    <a:pt x="700" y="323"/>
                    <a:pt x="698" y="328"/>
                    <a:pt x="692" y="329"/>
                  </a:cubicBezTo>
                  <a:cubicBezTo>
                    <a:pt x="695" y="322"/>
                    <a:pt x="692" y="320"/>
                    <a:pt x="692" y="305"/>
                  </a:cubicBezTo>
                  <a:cubicBezTo>
                    <a:pt x="692" y="284"/>
                    <a:pt x="699" y="271"/>
                    <a:pt x="711" y="259"/>
                  </a:cubicBezTo>
                  <a:cubicBezTo>
                    <a:pt x="715" y="255"/>
                    <a:pt x="724" y="234"/>
                    <a:pt x="728" y="233"/>
                  </a:cubicBezTo>
                  <a:cubicBezTo>
                    <a:pt x="737" y="230"/>
                    <a:pt x="753" y="235"/>
                    <a:pt x="753" y="222"/>
                  </a:cubicBezTo>
                  <a:cubicBezTo>
                    <a:pt x="753" y="214"/>
                    <a:pt x="733" y="214"/>
                    <a:pt x="726" y="209"/>
                  </a:cubicBezTo>
                  <a:cubicBezTo>
                    <a:pt x="726" y="209"/>
                    <a:pt x="726" y="210"/>
                    <a:pt x="726" y="210"/>
                  </a:cubicBezTo>
                  <a:cubicBezTo>
                    <a:pt x="727" y="210"/>
                    <a:pt x="726" y="209"/>
                    <a:pt x="726" y="208"/>
                  </a:cubicBezTo>
                  <a:cubicBezTo>
                    <a:pt x="726" y="207"/>
                    <a:pt x="727" y="207"/>
                    <a:pt x="729" y="207"/>
                  </a:cubicBezTo>
                  <a:cubicBezTo>
                    <a:pt x="733" y="207"/>
                    <a:pt x="741" y="208"/>
                    <a:pt x="757" y="213"/>
                  </a:cubicBezTo>
                  <a:cubicBezTo>
                    <a:pt x="758" y="214"/>
                    <a:pt x="759" y="214"/>
                    <a:pt x="760" y="214"/>
                  </a:cubicBezTo>
                  <a:cubicBezTo>
                    <a:pt x="767" y="214"/>
                    <a:pt x="762" y="202"/>
                    <a:pt x="768" y="202"/>
                  </a:cubicBezTo>
                  <a:cubicBezTo>
                    <a:pt x="769" y="202"/>
                    <a:pt x="773" y="202"/>
                    <a:pt x="780" y="202"/>
                  </a:cubicBezTo>
                  <a:cubicBezTo>
                    <a:pt x="792" y="202"/>
                    <a:pt x="799" y="189"/>
                    <a:pt x="808" y="183"/>
                  </a:cubicBezTo>
                  <a:cubicBezTo>
                    <a:pt x="808" y="175"/>
                    <a:pt x="808" y="175"/>
                    <a:pt x="808" y="175"/>
                  </a:cubicBezTo>
                  <a:cubicBezTo>
                    <a:pt x="790" y="170"/>
                    <a:pt x="772" y="173"/>
                    <a:pt x="764" y="157"/>
                  </a:cubicBezTo>
                  <a:cubicBezTo>
                    <a:pt x="764" y="157"/>
                    <a:pt x="770" y="157"/>
                    <a:pt x="773" y="157"/>
                  </a:cubicBezTo>
                  <a:cubicBezTo>
                    <a:pt x="780" y="161"/>
                    <a:pt x="787" y="169"/>
                    <a:pt x="797" y="169"/>
                  </a:cubicBezTo>
                  <a:cubicBezTo>
                    <a:pt x="805" y="169"/>
                    <a:pt x="821" y="158"/>
                    <a:pt x="821" y="152"/>
                  </a:cubicBezTo>
                  <a:cubicBezTo>
                    <a:pt x="821" y="150"/>
                    <a:pt x="813" y="140"/>
                    <a:pt x="817" y="140"/>
                  </a:cubicBezTo>
                  <a:cubicBezTo>
                    <a:pt x="829" y="140"/>
                    <a:pt x="833" y="151"/>
                    <a:pt x="840" y="151"/>
                  </a:cubicBezTo>
                  <a:cubicBezTo>
                    <a:pt x="845" y="151"/>
                    <a:pt x="848" y="147"/>
                    <a:pt x="858" y="147"/>
                  </a:cubicBezTo>
                  <a:cubicBezTo>
                    <a:pt x="856" y="144"/>
                    <a:pt x="856" y="140"/>
                    <a:pt x="859" y="140"/>
                  </a:cubicBezTo>
                  <a:cubicBezTo>
                    <a:pt x="860" y="140"/>
                    <a:pt x="862" y="141"/>
                    <a:pt x="864" y="144"/>
                  </a:cubicBezTo>
                  <a:cubicBezTo>
                    <a:pt x="864" y="145"/>
                    <a:pt x="865" y="145"/>
                    <a:pt x="866" y="145"/>
                  </a:cubicBezTo>
                  <a:cubicBezTo>
                    <a:pt x="873" y="145"/>
                    <a:pt x="895" y="125"/>
                    <a:pt x="895" y="119"/>
                  </a:cubicBezTo>
                  <a:cubicBezTo>
                    <a:pt x="895" y="114"/>
                    <a:pt x="883" y="109"/>
                    <a:pt x="883" y="106"/>
                  </a:cubicBezTo>
                  <a:cubicBezTo>
                    <a:pt x="883" y="102"/>
                    <a:pt x="875" y="94"/>
                    <a:pt x="892" y="86"/>
                  </a:cubicBezTo>
                  <a:cubicBezTo>
                    <a:pt x="894" y="81"/>
                    <a:pt x="892" y="82"/>
                    <a:pt x="892" y="73"/>
                  </a:cubicBezTo>
                  <a:cubicBezTo>
                    <a:pt x="875" y="73"/>
                    <a:pt x="879" y="59"/>
                    <a:pt x="858" y="59"/>
                  </a:cubicBezTo>
                  <a:cubicBezTo>
                    <a:pt x="853" y="59"/>
                    <a:pt x="849" y="56"/>
                    <a:pt x="845" y="56"/>
                  </a:cubicBezTo>
                  <a:cubicBezTo>
                    <a:pt x="838" y="56"/>
                    <a:pt x="831" y="60"/>
                    <a:pt x="831" y="66"/>
                  </a:cubicBezTo>
                  <a:cubicBezTo>
                    <a:pt x="831" y="73"/>
                    <a:pt x="839" y="76"/>
                    <a:pt x="839" y="81"/>
                  </a:cubicBezTo>
                  <a:cubicBezTo>
                    <a:pt x="839" y="86"/>
                    <a:pt x="827" y="86"/>
                    <a:pt x="824" y="91"/>
                  </a:cubicBezTo>
                  <a:cubicBezTo>
                    <a:pt x="820" y="100"/>
                    <a:pt x="822" y="107"/>
                    <a:pt x="814" y="117"/>
                  </a:cubicBezTo>
                  <a:cubicBezTo>
                    <a:pt x="811" y="120"/>
                    <a:pt x="808" y="122"/>
                    <a:pt x="805" y="122"/>
                  </a:cubicBezTo>
                  <a:cubicBezTo>
                    <a:pt x="796" y="122"/>
                    <a:pt x="786" y="106"/>
                    <a:pt x="786" y="102"/>
                  </a:cubicBezTo>
                  <a:cubicBezTo>
                    <a:pt x="786" y="95"/>
                    <a:pt x="795" y="96"/>
                    <a:pt x="795" y="89"/>
                  </a:cubicBezTo>
                  <a:cubicBezTo>
                    <a:pt x="795" y="85"/>
                    <a:pt x="780" y="70"/>
                    <a:pt x="776" y="70"/>
                  </a:cubicBezTo>
                  <a:cubicBezTo>
                    <a:pt x="761" y="70"/>
                    <a:pt x="771" y="93"/>
                    <a:pt x="755" y="93"/>
                  </a:cubicBezTo>
                  <a:cubicBezTo>
                    <a:pt x="755" y="84"/>
                    <a:pt x="754" y="77"/>
                    <a:pt x="743" y="72"/>
                  </a:cubicBezTo>
                  <a:cubicBezTo>
                    <a:pt x="744" y="70"/>
                    <a:pt x="745" y="68"/>
                    <a:pt x="748" y="66"/>
                  </a:cubicBezTo>
                  <a:cubicBezTo>
                    <a:pt x="739" y="61"/>
                    <a:pt x="728" y="66"/>
                    <a:pt x="722" y="58"/>
                  </a:cubicBezTo>
                  <a:cubicBezTo>
                    <a:pt x="725" y="56"/>
                    <a:pt x="735" y="52"/>
                    <a:pt x="735" y="45"/>
                  </a:cubicBezTo>
                  <a:cubicBezTo>
                    <a:pt x="735" y="35"/>
                    <a:pt x="719" y="36"/>
                    <a:pt x="719" y="28"/>
                  </a:cubicBezTo>
                  <a:cubicBezTo>
                    <a:pt x="718" y="11"/>
                    <a:pt x="707" y="1"/>
                    <a:pt x="686" y="0"/>
                  </a:cubicBezTo>
                  <a:cubicBezTo>
                    <a:pt x="686" y="0"/>
                    <a:pt x="686" y="0"/>
                    <a:pt x="6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41" name="Freeform 134"/>
            <p:cNvSpPr>
              <a:spLocks noEditPoints="1"/>
            </p:cNvSpPr>
            <p:nvPr/>
          </p:nvSpPr>
          <p:spPr bwMode="auto">
            <a:xfrm>
              <a:off x="-2508" y="-27"/>
              <a:ext cx="1326" cy="958"/>
            </a:xfrm>
            <a:custGeom>
              <a:avLst/>
              <a:gdLst>
                <a:gd name="T0" fmla="*/ 400 w 561"/>
                <a:gd name="T1" fmla="*/ 44 h 405"/>
                <a:gd name="T2" fmla="*/ 400 w 561"/>
                <a:gd name="T3" fmla="*/ 44 h 405"/>
                <a:gd name="T4" fmla="*/ 400 w 561"/>
                <a:gd name="T5" fmla="*/ 42 h 405"/>
                <a:gd name="T6" fmla="*/ 139 w 561"/>
                <a:gd name="T7" fmla="*/ 15 h 405"/>
                <a:gd name="T8" fmla="*/ 129 w 561"/>
                <a:gd name="T9" fmla="*/ 16 h 405"/>
                <a:gd name="T10" fmla="*/ 120 w 561"/>
                <a:gd name="T11" fmla="*/ 16 h 405"/>
                <a:gd name="T12" fmla="*/ 23 w 561"/>
                <a:gd name="T13" fmla="*/ 66 h 405"/>
                <a:gd name="T14" fmla="*/ 43 w 561"/>
                <a:gd name="T15" fmla="*/ 93 h 405"/>
                <a:gd name="T16" fmla="*/ 91 w 561"/>
                <a:gd name="T17" fmla="*/ 139 h 405"/>
                <a:gd name="T18" fmla="*/ 76 w 561"/>
                <a:gd name="T19" fmla="*/ 139 h 405"/>
                <a:gd name="T20" fmla="*/ 57 w 561"/>
                <a:gd name="T21" fmla="*/ 127 h 405"/>
                <a:gd name="T22" fmla="*/ 0 w 561"/>
                <a:gd name="T23" fmla="*/ 150 h 405"/>
                <a:gd name="T24" fmla="*/ 14 w 561"/>
                <a:gd name="T25" fmla="*/ 164 h 405"/>
                <a:gd name="T26" fmla="*/ 49 w 561"/>
                <a:gd name="T27" fmla="*/ 179 h 405"/>
                <a:gd name="T28" fmla="*/ 71 w 561"/>
                <a:gd name="T29" fmla="*/ 182 h 405"/>
                <a:gd name="T30" fmla="*/ 98 w 561"/>
                <a:gd name="T31" fmla="*/ 173 h 405"/>
                <a:gd name="T32" fmla="*/ 101 w 561"/>
                <a:gd name="T33" fmla="*/ 181 h 405"/>
                <a:gd name="T34" fmla="*/ 94 w 561"/>
                <a:gd name="T35" fmla="*/ 182 h 405"/>
                <a:gd name="T36" fmla="*/ 62 w 561"/>
                <a:gd name="T37" fmla="*/ 216 h 405"/>
                <a:gd name="T38" fmla="*/ 43 w 561"/>
                <a:gd name="T39" fmla="*/ 267 h 405"/>
                <a:gd name="T40" fmla="*/ 71 w 561"/>
                <a:gd name="T41" fmla="*/ 293 h 405"/>
                <a:gd name="T42" fmla="*/ 86 w 561"/>
                <a:gd name="T43" fmla="*/ 292 h 405"/>
                <a:gd name="T44" fmla="*/ 91 w 561"/>
                <a:gd name="T45" fmla="*/ 316 h 405"/>
                <a:gd name="T46" fmla="*/ 105 w 561"/>
                <a:gd name="T47" fmla="*/ 312 h 405"/>
                <a:gd name="T48" fmla="*/ 131 w 561"/>
                <a:gd name="T49" fmla="*/ 319 h 405"/>
                <a:gd name="T50" fmla="*/ 149 w 561"/>
                <a:gd name="T51" fmla="*/ 313 h 405"/>
                <a:gd name="T52" fmla="*/ 176 w 561"/>
                <a:gd name="T53" fmla="*/ 306 h 405"/>
                <a:gd name="T54" fmla="*/ 109 w 561"/>
                <a:gd name="T55" fmla="*/ 367 h 405"/>
                <a:gd name="T56" fmla="*/ 67 w 561"/>
                <a:gd name="T57" fmla="*/ 393 h 405"/>
                <a:gd name="T58" fmla="*/ 50 w 561"/>
                <a:gd name="T59" fmla="*/ 405 h 405"/>
                <a:gd name="T60" fmla="*/ 136 w 561"/>
                <a:gd name="T61" fmla="*/ 369 h 405"/>
                <a:gd name="T62" fmla="*/ 183 w 561"/>
                <a:gd name="T63" fmla="*/ 332 h 405"/>
                <a:gd name="T64" fmla="*/ 207 w 561"/>
                <a:gd name="T65" fmla="*/ 303 h 405"/>
                <a:gd name="T66" fmla="*/ 261 w 561"/>
                <a:gd name="T67" fmla="*/ 256 h 405"/>
                <a:gd name="T68" fmla="*/ 237 w 561"/>
                <a:gd name="T69" fmla="*/ 287 h 405"/>
                <a:gd name="T70" fmla="*/ 233 w 561"/>
                <a:gd name="T71" fmla="*/ 298 h 405"/>
                <a:gd name="T72" fmla="*/ 292 w 561"/>
                <a:gd name="T73" fmla="*/ 272 h 405"/>
                <a:gd name="T74" fmla="*/ 308 w 561"/>
                <a:gd name="T75" fmla="*/ 256 h 405"/>
                <a:gd name="T76" fmla="*/ 387 w 561"/>
                <a:gd name="T77" fmla="*/ 283 h 405"/>
                <a:gd name="T78" fmla="*/ 459 w 561"/>
                <a:gd name="T79" fmla="*/ 321 h 405"/>
                <a:gd name="T80" fmla="*/ 483 w 561"/>
                <a:gd name="T81" fmla="*/ 320 h 405"/>
                <a:gd name="T82" fmla="*/ 492 w 561"/>
                <a:gd name="T83" fmla="*/ 323 h 405"/>
                <a:gd name="T84" fmla="*/ 495 w 561"/>
                <a:gd name="T85" fmla="*/ 342 h 405"/>
                <a:gd name="T86" fmla="*/ 509 w 561"/>
                <a:gd name="T87" fmla="*/ 342 h 405"/>
                <a:gd name="T88" fmla="*/ 511 w 561"/>
                <a:gd name="T89" fmla="*/ 359 h 405"/>
                <a:gd name="T90" fmla="*/ 526 w 561"/>
                <a:gd name="T91" fmla="*/ 375 h 405"/>
                <a:gd name="T92" fmla="*/ 554 w 561"/>
                <a:gd name="T93" fmla="*/ 390 h 405"/>
                <a:gd name="T94" fmla="*/ 561 w 561"/>
                <a:gd name="T95" fmla="*/ 380 h 405"/>
                <a:gd name="T96" fmla="*/ 535 w 561"/>
                <a:gd name="T97" fmla="*/ 356 h 405"/>
                <a:gd name="T98" fmla="*/ 518 w 561"/>
                <a:gd name="T99" fmla="*/ 328 h 405"/>
                <a:gd name="T100" fmla="*/ 470 w 561"/>
                <a:gd name="T101" fmla="*/ 288 h 405"/>
                <a:gd name="T102" fmla="*/ 429 w 561"/>
                <a:gd name="T103" fmla="*/ 280 h 405"/>
                <a:gd name="T104" fmla="*/ 413 w 561"/>
                <a:gd name="T105" fmla="*/ 275 h 405"/>
                <a:gd name="T106" fmla="*/ 400 w 561"/>
                <a:gd name="T107" fmla="*/ 272 h 405"/>
                <a:gd name="T108" fmla="*/ 400 w 561"/>
                <a:gd name="T109" fmla="*/ 44 h 405"/>
                <a:gd name="T110" fmla="*/ 342 w 561"/>
                <a:gd name="T111" fmla="*/ 37 h 405"/>
                <a:gd name="T112" fmla="*/ 241 w 561"/>
                <a:gd name="T113" fmla="*/ 24 h 405"/>
                <a:gd name="T114" fmla="*/ 199 w 561"/>
                <a:gd name="T115" fmla="*/ 13 h 405"/>
                <a:gd name="T116" fmla="*/ 176 w 561"/>
                <a:gd name="T117" fmla="*/ 15 h 405"/>
                <a:gd name="T118" fmla="*/ 179 w 561"/>
                <a:gd name="T119" fmla="*/ 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1" h="405">
                  <a:moveTo>
                    <a:pt x="400" y="42"/>
                  </a:moveTo>
                  <a:cubicBezTo>
                    <a:pt x="400" y="44"/>
                    <a:pt x="400" y="44"/>
                    <a:pt x="400" y="44"/>
                  </a:cubicBezTo>
                  <a:cubicBezTo>
                    <a:pt x="400" y="44"/>
                    <a:pt x="400" y="44"/>
                    <a:pt x="400" y="44"/>
                  </a:cubicBezTo>
                  <a:cubicBezTo>
                    <a:pt x="400" y="44"/>
                    <a:pt x="400" y="44"/>
                    <a:pt x="400" y="44"/>
                  </a:cubicBezTo>
                  <a:cubicBezTo>
                    <a:pt x="400" y="44"/>
                    <a:pt x="400" y="44"/>
                    <a:pt x="400" y="44"/>
                  </a:cubicBezTo>
                  <a:cubicBezTo>
                    <a:pt x="400" y="42"/>
                    <a:pt x="400" y="42"/>
                    <a:pt x="400" y="42"/>
                  </a:cubicBezTo>
                  <a:moveTo>
                    <a:pt x="162" y="0"/>
                  </a:moveTo>
                  <a:cubicBezTo>
                    <a:pt x="153" y="0"/>
                    <a:pt x="148" y="12"/>
                    <a:pt x="139" y="15"/>
                  </a:cubicBezTo>
                  <a:cubicBezTo>
                    <a:pt x="137" y="16"/>
                    <a:pt x="135" y="16"/>
                    <a:pt x="134" y="16"/>
                  </a:cubicBezTo>
                  <a:cubicBezTo>
                    <a:pt x="132" y="16"/>
                    <a:pt x="131" y="16"/>
                    <a:pt x="129" y="16"/>
                  </a:cubicBezTo>
                  <a:cubicBezTo>
                    <a:pt x="128" y="16"/>
                    <a:pt x="126" y="15"/>
                    <a:pt x="125" y="15"/>
                  </a:cubicBezTo>
                  <a:cubicBezTo>
                    <a:pt x="123" y="15"/>
                    <a:pt x="122" y="16"/>
                    <a:pt x="120" y="16"/>
                  </a:cubicBezTo>
                  <a:cubicBezTo>
                    <a:pt x="92" y="25"/>
                    <a:pt x="68" y="45"/>
                    <a:pt x="52" y="66"/>
                  </a:cubicBezTo>
                  <a:cubicBezTo>
                    <a:pt x="23" y="66"/>
                    <a:pt x="23" y="66"/>
                    <a:pt x="23" y="66"/>
                  </a:cubicBezTo>
                  <a:cubicBezTo>
                    <a:pt x="23" y="68"/>
                    <a:pt x="15" y="81"/>
                    <a:pt x="15" y="81"/>
                  </a:cubicBezTo>
                  <a:cubicBezTo>
                    <a:pt x="15" y="85"/>
                    <a:pt x="37" y="89"/>
                    <a:pt x="43" y="93"/>
                  </a:cubicBezTo>
                  <a:cubicBezTo>
                    <a:pt x="49" y="96"/>
                    <a:pt x="55" y="112"/>
                    <a:pt x="59" y="114"/>
                  </a:cubicBezTo>
                  <a:cubicBezTo>
                    <a:pt x="75" y="121"/>
                    <a:pt x="86" y="122"/>
                    <a:pt x="91" y="139"/>
                  </a:cubicBezTo>
                  <a:cubicBezTo>
                    <a:pt x="89" y="140"/>
                    <a:pt x="87" y="140"/>
                    <a:pt x="86" y="140"/>
                  </a:cubicBezTo>
                  <a:cubicBezTo>
                    <a:pt x="83" y="140"/>
                    <a:pt x="81" y="139"/>
                    <a:pt x="76" y="139"/>
                  </a:cubicBezTo>
                  <a:cubicBezTo>
                    <a:pt x="72" y="139"/>
                    <a:pt x="69" y="140"/>
                    <a:pt x="65" y="140"/>
                  </a:cubicBezTo>
                  <a:cubicBezTo>
                    <a:pt x="60" y="140"/>
                    <a:pt x="57" y="138"/>
                    <a:pt x="57" y="127"/>
                  </a:cubicBezTo>
                  <a:cubicBezTo>
                    <a:pt x="47" y="127"/>
                    <a:pt x="47" y="127"/>
                    <a:pt x="47" y="127"/>
                  </a:cubicBezTo>
                  <a:cubicBezTo>
                    <a:pt x="34" y="135"/>
                    <a:pt x="13" y="142"/>
                    <a:pt x="0" y="150"/>
                  </a:cubicBezTo>
                  <a:cubicBezTo>
                    <a:pt x="2" y="155"/>
                    <a:pt x="7" y="159"/>
                    <a:pt x="15" y="159"/>
                  </a:cubicBezTo>
                  <a:cubicBezTo>
                    <a:pt x="15" y="160"/>
                    <a:pt x="14" y="162"/>
                    <a:pt x="14" y="164"/>
                  </a:cubicBezTo>
                  <a:cubicBezTo>
                    <a:pt x="14" y="169"/>
                    <a:pt x="20" y="171"/>
                    <a:pt x="21" y="179"/>
                  </a:cubicBezTo>
                  <a:cubicBezTo>
                    <a:pt x="25" y="179"/>
                    <a:pt x="38" y="179"/>
                    <a:pt x="49" y="179"/>
                  </a:cubicBezTo>
                  <a:cubicBezTo>
                    <a:pt x="50" y="179"/>
                    <a:pt x="51" y="178"/>
                    <a:pt x="52" y="178"/>
                  </a:cubicBezTo>
                  <a:cubicBezTo>
                    <a:pt x="58" y="178"/>
                    <a:pt x="62" y="182"/>
                    <a:pt x="71" y="182"/>
                  </a:cubicBezTo>
                  <a:cubicBezTo>
                    <a:pt x="82" y="182"/>
                    <a:pt x="85" y="173"/>
                    <a:pt x="94" y="173"/>
                  </a:cubicBezTo>
                  <a:cubicBezTo>
                    <a:pt x="96" y="173"/>
                    <a:pt x="96" y="173"/>
                    <a:pt x="98" y="173"/>
                  </a:cubicBezTo>
                  <a:cubicBezTo>
                    <a:pt x="99" y="173"/>
                    <a:pt x="100" y="173"/>
                    <a:pt x="101" y="173"/>
                  </a:cubicBezTo>
                  <a:cubicBezTo>
                    <a:pt x="101" y="181"/>
                    <a:pt x="101" y="181"/>
                    <a:pt x="101" y="181"/>
                  </a:cubicBezTo>
                  <a:cubicBezTo>
                    <a:pt x="100" y="180"/>
                    <a:pt x="99" y="180"/>
                    <a:pt x="98" y="180"/>
                  </a:cubicBezTo>
                  <a:cubicBezTo>
                    <a:pt x="97" y="180"/>
                    <a:pt x="96" y="180"/>
                    <a:pt x="94" y="182"/>
                  </a:cubicBezTo>
                  <a:cubicBezTo>
                    <a:pt x="94" y="183"/>
                    <a:pt x="103" y="191"/>
                    <a:pt x="103" y="195"/>
                  </a:cubicBezTo>
                  <a:cubicBezTo>
                    <a:pt x="103" y="201"/>
                    <a:pt x="67" y="216"/>
                    <a:pt x="62" y="216"/>
                  </a:cubicBezTo>
                  <a:cubicBezTo>
                    <a:pt x="51" y="216"/>
                    <a:pt x="22" y="229"/>
                    <a:pt x="22" y="245"/>
                  </a:cubicBezTo>
                  <a:cubicBezTo>
                    <a:pt x="22" y="253"/>
                    <a:pt x="39" y="256"/>
                    <a:pt x="43" y="267"/>
                  </a:cubicBezTo>
                  <a:cubicBezTo>
                    <a:pt x="41" y="267"/>
                    <a:pt x="38" y="269"/>
                    <a:pt x="36" y="269"/>
                  </a:cubicBezTo>
                  <a:cubicBezTo>
                    <a:pt x="39" y="274"/>
                    <a:pt x="64" y="293"/>
                    <a:pt x="71" y="293"/>
                  </a:cubicBezTo>
                  <a:cubicBezTo>
                    <a:pt x="73" y="293"/>
                    <a:pt x="77" y="284"/>
                    <a:pt x="81" y="284"/>
                  </a:cubicBezTo>
                  <a:cubicBezTo>
                    <a:pt x="86" y="284"/>
                    <a:pt x="86" y="291"/>
                    <a:pt x="86" y="292"/>
                  </a:cubicBezTo>
                  <a:cubicBezTo>
                    <a:pt x="86" y="296"/>
                    <a:pt x="86" y="296"/>
                    <a:pt x="86" y="303"/>
                  </a:cubicBezTo>
                  <a:cubicBezTo>
                    <a:pt x="86" y="307"/>
                    <a:pt x="88" y="316"/>
                    <a:pt x="91" y="316"/>
                  </a:cubicBezTo>
                  <a:cubicBezTo>
                    <a:pt x="93" y="316"/>
                    <a:pt x="96" y="312"/>
                    <a:pt x="99" y="312"/>
                  </a:cubicBezTo>
                  <a:cubicBezTo>
                    <a:pt x="101" y="312"/>
                    <a:pt x="100" y="312"/>
                    <a:pt x="105" y="312"/>
                  </a:cubicBezTo>
                  <a:cubicBezTo>
                    <a:pt x="105" y="310"/>
                    <a:pt x="105" y="307"/>
                    <a:pt x="106" y="304"/>
                  </a:cubicBezTo>
                  <a:cubicBezTo>
                    <a:pt x="115" y="311"/>
                    <a:pt x="118" y="314"/>
                    <a:pt x="131" y="319"/>
                  </a:cubicBezTo>
                  <a:cubicBezTo>
                    <a:pt x="132" y="315"/>
                    <a:pt x="133" y="313"/>
                    <a:pt x="135" y="309"/>
                  </a:cubicBezTo>
                  <a:cubicBezTo>
                    <a:pt x="140" y="311"/>
                    <a:pt x="143" y="313"/>
                    <a:pt x="149" y="313"/>
                  </a:cubicBezTo>
                  <a:cubicBezTo>
                    <a:pt x="157" y="313"/>
                    <a:pt x="161" y="310"/>
                    <a:pt x="169" y="306"/>
                  </a:cubicBezTo>
                  <a:cubicBezTo>
                    <a:pt x="176" y="306"/>
                    <a:pt x="176" y="306"/>
                    <a:pt x="176" y="306"/>
                  </a:cubicBezTo>
                  <a:cubicBezTo>
                    <a:pt x="164" y="314"/>
                    <a:pt x="164" y="330"/>
                    <a:pt x="152" y="338"/>
                  </a:cubicBezTo>
                  <a:cubicBezTo>
                    <a:pt x="139" y="347"/>
                    <a:pt x="118" y="356"/>
                    <a:pt x="109" y="367"/>
                  </a:cubicBezTo>
                  <a:cubicBezTo>
                    <a:pt x="103" y="375"/>
                    <a:pt x="93" y="370"/>
                    <a:pt x="84" y="375"/>
                  </a:cubicBezTo>
                  <a:cubicBezTo>
                    <a:pt x="78" y="378"/>
                    <a:pt x="74" y="389"/>
                    <a:pt x="67" y="393"/>
                  </a:cubicBezTo>
                  <a:cubicBezTo>
                    <a:pt x="58" y="398"/>
                    <a:pt x="48" y="394"/>
                    <a:pt x="42" y="404"/>
                  </a:cubicBezTo>
                  <a:cubicBezTo>
                    <a:pt x="45" y="404"/>
                    <a:pt x="47" y="405"/>
                    <a:pt x="50" y="405"/>
                  </a:cubicBezTo>
                  <a:cubicBezTo>
                    <a:pt x="67" y="405"/>
                    <a:pt x="77" y="387"/>
                    <a:pt x="94" y="385"/>
                  </a:cubicBezTo>
                  <a:cubicBezTo>
                    <a:pt x="109" y="382"/>
                    <a:pt x="128" y="377"/>
                    <a:pt x="136" y="369"/>
                  </a:cubicBezTo>
                  <a:cubicBezTo>
                    <a:pt x="144" y="360"/>
                    <a:pt x="162" y="355"/>
                    <a:pt x="170" y="345"/>
                  </a:cubicBezTo>
                  <a:cubicBezTo>
                    <a:pt x="174" y="340"/>
                    <a:pt x="176" y="334"/>
                    <a:pt x="183" y="332"/>
                  </a:cubicBezTo>
                  <a:cubicBezTo>
                    <a:pt x="195" y="327"/>
                    <a:pt x="207" y="323"/>
                    <a:pt x="207" y="311"/>
                  </a:cubicBezTo>
                  <a:cubicBezTo>
                    <a:pt x="207" y="308"/>
                    <a:pt x="207" y="305"/>
                    <a:pt x="207" y="303"/>
                  </a:cubicBezTo>
                  <a:cubicBezTo>
                    <a:pt x="207" y="285"/>
                    <a:pt x="242" y="256"/>
                    <a:pt x="255" y="256"/>
                  </a:cubicBezTo>
                  <a:cubicBezTo>
                    <a:pt x="257" y="256"/>
                    <a:pt x="256" y="256"/>
                    <a:pt x="261" y="256"/>
                  </a:cubicBezTo>
                  <a:cubicBezTo>
                    <a:pt x="261" y="258"/>
                    <a:pt x="260" y="260"/>
                    <a:pt x="260" y="262"/>
                  </a:cubicBezTo>
                  <a:cubicBezTo>
                    <a:pt x="245" y="266"/>
                    <a:pt x="237" y="275"/>
                    <a:pt x="237" y="287"/>
                  </a:cubicBezTo>
                  <a:cubicBezTo>
                    <a:pt x="237" y="290"/>
                    <a:pt x="235" y="290"/>
                    <a:pt x="238" y="293"/>
                  </a:cubicBezTo>
                  <a:cubicBezTo>
                    <a:pt x="237" y="294"/>
                    <a:pt x="233" y="294"/>
                    <a:pt x="233" y="298"/>
                  </a:cubicBezTo>
                  <a:cubicBezTo>
                    <a:pt x="233" y="300"/>
                    <a:pt x="237" y="301"/>
                    <a:pt x="239" y="301"/>
                  </a:cubicBezTo>
                  <a:cubicBezTo>
                    <a:pt x="251" y="301"/>
                    <a:pt x="285" y="282"/>
                    <a:pt x="292" y="272"/>
                  </a:cubicBezTo>
                  <a:cubicBezTo>
                    <a:pt x="289" y="270"/>
                    <a:pt x="288" y="268"/>
                    <a:pt x="286" y="264"/>
                  </a:cubicBezTo>
                  <a:cubicBezTo>
                    <a:pt x="291" y="262"/>
                    <a:pt x="302" y="259"/>
                    <a:pt x="308" y="256"/>
                  </a:cubicBezTo>
                  <a:cubicBezTo>
                    <a:pt x="317" y="275"/>
                    <a:pt x="340" y="277"/>
                    <a:pt x="358" y="283"/>
                  </a:cubicBezTo>
                  <a:cubicBezTo>
                    <a:pt x="387" y="283"/>
                    <a:pt x="387" y="283"/>
                    <a:pt x="387" y="283"/>
                  </a:cubicBezTo>
                  <a:cubicBezTo>
                    <a:pt x="402" y="292"/>
                    <a:pt x="420" y="291"/>
                    <a:pt x="434" y="301"/>
                  </a:cubicBezTo>
                  <a:cubicBezTo>
                    <a:pt x="440" y="306"/>
                    <a:pt x="448" y="321"/>
                    <a:pt x="459" y="321"/>
                  </a:cubicBezTo>
                  <a:cubicBezTo>
                    <a:pt x="463" y="321"/>
                    <a:pt x="465" y="316"/>
                    <a:pt x="467" y="312"/>
                  </a:cubicBezTo>
                  <a:cubicBezTo>
                    <a:pt x="471" y="316"/>
                    <a:pt x="475" y="320"/>
                    <a:pt x="483" y="320"/>
                  </a:cubicBezTo>
                  <a:cubicBezTo>
                    <a:pt x="483" y="319"/>
                    <a:pt x="484" y="318"/>
                    <a:pt x="485" y="318"/>
                  </a:cubicBezTo>
                  <a:cubicBezTo>
                    <a:pt x="487" y="318"/>
                    <a:pt x="490" y="321"/>
                    <a:pt x="492" y="323"/>
                  </a:cubicBezTo>
                  <a:cubicBezTo>
                    <a:pt x="491" y="326"/>
                    <a:pt x="487" y="328"/>
                    <a:pt x="487" y="334"/>
                  </a:cubicBezTo>
                  <a:cubicBezTo>
                    <a:pt x="487" y="338"/>
                    <a:pt x="493" y="342"/>
                    <a:pt x="495" y="342"/>
                  </a:cubicBezTo>
                  <a:cubicBezTo>
                    <a:pt x="502" y="342"/>
                    <a:pt x="499" y="336"/>
                    <a:pt x="509" y="335"/>
                  </a:cubicBezTo>
                  <a:cubicBezTo>
                    <a:pt x="509" y="337"/>
                    <a:pt x="509" y="339"/>
                    <a:pt x="509" y="342"/>
                  </a:cubicBezTo>
                  <a:cubicBezTo>
                    <a:pt x="509" y="347"/>
                    <a:pt x="501" y="347"/>
                    <a:pt x="501" y="351"/>
                  </a:cubicBezTo>
                  <a:cubicBezTo>
                    <a:pt x="501" y="355"/>
                    <a:pt x="503" y="359"/>
                    <a:pt x="511" y="359"/>
                  </a:cubicBezTo>
                  <a:cubicBezTo>
                    <a:pt x="520" y="359"/>
                    <a:pt x="526" y="359"/>
                    <a:pt x="526" y="367"/>
                  </a:cubicBezTo>
                  <a:cubicBezTo>
                    <a:pt x="526" y="372"/>
                    <a:pt x="526" y="370"/>
                    <a:pt x="526" y="375"/>
                  </a:cubicBezTo>
                  <a:cubicBezTo>
                    <a:pt x="526" y="381"/>
                    <a:pt x="540" y="391"/>
                    <a:pt x="549" y="391"/>
                  </a:cubicBezTo>
                  <a:cubicBezTo>
                    <a:pt x="551" y="391"/>
                    <a:pt x="551" y="390"/>
                    <a:pt x="554" y="390"/>
                  </a:cubicBezTo>
                  <a:cubicBezTo>
                    <a:pt x="554" y="387"/>
                    <a:pt x="561" y="386"/>
                    <a:pt x="561" y="380"/>
                  </a:cubicBezTo>
                  <a:cubicBezTo>
                    <a:pt x="561" y="380"/>
                    <a:pt x="561" y="380"/>
                    <a:pt x="561" y="380"/>
                  </a:cubicBezTo>
                  <a:cubicBezTo>
                    <a:pt x="561" y="369"/>
                    <a:pt x="552" y="366"/>
                    <a:pt x="548" y="361"/>
                  </a:cubicBezTo>
                  <a:cubicBezTo>
                    <a:pt x="544" y="357"/>
                    <a:pt x="538" y="359"/>
                    <a:pt x="535" y="356"/>
                  </a:cubicBezTo>
                  <a:cubicBezTo>
                    <a:pt x="529" y="350"/>
                    <a:pt x="526" y="342"/>
                    <a:pt x="524" y="335"/>
                  </a:cubicBezTo>
                  <a:cubicBezTo>
                    <a:pt x="523" y="331"/>
                    <a:pt x="519" y="330"/>
                    <a:pt x="518" y="328"/>
                  </a:cubicBezTo>
                  <a:cubicBezTo>
                    <a:pt x="504" y="307"/>
                    <a:pt x="496" y="301"/>
                    <a:pt x="480" y="285"/>
                  </a:cubicBezTo>
                  <a:cubicBezTo>
                    <a:pt x="476" y="288"/>
                    <a:pt x="473" y="287"/>
                    <a:pt x="470" y="288"/>
                  </a:cubicBezTo>
                  <a:cubicBezTo>
                    <a:pt x="463" y="290"/>
                    <a:pt x="463" y="301"/>
                    <a:pt x="455" y="301"/>
                  </a:cubicBezTo>
                  <a:cubicBezTo>
                    <a:pt x="445" y="301"/>
                    <a:pt x="434" y="287"/>
                    <a:pt x="429" y="280"/>
                  </a:cubicBezTo>
                  <a:cubicBezTo>
                    <a:pt x="426" y="276"/>
                    <a:pt x="421" y="275"/>
                    <a:pt x="416" y="275"/>
                  </a:cubicBezTo>
                  <a:cubicBezTo>
                    <a:pt x="415" y="275"/>
                    <a:pt x="414" y="275"/>
                    <a:pt x="413" y="275"/>
                  </a:cubicBezTo>
                  <a:cubicBezTo>
                    <a:pt x="412" y="275"/>
                    <a:pt x="411" y="275"/>
                    <a:pt x="410" y="275"/>
                  </a:cubicBezTo>
                  <a:cubicBezTo>
                    <a:pt x="406" y="275"/>
                    <a:pt x="402" y="275"/>
                    <a:pt x="400" y="272"/>
                  </a:cubicBezTo>
                  <a:cubicBezTo>
                    <a:pt x="400" y="44"/>
                    <a:pt x="400" y="44"/>
                    <a:pt x="400" y="44"/>
                  </a:cubicBezTo>
                  <a:cubicBezTo>
                    <a:pt x="400" y="44"/>
                    <a:pt x="400" y="44"/>
                    <a:pt x="400" y="44"/>
                  </a:cubicBezTo>
                  <a:cubicBezTo>
                    <a:pt x="387" y="40"/>
                    <a:pt x="382" y="34"/>
                    <a:pt x="367" y="34"/>
                  </a:cubicBezTo>
                  <a:cubicBezTo>
                    <a:pt x="357" y="34"/>
                    <a:pt x="351" y="37"/>
                    <a:pt x="342" y="37"/>
                  </a:cubicBezTo>
                  <a:cubicBezTo>
                    <a:pt x="325" y="37"/>
                    <a:pt x="293" y="35"/>
                    <a:pt x="282" y="24"/>
                  </a:cubicBezTo>
                  <a:cubicBezTo>
                    <a:pt x="241" y="24"/>
                    <a:pt x="241" y="24"/>
                    <a:pt x="241" y="24"/>
                  </a:cubicBezTo>
                  <a:cubicBezTo>
                    <a:pt x="234" y="20"/>
                    <a:pt x="232" y="18"/>
                    <a:pt x="226" y="13"/>
                  </a:cubicBezTo>
                  <a:cubicBezTo>
                    <a:pt x="199" y="13"/>
                    <a:pt x="199" y="13"/>
                    <a:pt x="199" y="13"/>
                  </a:cubicBezTo>
                  <a:cubicBezTo>
                    <a:pt x="194" y="12"/>
                    <a:pt x="193" y="10"/>
                    <a:pt x="187" y="8"/>
                  </a:cubicBezTo>
                  <a:cubicBezTo>
                    <a:pt x="185" y="12"/>
                    <a:pt x="180" y="15"/>
                    <a:pt x="176" y="15"/>
                  </a:cubicBezTo>
                  <a:cubicBezTo>
                    <a:pt x="175" y="15"/>
                    <a:pt x="174" y="15"/>
                    <a:pt x="174" y="15"/>
                  </a:cubicBezTo>
                  <a:cubicBezTo>
                    <a:pt x="175" y="12"/>
                    <a:pt x="176" y="11"/>
                    <a:pt x="179" y="8"/>
                  </a:cubicBezTo>
                  <a:cubicBezTo>
                    <a:pt x="172" y="6"/>
                    <a:pt x="169" y="0"/>
                    <a:pt x="16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42" name="Freeform 135"/>
            <p:cNvSpPr>
              <a:spLocks/>
            </p:cNvSpPr>
            <p:nvPr/>
          </p:nvSpPr>
          <p:spPr bwMode="auto">
            <a:xfrm>
              <a:off x="-1314" y="830"/>
              <a:ext cx="64" cy="80"/>
            </a:xfrm>
            <a:custGeom>
              <a:avLst/>
              <a:gdLst>
                <a:gd name="T0" fmla="*/ 6 w 27"/>
                <a:gd name="T1" fmla="*/ 0 h 34"/>
                <a:gd name="T2" fmla="*/ 0 w 27"/>
                <a:gd name="T3" fmla="*/ 12 h 34"/>
                <a:gd name="T4" fmla="*/ 5 w 27"/>
                <a:gd name="T5" fmla="*/ 10 h 34"/>
                <a:gd name="T6" fmla="*/ 12 w 27"/>
                <a:gd name="T7" fmla="*/ 12 h 34"/>
                <a:gd name="T8" fmla="*/ 12 w 27"/>
                <a:gd name="T9" fmla="*/ 23 h 34"/>
                <a:gd name="T10" fmla="*/ 23 w 27"/>
                <a:gd name="T11" fmla="*/ 34 h 34"/>
                <a:gd name="T12" fmla="*/ 27 w 27"/>
                <a:gd name="T13" fmla="*/ 29 h 34"/>
                <a:gd name="T14" fmla="*/ 14 w 27"/>
                <a:gd name="T15" fmla="*/ 2 h 34"/>
                <a:gd name="T16" fmla="*/ 6 w 27"/>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4">
                  <a:moveTo>
                    <a:pt x="6" y="0"/>
                  </a:moveTo>
                  <a:cubicBezTo>
                    <a:pt x="2" y="0"/>
                    <a:pt x="0" y="3"/>
                    <a:pt x="0" y="12"/>
                  </a:cubicBezTo>
                  <a:cubicBezTo>
                    <a:pt x="3" y="10"/>
                    <a:pt x="4" y="10"/>
                    <a:pt x="5" y="10"/>
                  </a:cubicBezTo>
                  <a:cubicBezTo>
                    <a:pt x="6" y="10"/>
                    <a:pt x="7" y="11"/>
                    <a:pt x="12" y="12"/>
                  </a:cubicBezTo>
                  <a:cubicBezTo>
                    <a:pt x="10" y="15"/>
                    <a:pt x="12" y="19"/>
                    <a:pt x="12" y="23"/>
                  </a:cubicBezTo>
                  <a:cubicBezTo>
                    <a:pt x="12" y="23"/>
                    <a:pt x="18" y="34"/>
                    <a:pt x="23" y="34"/>
                  </a:cubicBezTo>
                  <a:cubicBezTo>
                    <a:pt x="25" y="34"/>
                    <a:pt x="27" y="33"/>
                    <a:pt x="27" y="29"/>
                  </a:cubicBezTo>
                  <a:cubicBezTo>
                    <a:pt x="27" y="17"/>
                    <a:pt x="13" y="16"/>
                    <a:pt x="14" y="2"/>
                  </a:cubicBezTo>
                  <a:cubicBezTo>
                    <a:pt x="11" y="1"/>
                    <a:pt x="8"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43" name="Freeform 136"/>
            <p:cNvSpPr>
              <a:spLocks/>
            </p:cNvSpPr>
            <p:nvPr/>
          </p:nvSpPr>
          <p:spPr bwMode="auto">
            <a:xfrm>
              <a:off x="-1406" y="733"/>
              <a:ext cx="66" cy="101"/>
            </a:xfrm>
            <a:custGeom>
              <a:avLst/>
              <a:gdLst>
                <a:gd name="T0" fmla="*/ 18 w 28"/>
                <a:gd name="T1" fmla="*/ 0 h 43"/>
                <a:gd name="T2" fmla="*/ 14 w 28"/>
                <a:gd name="T3" fmla="*/ 2 h 43"/>
                <a:gd name="T4" fmla="*/ 6 w 28"/>
                <a:gd name="T5" fmla="*/ 0 h 43"/>
                <a:gd name="T6" fmla="*/ 0 w 28"/>
                <a:gd name="T7" fmla="*/ 6 h 43"/>
                <a:gd name="T8" fmla="*/ 14 w 28"/>
                <a:gd name="T9" fmla="*/ 21 h 43"/>
                <a:gd name="T10" fmla="*/ 22 w 28"/>
                <a:gd name="T11" fmla="*/ 43 h 43"/>
                <a:gd name="T12" fmla="*/ 24 w 28"/>
                <a:gd name="T13" fmla="*/ 22 h 43"/>
                <a:gd name="T14" fmla="*/ 20 w 28"/>
                <a:gd name="T15" fmla="*/ 23 h 43"/>
                <a:gd name="T16" fmla="*/ 18 w 28"/>
                <a:gd name="T17" fmla="*/ 22 h 43"/>
                <a:gd name="T18" fmla="*/ 18 w 28"/>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3">
                  <a:moveTo>
                    <a:pt x="18" y="0"/>
                  </a:moveTo>
                  <a:cubicBezTo>
                    <a:pt x="16" y="2"/>
                    <a:pt x="15" y="2"/>
                    <a:pt x="14" y="2"/>
                  </a:cubicBezTo>
                  <a:cubicBezTo>
                    <a:pt x="12" y="2"/>
                    <a:pt x="12" y="0"/>
                    <a:pt x="6" y="0"/>
                  </a:cubicBezTo>
                  <a:cubicBezTo>
                    <a:pt x="4" y="0"/>
                    <a:pt x="0" y="1"/>
                    <a:pt x="0" y="6"/>
                  </a:cubicBezTo>
                  <a:cubicBezTo>
                    <a:pt x="0" y="13"/>
                    <a:pt x="6" y="20"/>
                    <a:pt x="14" y="21"/>
                  </a:cubicBezTo>
                  <a:cubicBezTo>
                    <a:pt x="14" y="30"/>
                    <a:pt x="16" y="36"/>
                    <a:pt x="22" y="43"/>
                  </a:cubicBezTo>
                  <a:cubicBezTo>
                    <a:pt x="28" y="37"/>
                    <a:pt x="22" y="30"/>
                    <a:pt x="24" y="22"/>
                  </a:cubicBezTo>
                  <a:cubicBezTo>
                    <a:pt x="23" y="23"/>
                    <a:pt x="21" y="23"/>
                    <a:pt x="20" y="23"/>
                  </a:cubicBezTo>
                  <a:cubicBezTo>
                    <a:pt x="19" y="23"/>
                    <a:pt x="18" y="23"/>
                    <a:pt x="18" y="22"/>
                  </a:cubicBezTo>
                  <a:cubicBezTo>
                    <a:pt x="16" y="14"/>
                    <a:pt x="18" y="14"/>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44" name="Freeform 137"/>
            <p:cNvSpPr>
              <a:spLocks/>
            </p:cNvSpPr>
            <p:nvPr/>
          </p:nvSpPr>
          <p:spPr bwMode="auto">
            <a:xfrm>
              <a:off x="-801" y="-204"/>
              <a:ext cx="655" cy="343"/>
            </a:xfrm>
            <a:custGeom>
              <a:avLst/>
              <a:gdLst>
                <a:gd name="T0" fmla="*/ 202 w 277"/>
                <a:gd name="T1" fmla="*/ 0 h 145"/>
                <a:gd name="T2" fmla="*/ 186 w 277"/>
                <a:gd name="T3" fmla="*/ 9 h 145"/>
                <a:gd name="T4" fmla="*/ 186 w 277"/>
                <a:gd name="T5" fmla="*/ 15 h 145"/>
                <a:gd name="T6" fmla="*/ 181 w 277"/>
                <a:gd name="T7" fmla="*/ 16 h 145"/>
                <a:gd name="T8" fmla="*/ 171 w 277"/>
                <a:gd name="T9" fmla="*/ 15 h 145"/>
                <a:gd name="T10" fmla="*/ 162 w 277"/>
                <a:gd name="T11" fmla="*/ 21 h 145"/>
                <a:gd name="T12" fmla="*/ 174 w 277"/>
                <a:gd name="T13" fmla="*/ 58 h 145"/>
                <a:gd name="T14" fmla="*/ 167 w 277"/>
                <a:gd name="T15" fmla="*/ 62 h 145"/>
                <a:gd name="T16" fmla="*/ 158 w 277"/>
                <a:gd name="T17" fmla="*/ 43 h 145"/>
                <a:gd name="T18" fmla="*/ 141 w 277"/>
                <a:gd name="T19" fmla="*/ 28 h 145"/>
                <a:gd name="T20" fmla="*/ 129 w 277"/>
                <a:gd name="T21" fmla="*/ 28 h 145"/>
                <a:gd name="T22" fmla="*/ 132 w 277"/>
                <a:gd name="T23" fmla="*/ 37 h 145"/>
                <a:gd name="T24" fmla="*/ 116 w 277"/>
                <a:gd name="T25" fmla="*/ 41 h 145"/>
                <a:gd name="T26" fmla="*/ 92 w 277"/>
                <a:gd name="T27" fmla="*/ 25 h 145"/>
                <a:gd name="T28" fmla="*/ 76 w 277"/>
                <a:gd name="T29" fmla="*/ 35 h 145"/>
                <a:gd name="T30" fmla="*/ 67 w 277"/>
                <a:gd name="T31" fmla="*/ 16 h 145"/>
                <a:gd name="T32" fmla="*/ 0 w 277"/>
                <a:gd name="T33" fmla="*/ 61 h 145"/>
                <a:gd name="T34" fmla="*/ 16 w 277"/>
                <a:gd name="T35" fmla="*/ 72 h 145"/>
                <a:gd name="T36" fmla="*/ 26 w 277"/>
                <a:gd name="T37" fmla="*/ 71 h 145"/>
                <a:gd name="T38" fmla="*/ 34 w 277"/>
                <a:gd name="T39" fmla="*/ 72 h 145"/>
                <a:gd name="T40" fmla="*/ 13 w 277"/>
                <a:gd name="T41" fmla="*/ 83 h 145"/>
                <a:gd name="T42" fmla="*/ 33 w 277"/>
                <a:gd name="T43" fmla="*/ 94 h 145"/>
                <a:gd name="T44" fmla="*/ 54 w 277"/>
                <a:gd name="T45" fmla="*/ 93 h 145"/>
                <a:gd name="T46" fmla="*/ 82 w 277"/>
                <a:gd name="T47" fmla="*/ 93 h 145"/>
                <a:gd name="T48" fmla="*/ 95 w 277"/>
                <a:gd name="T49" fmla="*/ 98 h 145"/>
                <a:gd name="T50" fmla="*/ 77 w 277"/>
                <a:gd name="T51" fmla="*/ 99 h 145"/>
                <a:gd name="T52" fmla="*/ 26 w 277"/>
                <a:gd name="T53" fmla="*/ 111 h 145"/>
                <a:gd name="T54" fmla="*/ 51 w 277"/>
                <a:gd name="T55" fmla="*/ 130 h 145"/>
                <a:gd name="T56" fmla="*/ 64 w 277"/>
                <a:gd name="T57" fmla="*/ 129 h 145"/>
                <a:gd name="T58" fmla="*/ 80 w 277"/>
                <a:gd name="T59" fmla="*/ 132 h 145"/>
                <a:gd name="T60" fmla="*/ 90 w 277"/>
                <a:gd name="T61" fmla="*/ 145 h 145"/>
                <a:gd name="T62" fmla="*/ 137 w 277"/>
                <a:gd name="T63" fmla="*/ 145 h 145"/>
                <a:gd name="T64" fmla="*/ 175 w 277"/>
                <a:gd name="T65" fmla="*/ 135 h 145"/>
                <a:gd name="T66" fmla="*/ 189 w 277"/>
                <a:gd name="T67" fmla="*/ 125 h 145"/>
                <a:gd name="T68" fmla="*/ 232 w 277"/>
                <a:gd name="T69" fmla="*/ 141 h 145"/>
                <a:gd name="T70" fmla="*/ 236 w 277"/>
                <a:gd name="T71" fmla="*/ 141 h 145"/>
                <a:gd name="T72" fmla="*/ 262 w 277"/>
                <a:gd name="T73" fmla="*/ 132 h 145"/>
                <a:gd name="T74" fmla="*/ 257 w 277"/>
                <a:gd name="T75" fmla="*/ 124 h 145"/>
                <a:gd name="T76" fmla="*/ 249 w 277"/>
                <a:gd name="T77" fmla="*/ 120 h 145"/>
                <a:gd name="T78" fmla="*/ 256 w 277"/>
                <a:gd name="T79" fmla="*/ 115 h 145"/>
                <a:gd name="T80" fmla="*/ 265 w 277"/>
                <a:gd name="T81" fmla="*/ 115 h 145"/>
                <a:gd name="T82" fmla="*/ 277 w 277"/>
                <a:gd name="T83" fmla="*/ 111 h 145"/>
                <a:gd name="T84" fmla="*/ 223 w 277"/>
                <a:gd name="T85" fmla="*/ 74 h 145"/>
                <a:gd name="T86" fmla="*/ 208 w 277"/>
                <a:gd name="T87" fmla="*/ 29 h 145"/>
                <a:gd name="T88" fmla="*/ 220 w 277"/>
                <a:gd name="T89" fmla="*/ 12 h 145"/>
                <a:gd name="T90" fmla="*/ 202 w 277"/>
                <a:gd name="T9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7" h="145">
                  <a:moveTo>
                    <a:pt x="202" y="0"/>
                  </a:moveTo>
                  <a:cubicBezTo>
                    <a:pt x="193" y="0"/>
                    <a:pt x="186" y="4"/>
                    <a:pt x="186" y="9"/>
                  </a:cubicBezTo>
                  <a:cubicBezTo>
                    <a:pt x="186" y="11"/>
                    <a:pt x="186" y="13"/>
                    <a:pt x="186" y="15"/>
                  </a:cubicBezTo>
                  <a:cubicBezTo>
                    <a:pt x="183" y="16"/>
                    <a:pt x="182" y="16"/>
                    <a:pt x="181" y="16"/>
                  </a:cubicBezTo>
                  <a:cubicBezTo>
                    <a:pt x="178" y="16"/>
                    <a:pt x="178" y="15"/>
                    <a:pt x="171" y="15"/>
                  </a:cubicBezTo>
                  <a:cubicBezTo>
                    <a:pt x="167" y="15"/>
                    <a:pt x="162" y="17"/>
                    <a:pt x="162" y="21"/>
                  </a:cubicBezTo>
                  <a:cubicBezTo>
                    <a:pt x="162" y="26"/>
                    <a:pt x="170" y="51"/>
                    <a:pt x="174" y="58"/>
                  </a:cubicBezTo>
                  <a:cubicBezTo>
                    <a:pt x="171" y="60"/>
                    <a:pt x="171" y="62"/>
                    <a:pt x="167" y="62"/>
                  </a:cubicBezTo>
                  <a:cubicBezTo>
                    <a:pt x="158" y="62"/>
                    <a:pt x="161" y="49"/>
                    <a:pt x="158" y="43"/>
                  </a:cubicBezTo>
                  <a:cubicBezTo>
                    <a:pt x="156" y="37"/>
                    <a:pt x="148" y="30"/>
                    <a:pt x="141" y="28"/>
                  </a:cubicBezTo>
                  <a:cubicBezTo>
                    <a:pt x="129" y="28"/>
                    <a:pt x="129" y="28"/>
                    <a:pt x="129" y="28"/>
                  </a:cubicBezTo>
                  <a:cubicBezTo>
                    <a:pt x="130" y="31"/>
                    <a:pt x="131" y="33"/>
                    <a:pt x="132" y="37"/>
                  </a:cubicBezTo>
                  <a:cubicBezTo>
                    <a:pt x="126" y="39"/>
                    <a:pt x="122" y="40"/>
                    <a:pt x="116" y="41"/>
                  </a:cubicBezTo>
                  <a:cubicBezTo>
                    <a:pt x="112" y="31"/>
                    <a:pt x="107" y="25"/>
                    <a:pt x="92" y="25"/>
                  </a:cubicBezTo>
                  <a:cubicBezTo>
                    <a:pt x="84" y="25"/>
                    <a:pt x="80" y="32"/>
                    <a:pt x="76" y="35"/>
                  </a:cubicBezTo>
                  <a:cubicBezTo>
                    <a:pt x="74" y="31"/>
                    <a:pt x="74" y="16"/>
                    <a:pt x="67" y="16"/>
                  </a:cubicBezTo>
                  <a:cubicBezTo>
                    <a:pt x="48" y="16"/>
                    <a:pt x="0" y="35"/>
                    <a:pt x="0" y="61"/>
                  </a:cubicBezTo>
                  <a:cubicBezTo>
                    <a:pt x="0" y="64"/>
                    <a:pt x="10" y="72"/>
                    <a:pt x="16" y="72"/>
                  </a:cubicBezTo>
                  <a:cubicBezTo>
                    <a:pt x="20" y="72"/>
                    <a:pt x="23" y="71"/>
                    <a:pt x="26" y="71"/>
                  </a:cubicBezTo>
                  <a:cubicBezTo>
                    <a:pt x="28" y="71"/>
                    <a:pt x="31" y="71"/>
                    <a:pt x="34" y="72"/>
                  </a:cubicBezTo>
                  <a:cubicBezTo>
                    <a:pt x="28" y="76"/>
                    <a:pt x="13" y="72"/>
                    <a:pt x="13" y="83"/>
                  </a:cubicBezTo>
                  <a:cubicBezTo>
                    <a:pt x="13" y="92"/>
                    <a:pt x="23" y="94"/>
                    <a:pt x="33" y="94"/>
                  </a:cubicBezTo>
                  <a:cubicBezTo>
                    <a:pt x="41" y="94"/>
                    <a:pt x="49" y="93"/>
                    <a:pt x="54" y="93"/>
                  </a:cubicBezTo>
                  <a:cubicBezTo>
                    <a:pt x="59" y="93"/>
                    <a:pt x="72" y="93"/>
                    <a:pt x="82" y="93"/>
                  </a:cubicBezTo>
                  <a:cubicBezTo>
                    <a:pt x="87" y="93"/>
                    <a:pt x="91" y="96"/>
                    <a:pt x="95" y="98"/>
                  </a:cubicBezTo>
                  <a:cubicBezTo>
                    <a:pt x="89" y="98"/>
                    <a:pt x="85" y="99"/>
                    <a:pt x="77" y="99"/>
                  </a:cubicBezTo>
                  <a:cubicBezTo>
                    <a:pt x="55" y="99"/>
                    <a:pt x="39" y="102"/>
                    <a:pt x="26" y="111"/>
                  </a:cubicBezTo>
                  <a:cubicBezTo>
                    <a:pt x="30" y="117"/>
                    <a:pt x="39" y="130"/>
                    <a:pt x="51" y="130"/>
                  </a:cubicBezTo>
                  <a:cubicBezTo>
                    <a:pt x="54" y="130"/>
                    <a:pt x="59" y="129"/>
                    <a:pt x="64" y="129"/>
                  </a:cubicBezTo>
                  <a:cubicBezTo>
                    <a:pt x="70" y="129"/>
                    <a:pt x="77" y="130"/>
                    <a:pt x="80" y="132"/>
                  </a:cubicBezTo>
                  <a:cubicBezTo>
                    <a:pt x="86" y="137"/>
                    <a:pt x="81" y="145"/>
                    <a:pt x="90" y="145"/>
                  </a:cubicBezTo>
                  <a:cubicBezTo>
                    <a:pt x="104" y="145"/>
                    <a:pt x="113" y="145"/>
                    <a:pt x="137" y="145"/>
                  </a:cubicBezTo>
                  <a:cubicBezTo>
                    <a:pt x="148" y="138"/>
                    <a:pt x="161" y="142"/>
                    <a:pt x="175" y="135"/>
                  </a:cubicBezTo>
                  <a:cubicBezTo>
                    <a:pt x="183" y="131"/>
                    <a:pt x="179" y="125"/>
                    <a:pt x="189" y="125"/>
                  </a:cubicBezTo>
                  <a:cubicBezTo>
                    <a:pt x="204" y="125"/>
                    <a:pt x="212" y="141"/>
                    <a:pt x="232" y="141"/>
                  </a:cubicBezTo>
                  <a:cubicBezTo>
                    <a:pt x="233" y="141"/>
                    <a:pt x="235" y="141"/>
                    <a:pt x="236" y="141"/>
                  </a:cubicBezTo>
                  <a:cubicBezTo>
                    <a:pt x="248" y="141"/>
                    <a:pt x="258" y="141"/>
                    <a:pt x="262" y="132"/>
                  </a:cubicBezTo>
                  <a:cubicBezTo>
                    <a:pt x="260" y="130"/>
                    <a:pt x="257" y="129"/>
                    <a:pt x="257" y="124"/>
                  </a:cubicBezTo>
                  <a:cubicBezTo>
                    <a:pt x="255" y="124"/>
                    <a:pt x="249" y="124"/>
                    <a:pt x="249" y="120"/>
                  </a:cubicBezTo>
                  <a:cubicBezTo>
                    <a:pt x="249" y="116"/>
                    <a:pt x="252" y="115"/>
                    <a:pt x="256" y="115"/>
                  </a:cubicBezTo>
                  <a:cubicBezTo>
                    <a:pt x="260" y="115"/>
                    <a:pt x="262" y="115"/>
                    <a:pt x="265" y="115"/>
                  </a:cubicBezTo>
                  <a:cubicBezTo>
                    <a:pt x="268" y="115"/>
                    <a:pt x="271" y="114"/>
                    <a:pt x="277" y="111"/>
                  </a:cubicBezTo>
                  <a:cubicBezTo>
                    <a:pt x="267" y="103"/>
                    <a:pt x="223" y="91"/>
                    <a:pt x="223" y="74"/>
                  </a:cubicBezTo>
                  <a:cubicBezTo>
                    <a:pt x="223" y="60"/>
                    <a:pt x="208" y="48"/>
                    <a:pt x="208" y="29"/>
                  </a:cubicBezTo>
                  <a:cubicBezTo>
                    <a:pt x="208" y="25"/>
                    <a:pt x="220" y="20"/>
                    <a:pt x="220" y="12"/>
                  </a:cubicBezTo>
                  <a:cubicBezTo>
                    <a:pt x="220" y="4"/>
                    <a:pt x="211" y="0"/>
                    <a:pt x="20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45" name="Freeform 138"/>
            <p:cNvSpPr>
              <a:spLocks/>
            </p:cNvSpPr>
            <p:nvPr/>
          </p:nvSpPr>
          <p:spPr bwMode="auto">
            <a:xfrm>
              <a:off x="-1042" y="-254"/>
              <a:ext cx="366" cy="237"/>
            </a:xfrm>
            <a:custGeom>
              <a:avLst/>
              <a:gdLst>
                <a:gd name="T0" fmla="*/ 67 w 155"/>
                <a:gd name="T1" fmla="*/ 0 h 100"/>
                <a:gd name="T2" fmla="*/ 50 w 155"/>
                <a:gd name="T3" fmla="*/ 4 h 100"/>
                <a:gd name="T4" fmla="*/ 30 w 155"/>
                <a:gd name="T5" fmla="*/ 2 h 100"/>
                <a:gd name="T6" fmla="*/ 18 w 155"/>
                <a:gd name="T7" fmla="*/ 4 h 100"/>
                <a:gd name="T8" fmla="*/ 26 w 155"/>
                <a:gd name="T9" fmla="*/ 22 h 100"/>
                <a:gd name="T10" fmla="*/ 0 w 155"/>
                <a:gd name="T11" fmla="*/ 74 h 100"/>
                <a:gd name="T12" fmla="*/ 25 w 155"/>
                <a:gd name="T13" fmla="*/ 85 h 100"/>
                <a:gd name="T14" fmla="*/ 33 w 155"/>
                <a:gd name="T15" fmla="*/ 95 h 100"/>
                <a:gd name="T16" fmla="*/ 41 w 155"/>
                <a:gd name="T17" fmla="*/ 100 h 100"/>
                <a:gd name="T18" fmla="*/ 82 w 155"/>
                <a:gd name="T19" fmla="*/ 83 h 100"/>
                <a:gd name="T20" fmla="*/ 121 w 155"/>
                <a:gd name="T21" fmla="*/ 43 h 100"/>
                <a:gd name="T22" fmla="*/ 155 w 155"/>
                <a:gd name="T23" fmla="*/ 32 h 100"/>
                <a:gd name="T24" fmla="*/ 118 w 155"/>
                <a:gd name="T25" fmla="*/ 9 h 100"/>
                <a:gd name="T26" fmla="*/ 104 w 155"/>
                <a:gd name="T27" fmla="*/ 13 h 100"/>
                <a:gd name="T28" fmla="*/ 100 w 155"/>
                <a:gd name="T29" fmla="*/ 11 h 100"/>
                <a:gd name="T30" fmla="*/ 71 w 155"/>
                <a:gd name="T31" fmla="*/ 0 h 100"/>
                <a:gd name="T32" fmla="*/ 67 w 155"/>
                <a:gd name="T3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5" h="100">
                  <a:moveTo>
                    <a:pt x="67" y="0"/>
                  </a:moveTo>
                  <a:cubicBezTo>
                    <a:pt x="60" y="0"/>
                    <a:pt x="55" y="4"/>
                    <a:pt x="50" y="4"/>
                  </a:cubicBezTo>
                  <a:cubicBezTo>
                    <a:pt x="42" y="4"/>
                    <a:pt x="36" y="2"/>
                    <a:pt x="30" y="2"/>
                  </a:cubicBezTo>
                  <a:cubicBezTo>
                    <a:pt x="26" y="2"/>
                    <a:pt x="23" y="2"/>
                    <a:pt x="18" y="4"/>
                  </a:cubicBezTo>
                  <a:cubicBezTo>
                    <a:pt x="19" y="10"/>
                    <a:pt x="26" y="18"/>
                    <a:pt x="26" y="22"/>
                  </a:cubicBezTo>
                  <a:cubicBezTo>
                    <a:pt x="26" y="41"/>
                    <a:pt x="0" y="56"/>
                    <a:pt x="0" y="74"/>
                  </a:cubicBezTo>
                  <a:cubicBezTo>
                    <a:pt x="0" y="80"/>
                    <a:pt x="21" y="79"/>
                    <a:pt x="25" y="85"/>
                  </a:cubicBezTo>
                  <a:cubicBezTo>
                    <a:pt x="27" y="87"/>
                    <a:pt x="31" y="95"/>
                    <a:pt x="33" y="95"/>
                  </a:cubicBezTo>
                  <a:cubicBezTo>
                    <a:pt x="36" y="95"/>
                    <a:pt x="37" y="100"/>
                    <a:pt x="41" y="100"/>
                  </a:cubicBezTo>
                  <a:cubicBezTo>
                    <a:pt x="45" y="100"/>
                    <a:pt x="82" y="87"/>
                    <a:pt x="82" y="83"/>
                  </a:cubicBezTo>
                  <a:cubicBezTo>
                    <a:pt x="82" y="71"/>
                    <a:pt x="105" y="49"/>
                    <a:pt x="121" y="43"/>
                  </a:cubicBezTo>
                  <a:cubicBezTo>
                    <a:pt x="127" y="42"/>
                    <a:pt x="155" y="38"/>
                    <a:pt x="155" y="32"/>
                  </a:cubicBezTo>
                  <a:cubicBezTo>
                    <a:pt x="155" y="20"/>
                    <a:pt x="129" y="9"/>
                    <a:pt x="118" y="9"/>
                  </a:cubicBezTo>
                  <a:cubicBezTo>
                    <a:pt x="113" y="9"/>
                    <a:pt x="108" y="13"/>
                    <a:pt x="104" y="13"/>
                  </a:cubicBezTo>
                  <a:cubicBezTo>
                    <a:pt x="102" y="13"/>
                    <a:pt x="101" y="12"/>
                    <a:pt x="100" y="11"/>
                  </a:cubicBezTo>
                  <a:cubicBezTo>
                    <a:pt x="88" y="10"/>
                    <a:pt x="83" y="3"/>
                    <a:pt x="71" y="0"/>
                  </a:cubicBezTo>
                  <a:cubicBezTo>
                    <a:pt x="70" y="0"/>
                    <a:pt x="68" y="0"/>
                    <a:pt x="6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46" name="Freeform 139"/>
            <p:cNvSpPr>
              <a:spLocks noEditPoints="1"/>
            </p:cNvSpPr>
            <p:nvPr/>
          </p:nvSpPr>
          <p:spPr bwMode="auto">
            <a:xfrm>
              <a:off x="-751" y="-429"/>
              <a:ext cx="437" cy="185"/>
            </a:xfrm>
            <a:custGeom>
              <a:avLst/>
              <a:gdLst>
                <a:gd name="T0" fmla="*/ 37 w 185"/>
                <a:gd name="T1" fmla="*/ 43 h 78"/>
                <a:gd name="T2" fmla="*/ 33 w 185"/>
                <a:gd name="T3" fmla="*/ 42 h 78"/>
                <a:gd name="T4" fmla="*/ 37 w 185"/>
                <a:gd name="T5" fmla="*/ 43 h 78"/>
                <a:gd name="T6" fmla="*/ 46 w 185"/>
                <a:gd name="T7" fmla="*/ 31 h 78"/>
                <a:gd name="T8" fmla="*/ 37 w 185"/>
                <a:gd name="T9" fmla="*/ 30 h 78"/>
                <a:gd name="T10" fmla="*/ 46 w 185"/>
                <a:gd name="T11" fmla="*/ 31 h 78"/>
                <a:gd name="T12" fmla="*/ 42 w 185"/>
                <a:gd name="T13" fmla="*/ 21 h 78"/>
                <a:gd name="T14" fmla="*/ 43 w 185"/>
                <a:gd name="T15" fmla="*/ 21 h 78"/>
                <a:gd name="T16" fmla="*/ 42 w 185"/>
                <a:gd name="T17" fmla="*/ 21 h 78"/>
                <a:gd name="T18" fmla="*/ 128 w 185"/>
                <a:gd name="T19" fmla="*/ 0 h 78"/>
                <a:gd name="T20" fmla="*/ 109 w 185"/>
                <a:gd name="T21" fmla="*/ 17 h 78"/>
                <a:gd name="T22" fmla="*/ 122 w 185"/>
                <a:gd name="T23" fmla="*/ 25 h 78"/>
                <a:gd name="T24" fmla="*/ 122 w 185"/>
                <a:gd name="T25" fmla="*/ 32 h 78"/>
                <a:gd name="T26" fmla="*/ 117 w 185"/>
                <a:gd name="T27" fmla="*/ 34 h 78"/>
                <a:gd name="T28" fmla="*/ 128 w 185"/>
                <a:gd name="T29" fmla="*/ 36 h 78"/>
                <a:gd name="T30" fmla="*/ 116 w 185"/>
                <a:gd name="T31" fmla="*/ 43 h 78"/>
                <a:gd name="T32" fmla="*/ 66 w 185"/>
                <a:gd name="T33" fmla="*/ 22 h 78"/>
                <a:gd name="T34" fmla="*/ 54 w 185"/>
                <a:gd name="T35" fmla="*/ 22 h 78"/>
                <a:gd name="T36" fmla="*/ 45 w 185"/>
                <a:gd name="T37" fmla="*/ 15 h 78"/>
                <a:gd name="T38" fmla="*/ 35 w 185"/>
                <a:gd name="T39" fmla="*/ 14 h 78"/>
                <a:gd name="T40" fmla="*/ 27 w 185"/>
                <a:gd name="T41" fmla="*/ 15 h 78"/>
                <a:gd name="T42" fmla="*/ 31 w 185"/>
                <a:gd name="T43" fmla="*/ 20 h 78"/>
                <a:gd name="T44" fmla="*/ 30 w 185"/>
                <a:gd name="T45" fmla="*/ 20 h 78"/>
                <a:gd name="T46" fmla="*/ 19 w 185"/>
                <a:gd name="T47" fmla="*/ 26 h 78"/>
                <a:gd name="T48" fmla="*/ 25 w 185"/>
                <a:gd name="T49" fmla="*/ 28 h 78"/>
                <a:gd name="T50" fmla="*/ 22 w 185"/>
                <a:gd name="T51" fmla="*/ 28 h 78"/>
                <a:gd name="T52" fmla="*/ 17 w 185"/>
                <a:gd name="T53" fmla="*/ 27 h 78"/>
                <a:gd name="T54" fmla="*/ 13 w 185"/>
                <a:gd name="T55" fmla="*/ 28 h 78"/>
                <a:gd name="T56" fmla="*/ 13 w 185"/>
                <a:gd name="T57" fmla="*/ 36 h 78"/>
                <a:gd name="T58" fmla="*/ 18 w 185"/>
                <a:gd name="T59" fmla="*/ 38 h 78"/>
                <a:gd name="T60" fmla="*/ 13 w 185"/>
                <a:gd name="T61" fmla="*/ 37 h 78"/>
                <a:gd name="T62" fmla="*/ 0 w 185"/>
                <a:gd name="T63" fmla="*/ 43 h 78"/>
                <a:gd name="T64" fmla="*/ 0 w 185"/>
                <a:gd name="T65" fmla="*/ 50 h 78"/>
                <a:gd name="T66" fmla="*/ 8 w 185"/>
                <a:gd name="T67" fmla="*/ 58 h 78"/>
                <a:gd name="T68" fmla="*/ 26 w 185"/>
                <a:gd name="T69" fmla="*/ 62 h 78"/>
                <a:gd name="T70" fmla="*/ 49 w 185"/>
                <a:gd name="T71" fmla="*/ 58 h 78"/>
                <a:gd name="T72" fmla="*/ 54 w 185"/>
                <a:gd name="T73" fmla="*/ 51 h 78"/>
                <a:gd name="T74" fmla="*/ 63 w 185"/>
                <a:gd name="T75" fmla="*/ 64 h 78"/>
                <a:gd name="T76" fmla="*/ 57 w 185"/>
                <a:gd name="T77" fmla="*/ 63 h 78"/>
                <a:gd name="T78" fmla="*/ 49 w 185"/>
                <a:gd name="T79" fmla="*/ 70 h 78"/>
                <a:gd name="T80" fmla="*/ 63 w 185"/>
                <a:gd name="T81" fmla="*/ 78 h 78"/>
                <a:gd name="T82" fmla="*/ 98 w 185"/>
                <a:gd name="T83" fmla="*/ 70 h 78"/>
                <a:gd name="T84" fmla="*/ 133 w 185"/>
                <a:gd name="T85" fmla="*/ 61 h 78"/>
                <a:gd name="T86" fmla="*/ 136 w 185"/>
                <a:gd name="T87" fmla="*/ 61 h 78"/>
                <a:gd name="T88" fmla="*/ 150 w 185"/>
                <a:gd name="T89" fmla="*/ 61 h 78"/>
                <a:gd name="T90" fmla="*/ 165 w 185"/>
                <a:gd name="T91" fmla="*/ 62 h 78"/>
                <a:gd name="T92" fmla="*/ 167 w 185"/>
                <a:gd name="T93" fmla="*/ 62 h 78"/>
                <a:gd name="T94" fmla="*/ 185 w 185"/>
                <a:gd name="T95" fmla="*/ 37 h 78"/>
                <a:gd name="T96" fmla="*/ 173 w 185"/>
                <a:gd name="T97" fmla="*/ 24 h 78"/>
                <a:gd name="T98" fmla="*/ 158 w 185"/>
                <a:gd name="T99" fmla="*/ 30 h 78"/>
                <a:gd name="T100" fmla="*/ 138 w 185"/>
                <a:gd name="T101" fmla="*/ 11 h 78"/>
                <a:gd name="T102" fmla="*/ 138 w 185"/>
                <a:gd name="T103" fmla="*/ 4 h 78"/>
                <a:gd name="T104" fmla="*/ 128 w 185"/>
                <a:gd name="T10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5" h="78">
                  <a:moveTo>
                    <a:pt x="37" y="43"/>
                  </a:moveTo>
                  <a:cubicBezTo>
                    <a:pt x="36" y="42"/>
                    <a:pt x="34" y="42"/>
                    <a:pt x="33" y="42"/>
                  </a:cubicBezTo>
                  <a:cubicBezTo>
                    <a:pt x="34" y="42"/>
                    <a:pt x="36" y="42"/>
                    <a:pt x="37" y="43"/>
                  </a:cubicBezTo>
                  <a:moveTo>
                    <a:pt x="46" y="31"/>
                  </a:moveTo>
                  <a:cubicBezTo>
                    <a:pt x="44" y="31"/>
                    <a:pt x="41" y="31"/>
                    <a:pt x="37" y="30"/>
                  </a:cubicBezTo>
                  <a:cubicBezTo>
                    <a:pt x="40" y="30"/>
                    <a:pt x="43" y="31"/>
                    <a:pt x="46" y="31"/>
                  </a:cubicBezTo>
                  <a:moveTo>
                    <a:pt x="42" y="21"/>
                  </a:moveTo>
                  <a:cubicBezTo>
                    <a:pt x="42" y="21"/>
                    <a:pt x="43" y="21"/>
                    <a:pt x="43" y="21"/>
                  </a:cubicBezTo>
                  <a:cubicBezTo>
                    <a:pt x="43" y="21"/>
                    <a:pt x="42" y="21"/>
                    <a:pt x="42" y="21"/>
                  </a:cubicBezTo>
                  <a:moveTo>
                    <a:pt x="128" y="0"/>
                  </a:moveTo>
                  <a:cubicBezTo>
                    <a:pt x="123" y="4"/>
                    <a:pt x="109" y="9"/>
                    <a:pt x="109" y="17"/>
                  </a:cubicBezTo>
                  <a:cubicBezTo>
                    <a:pt x="109" y="22"/>
                    <a:pt x="119" y="25"/>
                    <a:pt x="122" y="25"/>
                  </a:cubicBezTo>
                  <a:cubicBezTo>
                    <a:pt x="122" y="32"/>
                    <a:pt x="122" y="32"/>
                    <a:pt x="122" y="32"/>
                  </a:cubicBezTo>
                  <a:cubicBezTo>
                    <a:pt x="121" y="32"/>
                    <a:pt x="118" y="33"/>
                    <a:pt x="117" y="34"/>
                  </a:cubicBezTo>
                  <a:cubicBezTo>
                    <a:pt x="119" y="35"/>
                    <a:pt x="122" y="36"/>
                    <a:pt x="128" y="36"/>
                  </a:cubicBezTo>
                  <a:cubicBezTo>
                    <a:pt x="126" y="40"/>
                    <a:pt x="123" y="43"/>
                    <a:pt x="116" y="43"/>
                  </a:cubicBezTo>
                  <a:cubicBezTo>
                    <a:pt x="93" y="43"/>
                    <a:pt x="82" y="22"/>
                    <a:pt x="66" y="22"/>
                  </a:cubicBezTo>
                  <a:cubicBezTo>
                    <a:pt x="65" y="22"/>
                    <a:pt x="60" y="22"/>
                    <a:pt x="54" y="22"/>
                  </a:cubicBezTo>
                  <a:cubicBezTo>
                    <a:pt x="53" y="16"/>
                    <a:pt x="47" y="15"/>
                    <a:pt x="45" y="15"/>
                  </a:cubicBezTo>
                  <a:cubicBezTo>
                    <a:pt x="42" y="15"/>
                    <a:pt x="39" y="14"/>
                    <a:pt x="35" y="14"/>
                  </a:cubicBezTo>
                  <a:cubicBezTo>
                    <a:pt x="33" y="14"/>
                    <a:pt x="31" y="14"/>
                    <a:pt x="27" y="15"/>
                  </a:cubicBezTo>
                  <a:cubicBezTo>
                    <a:pt x="27" y="17"/>
                    <a:pt x="29" y="19"/>
                    <a:pt x="31" y="20"/>
                  </a:cubicBezTo>
                  <a:cubicBezTo>
                    <a:pt x="31" y="20"/>
                    <a:pt x="30" y="20"/>
                    <a:pt x="30" y="20"/>
                  </a:cubicBezTo>
                  <a:cubicBezTo>
                    <a:pt x="26" y="20"/>
                    <a:pt x="22" y="22"/>
                    <a:pt x="19" y="26"/>
                  </a:cubicBezTo>
                  <a:cubicBezTo>
                    <a:pt x="21" y="27"/>
                    <a:pt x="23" y="27"/>
                    <a:pt x="25" y="28"/>
                  </a:cubicBezTo>
                  <a:cubicBezTo>
                    <a:pt x="23" y="28"/>
                    <a:pt x="23" y="28"/>
                    <a:pt x="22" y="28"/>
                  </a:cubicBezTo>
                  <a:cubicBezTo>
                    <a:pt x="22" y="28"/>
                    <a:pt x="20" y="27"/>
                    <a:pt x="17" y="27"/>
                  </a:cubicBezTo>
                  <a:cubicBezTo>
                    <a:pt x="16" y="27"/>
                    <a:pt x="15" y="28"/>
                    <a:pt x="13" y="28"/>
                  </a:cubicBezTo>
                  <a:cubicBezTo>
                    <a:pt x="13" y="36"/>
                    <a:pt x="13" y="36"/>
                    <a:pt x="13" y="36"/>
                  </a:cubicBezTo>
                  <a:cubicBezTo>
                    <a:pt x="15" y="36"/>
                    <a:pt x="17" y="37"/>
                    <a:pt x="18" y="38"/>
                  </a:cubicBezTo>
                  <a:cubicBezTo>
                    <a:pt x="17" y="37"/>
                    <a:pt x="15" y="37"/>
                    <a:pt x="13" y="37"/>
                  </a:cubicBezTo>
                  <a:cubicBezTo>
                    <a:pt x="8" y="37"/>
                    <a:pt x="5" y="41"/>
                    <a:pt x="0" y="43"/>
                  </a:cubicBezTo>
                  <a:cubicBezTo>
                    <a:pt x="2" y="46"/>
                    <a:pt x="0" y="45"/>
                    <a:pt x="0" y="50"/>
                  </a:cubicBezTo>
                  <a:cubicBezTo>
                    <a:pt x="0" y="55"/>
                    <a:pt x="4" y="58"/>
                    <a:pt x="8" y="58"/>
                  </a:cubicBezTo>
                  <a:cubicBezTo>
                    <a:pt x="12" y="58"/>
                    <a:pt x="19" y="62"/>
                    <a:pt x="26" y="62"/>
                  </a:cubicBezTo>
                  <a:cubicBezTo>
                    <a:pt x="33" y="62"/>
                    <a:pt x="40" y="59"/>
                    <a:pt x="49" y="58"/>
                  </a:cubicBezTo>
                  <a:cubicBezTo>
                    <a:pt x="49" y="55"/>
                    <a:pt x="51" y="52"/>
                    <a:pt x="54" y="51"/>
                  </a:cubicBezTo>
                  <a:cubicBezTo>
                    <a:pt x="55" y="57"/>
                    <a:pt x="60" y="59"/>
                    <a:pt x="63" y="64"/>
                  </a:cubicBezTo>
                  <a:cubicBezTo>
                    <a:pt x="61" y="64"/>
                    <a:pt x="59" y="63"/>
                    <a:pt x="57" y="63"/>
                  </a:cubicBezTo>
                  <a:cubicBezTo>
                    <a:pt x="53" y="63"/>
                    <a:pt x="49" y="64"/>
                    <a:pt x="49" y="70"/>
                  </a:cubicBezTo>
                  <a:cubicBezTo>
                    <a:pt x="49" y="73"/>
                    <a:pt x="57" y="78"/>
                    <a:pt x="63" y="78"/>
                  </a:cubicBezTo>
                  <a:cubicBezTo>
                    <a:pt x="77" y="78"/>
                    <a:pt x="87" y="74"/>
                    <a:pt x="98" y="70"/>
                  </a:cubicBezTo>
                  <a:cubicBezTo>
                    <a:pt x="99" y="69"/>
                    <a:pt x="133" y="62"/>
                    <a:pt x="133" y="61"/>
                  </a:cubicBezTo>
                  <a:cubicBezTo>
                    <a:pt x="133" y="61"/>
                    <a:pt x="134" y="61"/>
                    <a:pt x="136" y="61"/>
                  </a:cubicBezTo>
                  <a:cubicBezTo>
                    <a:pt x="139" y="61"/>
                    <a:pt x="145" y="61"/>
                    <a:pt x="150" y="61"/>
                  </a:cubicBezTo>
                  <a:cubicBezTo>
                    <a:pt x="156" y="62"/>
                    <a:pt x="162" y="62"/>
                    <a:pt x="165" y="62"/>
                  </a:cubicBezTo>
                  <a:cubicBezTo>
                    <a:pt x="166" y="62"/>
                    <a:pt x="167" y="62"/>
                    <a:pt x="167" y="62"/>
                  </a:cubicBezTo>
                  <a:cubicBezTo>
                    <a:pt x="172" y="60"/>
                    <a:pt x="185" y="45"/>
                    <a:pt x="185" y="37"/>
                  </a:cubicBezTo>
                  <a:cubicBezTo>
                    <a:pt x="185" y="31"/>
                    <a:pt x="179" y="24"/>
                    <a:pt x="173" y="24"/>
                  </a:cubicBezTo>
                  <a:cubicBezTo>
                    <a:pt x="166" y="24"/>
                    <a:pt x="163" y="30"/>
                    <a:pt x="158" y="30"/>
                  </a:cubicBezTo>
                  <a:cubicBezTo>
                    <a:pt x="148" y="30"/>
                    <a:pt x="138" y="19"/>
                    <a:pt x="138" y="11"/>
                  </a:cubicBezTo>
                  <a:cubicBezTo>
                    <a:pt x="138" y="10"/>
                    <a:pt x="138" y="8"/>
                    <a:pt x="138" y="4"/>
                  </a:cubicBezTo>
                  <a:cubicBezTo>
                    <a:pt x="135" y="4"/>
                    <a:pt x="131" y="2"/>
                    <a:pt x="1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47" name="Freeform 140"/>
            <p:cNvSpPr>
              <a:spLocks/>
            </p:cNvSpPr>
            <p:nvPr/>
          </p:nvSpPr>
          <p:spPr bwMode="auto">
            <a:xfrm>
              <a:off x="-813" y="-362"/>
              <a:ext cx="57" cy="42"/>
            </a:xfrm>
            <a:custGeom>
              <a:avLst/>
              <a:gdLst>
                <a:gd name="T0" fmla="*/ 23 w 24"/>
                <a:gd name="T1" fmla="*/ 0 h 18"/>
                <a:gd name="T2" fmla="*/ 0 w 24"/>
                <a:gd name="T3" fmla="*/ 12 h 18"/>
                <a:gd name="T4" fmla="*/ 9 w 24"/>
                <a:gd name="T5" fmla="*/ 18 h 18"/>
                <a:gd name="T6" fmla="*/ 24 w 24"/>
                <a:gd name="T7" fmla="*/ 0 h 18"/>
                <a:gd name="T8" fmla="*/ 23 w 24"/>
                <a:gd name="T9" fmla="*/ 0 h 18"/>
              </a:gdLst>
              <a:ahLst/>
              <a:cxnLst>
                <a:cxn ang="0">
                  <a:pos x="T0" y="T1"/>
                </a:cxn>
                <a:cxn ang="0">
                  <a:pos x="T2" y="T3"/>
                </a:cxn>
                <a:cxn ang="0">
                  <a:pos x="T4" y="T5"/>
                </a:cxn>
                <a:cxn ang="0">
                  <a:pos x="T6" y="T7"/>
                </a:cxn>
                <a:cxn ang="0">
                  <a:pos x="T8" y="T9"/>
                </a:cxn>
              </a:cxnLst>
              <a:rect l="0" t="0" r="r" b="b"/>
              <a:pathLst>
                <a:path w="24" h="18">
                  <a:moveTo>
                    <a:pt x="23" y="0"/>
                  </a:moveTo>
                  <a:cubicBezTo>
                    <a:pt x="17" y="0"/>
                    <a:pt x="0" y="4"/>
                    <a:pt x="0" y="12"/>
                  </a:cubicBezTo>
                  <a:cubicBezTo>
                    <a:pt x="0" y="16"/>
                    <a:pt x="4" y="18"/>
                    <a:pt x="9" y="18"/>
                  </a:cubicBezTo>
                  <a:cubicBezTo>
                    <a:pt x="15" y="18"/>
                    <a:pt x="23" y="7"/>
                    <a:pt x="24" y="0"/>
                  </a:cubicBezTo>
                  <a:cubicBezTo>
                    <a:pt x="24" y="0"/>
                    <a:pt x="24"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48" name="Freeform 141"/>
            <p:cNvSpPr>
              <a:spLocks/>
            </p:cNvSpPr>
            <p:nvPr/>
          </p:nvSpPr>
          <p:spPr bwMode="auto">
            <a:xfrm>
              <a:off x="-655" y="-426"/>
              <a:ext cx="43" cy="16"/>
            </a:xfrm>
            <a:custGeom>
              <a:avLst/>
              <a:gdLst>
                <a:gd name="T0" fmla="*/ 18 w 18"/>
                <a:gd name="T1" fmla="*/ 0 h 7"/>
                <a:gd name="T2" fmla="*/ 0 w 18"/>
                <a:gd name="T3" fmla="*/ 0 h 7"/>
                <a:gd name="T4" fmla="*/ 6 w 18"/>
                <a:gd name="T5" fmla="*/ 7 h 7"/>
                <a:gd name="T6" fmla="*/ 18 w 18"/>
                <a:gd name="T7" fmla="*/ 7 h 7"/>
                <a:gd name="T8" fmla="*/ 18 w 18"/>
                <a:gd name="T9" fmla="*/ 0 h 7"/>
              </a:gdLst>
              <a:ahLst/>
              <a:cxnLst>
                <a:cxn ang="0">
                  <a:pos x="T0" y="T1"/>
                </a:cxn>
                <a:cxn ang="0">
                  <a:pos x="T2" y="T3"/>
                </a:cxn>
                <a:cxn ang="0">
                  <a:pos x="T4" y="T5"/>
                </a:cxn>
                <a:cxn ang="0">
                  <a:pos x="T6" y="T7"/>
                </a:cxn>
                <a:cxn ang="0">
                  <a:pos x="T8" y="T9"/>
                </a:cxn>
              </a:cxnLst>
              <a:rect l="0" t="0" r="r" b="b"/>
              <a:pathLst>
                <a:path w="18" h="7">
                  <a:moveTo>
                    <a:pt x="18" y="0"/>
                  </a:moveTo>
                  <a:cubicBezTo>
                    <a:pt x="0" y="0"/>
                    <a:pt x="0" y="0"/>
                    <a:pt x="0" y="0"/>
                  </a:cubicBezTo>
                  <a:cubicBezTo>
                    <a:pt x="0" y="5"/>
                    <a:pt x="4" y="7"/>
                    <a:pt x="6" y="7"/>
                  </a:cubicBezTo>
                  <a:cubicBezTo>
                    <a:pt x="6" y="7"/>
                    <a:pt x="16" y="7"/>
                    <a:pt x="18" y="7"/>
                  </a:cubicBezTo>
                  <a:cubicBezTo>
                    <a:pt x="18" y="0"/>
                    <a:pt x="18"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49" name="Freeform 142"/>
            <p:cNvSpPr>
              <a:spLocks/>
            </p:cNvSpPr>
            <p:nvPr/>
          </p:nvSpPr>
          <p:spPr bwMode="auto">
            <a:xfrm>
              <a:off x="-938" y="-471"/>
              <a:ext cx="248" cy="128"/>
            </a:xfrm>
            <a:custGeom>
              <a:avLst/>
              <a:gdLst>
                <a:gd name="T0" fmla="*/ 96 w 105"/>
                <a:gd name="T1" fmla="*/ 0 h 54"/>
                <a:gd name="T2" fmla="*/ 74 w 105"/>
                <a:gd name="T3" fmla="*/ 3 h 54"/>
                <a:gd name="T4" fmla="*/ 64 w 105"/>
                <a:gd name="T5" fmla="*/ 2 h 54"/>
                <a:gd name="T6" fmla="*/ 37 w 105"/>
                <a:gd name="T7" fmla="*/ 22 h 54"/>
                <a:gd name="T8" fmla="*/ 11 w 105"/>
                <a:gd name="T9" fmla="*/ 33 h 54"/>
                <a:gd name="T10" fmla="*/ 0 w 105"/>
                <a:gd name="T11" fmla="*/ 42 h 54"/>
                <a:gd name="T12" fmla="*/ 5 w 105"/>
                <a:gd name="T13" fmla="*/ 50 h 54"/>
                <a:gd name="T14" fmla="*/ 14 w 105"/>
                <a:gd name="T15" fmla="*/ 46 h 54"/>
                <a:gd name="T16" fmla="*/ 23 w 105"/>
                <a:gd name="T17" fmla="*/ 47 h 54"/>
                <a:gd name="T18" fmla="*/ 29 w 105"/>
                <a:gd name="T19" fmla="*/ 46 h 54"/>
                <a:gd name="T20" fmla="*/ 38 w 105"/>
                <a:gd name="T21" fmla="*/ 54 h 54"/>
                <a:gd name="T22" fmla="*/ 49 w 105"/>
                <a:gd name="T23" fmla="*/ 42 h 54"/>
                <a:gd name="T24" fmla="*/ 50 w 105"/>
                <a:gd name="T25" fmla="*/ 42 h 54"/>
                <a:gd name="T26" fmla="*/ 67 w 105"/>
                <a:gd name="T27" fmla="*/ 26 h 54"/>
                <a:gd name="T28" fmla="*/ 80 w 105"/>
                <a:gd name="T29" fmla="*/ 40 h 54"/>
                <a:gd name="T30" fmla="*/ 103 w 105"/>
                <a:gd name="T31" fmla="*/ 24 h 54"/>
                <a:gd name="T32" fmla="*/ 98 w 105"/>
                <a:gd name="T33" fmla="*/ 13 h 54"/>
                <a:gd name="T34" fmla="*/ 105 w 105"/>
                <a:gd name="T35" fmla="*/ 5 h 54"/>
                <a:gd name="T36" fmla="*/ 96 w 105"/>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54">
                  <a:moveTo>
                    <a:pt x="96" y="0"/>
                  </a:moveTo>
                  <a:cubicBezTo>
                    <a:pt x="87" y="0"/>
                    <a:pt x="74" y="3"/>
                    <a:pt x="74" y="3"/>
                  </a:cubicBezTo>
                  <a:cubicBezTo>
                    <a:pt x="69" y="3"/>
                    <a:pt x="68" y="2"/>
                    <a:pt x="64" y="2"/>
                  </a:cubicBezTo>
                  <a:cubicBezTo>
                    <a:pt x="49" y="2"/>
                    <a:pt x="47" y="16"/>
                    <a:pt x="37" y="22"/>
                  </a:cubicBezTo>
                  <a:cubicBezTo>
                    <a:pt x="28" y="27"/>
                    <a:pt x="20" y="28"/>
                    <a:pt x="11" y="33"/>
                  </a:cubicBezTo>
                  <a:cubicBezTo>
                    <a:pt x="9" y="34"/>
                    <a:pt x="0" y="41"/>
                    <a:pt x="0" y="42"/>
                  </a:cubicBezTo>
                  <a:cubicBezTo>
                    <a:pt x="0" y="44"/>
                    <a:pt x="4" y="46"/>
                    <a:pt x="5" y="50"/>
                  </a:cubicBezTo>
                  <a:cubicBezTo>
                    <a:pt x="9" y="49"/>
                    <a:pt x="11" y="46"/>
                    <a:pt x="14" y="46"/>
                  </a:cubicBezTo>
                  <a:cubicBezTo>
                    <a:pt x="18" y="46"/>
                    <a:pt x="20" y="47"/>
                    <a:pt x="23" y="47"/>
                  </a:cubicBezTo>
                  <a:cubicBezTo>
                    <a:pt x="25" y="47"/>
                    <a:pt x="27" y="47"/>
                    <a:pt x="29" y="46"/>
                  </a:cubicBezTo>
                  <a:cubicBezTo>
                    <a:pt x="30" y="48"/>
                    <a:pt x="34" y="54"/>
                    <a:pt x="38" y="54"/>
                  </a:cubicBezTo>
                  <a:cubicBezTo>
                    <a:pt x="44" y="54"/>
                    <a:pt x="48" y="48"/>
                    <a:pt x="49" y="42"/>
                  </a:cubicBezTo>
                  <a:cubicBezTo>
                    <a:pt x="49" y="42"/>
                    <a:pt x="50" y="42"/>
                    <a:pt x="50" y="42"/>
                  </a:cubicBezTo>
                  <a:cubicBezTo>
                    <a:pt x="59" y="42"/>
                    <a:pt x="66" y="34"/>
                    <a:pt x="67" y="26"/>
                  </a:cubicBezTo>
                  <a:cubicBezTo>
                    <a:pt x="72" y="28"/>
                    <a:pt x="71" y="40"/>
                    <a:pt x="80" y="40"/>
                  </a:cubicBezTo>
                  <a:cubicBezTo>
                    <a:pt x="103" y="24"/>
                    <a:pt x="103" y="24"/>
                    <a:pt x="103" y="24"/>
                  </a:cubicBezTo>
                  <a:cubicBezTo>
                    <a:pt x="103" y="19"/>
                    <a:pt x="99" y="18"/>
                    <a:pt x="98" y="13"/>
                  </a:cubicBezTo>
                  <a:cubicBezTo>
                    <a:pt x="102" y="12"/>
                    <a:pt x="105" y="8"/>
                    <a:pt x="105" y="5"/>
                  </a:cubicBezTo>
                  <a:cubicBezTo>
                    <a:pt x="105" y="1"/>
                    <a:pt x="101" y="0"/>
                    <a:pt x="9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50" name="Freeform 143"/>
            <p:cNvSpPr>
              <a:spLocks/>
            </p:cNvSpPr>
            <p:nvPr/>
          </p:nvSpPr>
          <p:spPr bwMode="auto">
            <a:xfrm>
              <a:off x="-605" y="-570"/>
              <a:ext cx="142" cy="42"/>
            </a:xfrm>
            <a:custGeom>
              <a:avLst/>
              <a:gdLst>
                <a:gd name="T0" fmla="*/ 38 w 60"/>
                <a:gd name="T1" fmla="*/ 0 h 18"/>
                <a:gd name="T2" fmla="*/ 0 w 60"/>
                <a:gd name="T3" fmla="*/ 18 h 18"/>
                <a:gd name="T4" fmla="*/ 10 w 60"/>
                <a:gd name="T5" fmla="*/ 14 h 18"/>
                <a:gd name="T6" fmla="*/ 23 w 60"/>
                <a:gd name="T7" fmla="*/ 18 h 18"/>
                <a:gd name="T8" fmla="*/ 46 w 60"/>
                <a:gd name="T9" fmla="*/ 18 h 18"/>
                <a:gd name="T10" fmla="*/ 60 w 60"/>
                <a:gd name="T11" fmla="*/ 13 h 18"/>
                <a:gd name="T12" fmla="*/ 38 w 6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0" h="18">
                  <a:moveTo>
                    <a:pt x="38" y="0"/>
                  </a:moveTo>
                  <a:cubicBezTo>
                    <a:pt x="31" y="0"/>
                    <a:pt x="0" y="11"/>
                    <a:pt x="0" y="18"/>
                  </a:cubicBezTo>
                  <a:cubicBezTo>
                    <a:pt x="4" y="17"/>
                    <a:pt x="6" y="14"/>
                    <a:pt x="10" y="14"/>
                  </a:cubicBezTo>
                  <a:cubicBezTo>
                    <a:pt x="16" y="14"/>
                    <a:pt x="17" y="18"/>
                    <a:pt x="23" y="18"/>
                  </a:cubicBezTo>
                  <a:cubicBezTo>
                    <a:pt x="35" y="18"/>
                    <a:pt x="32" y="18"/>
                    <a:pt x="46" y="18"/>
                  </a:cubicBezTo>
                  <a:cubicBezTo>
                    <a:pt x="53" y="18"/>
                    <a:pt x="56" y="15"/>
                    <a:pt x="60" y="13"/>
                  </a:cubicBezTo>
                  <a:cubicBezTo>
                    <a:pt x="58" y="6"/>
                    <a:pt x="4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51" name="Freeform 144"/>
            <p:cNvSpPr>
              <a:spLocks/>
            </p:cNvSpPr>
            <p:nvPr/>
          </p:nvSpPr>
          <p:spPr bwMode="auto">
            <a:xfrm>
              <a:off x="-603" y="-521"/>
              <a:ext cx="126" cy="64"/>
            </a:xfrm>
            <a:custGeom>
              <a:avLst/>
              <a:gdLst>
                <a:gd name="T0" fmla="*/ 44 w 53"/>
                <a:gd name="T1" fmla="*/ 0 h 27"/>
                <a:gd name="T2" fmla="*/ 0 w 53"/>
                <a:gd name="T3" fmla="*/ 13 h 27"/>
                <a:gd name="T4" fmla="*/ 17 w 53"/>
                <a:gd name="T5" fmla="*/ 27 h 27"/>
                <a:gd name="T6" fmla="*/ 45 w 53"/>
                <a:gd name="T7" fmla="*/ 11 h 27"/>
                <a:gd name="T8" fmla="*/ 30 w 53"/>
                <a:gd name="T9" fmla="*/ 11 h 27"/>
                <a:gd name="T10" fmla="*/ 53 w 53"/>
                <a:gd name="T11" fmla="*/ 5 h 27"/>
                <a:gd name="T12" fmla="*/ 44 w 53"/>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53" h="27">
                  <a:moveTo>
                    <a:pt x="44" y="0"/>
                  </a:moveTo>
                  <a:cubicBezTo>
                    <a:pt x="33" y="0"/>
                    <a:pt x="0" y="1"/>
                    <a:pt x="0" y="13"/>
                  </a:cubicBezTo>
                  <a:cubicBezTo>
                    <a:pt x="0" y="18"/>
                    <a:pt x="9" y="27"/>
                    <a:pt x="17" y="27"/>
                  </a:cubicBezTo>
                  <a:cubicBezTo>
                    <a:pt x="29" y="27"/>
                    <a:pt x="46" y="22"/>
                    <a:pt x="45" y="11"/>
                  </a:cubicBezTo>
                  <a:cubicBezTo>
                    <a:pt x="30" y="11"/>
                    <a:pt x="30" y="11"/>
                    <a:pt x="30" y="11"/>
                  </a:cubicBezTo>
                  <a:cubicBezTo>
                    <a:pt x="38" y="11"/>
                    <a:pt x="47" y="10"/>
                    <a:pt x="53" y="5"/>
                  </a:cubicBezTo>
                  <a:cubicBezTo>
                    <a:pt x="52" y="3"/>
                    <a:pt x="49"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52" name="Freeform 145"/>
            <p:cNvSpPr>
              <a:spLocks/>
            </p:cNvSpPr>
            <p:nvPr/>
          </p:nvSpPr>
          <p:spPr bwMode="auto">
            <a:xfrm>
              <a:off x="-662" y="-514"/>
              <a:ext cx="43" cy="33"/>
            </a:xfrm>
            <a:custGeom>
              <a:avLst/>
              <a:gdLst>
                <a:gd name="T0" fmla="*/ 4 w 18"/>
                <a:gd name="T1" fmla="*/ 0 h 14"/>
                <a:gd name="T2" fmla="*/ 0 w 18"/>
                <a:gd name="T3" fmla="*/ 6 h 14"/>
                <a:gd name="T4" fmla="*/ 11 w 18"/>
                <a:gd name="T5" fmla="*/ 14 h 14"/>
                <a:gd name="T6" fmla="*/ 18 w 18"/>
                <a:gd name="T7" fmla="*/ 7 h 14"/>
                <a:gd name="T8" fmla="*/ 4 w 18"/>
                <a:gd name="T9" fmla="*/ 0 h 14"/>
              </a:gdLst>
              <a:ahLst/>
              <a:cxnLst>
                <a:cxn ang="0">
                  <a:pos x="T0" y="T1"/>
                </a:cxn>
                <a:cxn ang="0">
                  <a:pos x="T2" y="T3"/>
                </a:cxn>
                <a:cxn ang="0">
                  <a:pos x="T4" y="T5"/>
                </a:cxn>
                <a:cxn ang="0">
                  <a:pos x="T6" y="T7"/>
                </a:cxn>
                <a:cxn ang="0">
                  <a:pos x="T8" y="T9"/>
                </a:cxn>
              </a:cxnLst>
              <a:rect l="0" t="0" r="r" b="b"/>
              <a:pathLst>
                <a:path w="18" h="14">
                  <a:moveTo>
                    <a:pt x="4" y="0"/>
                  </a:moveTo>
                  <a:cubicBezTo>
                    <a:pt x="2" y="0"/>
                    <a:pt x="0" y="1"/>
                    <a:pt x="0" y="6"/>
                  </a:cubicBezTo>
                  <a:cubicBezTo>
                    <a:pt x="0" y="8"/>
                    <a:pt x="6" y="14"/>
                    <a:pt x="11" y="14"/>
                  </a:cubicBezTo>
                  <a:cubicBezTo>
                    <a:pt x="14" y="14"/>
                    <a:pt x="16" y="10"/>
                    <a:pt x="18" y="7"/>
                  </a:cubicBezTo>
                  <a:cubicBezTo>
                    <a:pt x="16" y="6"/>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53" name="Freeform 146"/>
            <p:cNvSpPr>
              <a:spLocks/>
            </p:cNvSpPr>
            <p:nvPr/>
          </p:nvSpPr>
          <p:spPr bwMode="auto">
            <a:xfrm>
              <a:off x="-201" y="-202"/>
              <a:ext cx="213" cy="171"/>
            </a:xfrm>
            <a:custGeom>
              <a:avLst/>
              <a:gdLst>
                <a:gd name="T0" fmla="*/ 39 w 90"/>
                <a:gd name="T1" fmla="*/ 0 h 72"/>
                <a:gd name="T2" fmla="*/ 19 w 90"/>
                <a:gd name="T3" fmla="*/ 7 h 72"/>
                <a:gd name="T4" fmla="*/ 15 w 90"/>
                <a:gd name="T5" fmla="*/ 11 h 72"/>
                <a:gd name="T6" fmla="*/ 32 w 90"/>
                <a:gd name="T7" fmla="*/ 18 h 72"/>
                <a:gd name="T8" fmla="*/ 32 w 90"/>
                <a:gd name="T9" fmla="*/ 32 h 72"/>
                <a:gd name="T10" fmla="*/ 24 w 90"/>
                <a:gd name="T11" fmla="*/ 32 h 72"/>
                <a:gd name="T12" fmla="*/ 0 w 90"/>
                <a:gd name="T13" fmla="*/ 26 h 72"/>
                <a:gd name="T14" fmla="*/ 0 w 90"/>
                <a:gd name="T15" fmla="*/ 35 h 72"/>
                <a:gd name="T16" fmla="*/ 47 w 90"/>
                <a:gd name="T17" fmla="*/ 63 h 72"/>
                <a:gd name="T18" fmla="*/ 58 w 90"/>
                <a:gd name="T19" fmla="*/ 72 h 72"/>
                <a:gd name="T20" fmla="*/ 69 w 90"/>
                <a:gd name="T21" fmla="*/ 64 h 72"/>
                <a:gd name="T22" fmla="*/ 90 w 90"/>
                <a:gd name="T23" fmla="*/ 36 h 72"/>
                <a:gd name="T24" fmla="*/ 78 w 90"/>
                <a:gd name="T25" fmla="*/ 34 h 72"/>
                <a:gd name="T26" fmla="*/ 80 w 90"/>
                <a:gd name="T27" fmla="*/ 26 h 72"/>
                <a:gd name="T28" fmla="*/ 75 w 90"/>
                <a:gd name="T29" fmla="*/ 23 h 72"/>
                <a:gd name="T30" fmla="*/ 60 w 90"/>
                <a:gd name="T31" fmla="*/ 25 h 72"/>
                <a:gd name="T32" fmla="*/ 77 w 90"/>
                <a:gd name="T33" fmla="*/ 6 h 72"/>
                <a:gd name="T34" fmla="*/ 72 w 90"/>
                <a:gd name="T35" fmla="*/ 0 h 72"/>
                <a:gd name="T36" fmla="*/ 50 w 90"/>
                <a:gd name="T37" fmla="*/ 0 h 72"/>
                <a:gd name="T38" fmla="*/ 39 w 90"/>
                <a:gd name="T3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72">
                  <a:moveTo>
                    <a:pt x="39" y="0"/>
                  </a:moveTo>
                  <a:cubicBezTo>
                    <a:pt x="31" y="0"/>
                    <a:pt x="24" y="1"/>
                    <a:pt x="19" y="7"/>
                  </a:cubicBezTo>
                  <a:cubicBezTo>
                    <a:pt x="18" y="8"/>
                    <a:pt x="15" y="9"/>
                    <a:pt x="15" y="11"/>
                  </a:cubicBezTo>
                  <a:cubicBezTo>
                    <a:pt x="15" y="18"/>
                    <a:pt x="25" y="17"/>
                    <a:pt x="32" y="18"/>
                  </a:cubicBezTo>
                  <a:cubicBezTo>
                    <a:pt x="32" y="32"/>
                    <a:pt x="32" y="32"/>
                    <a:pt x="32" y="32"/>
                  </a:cubicBezTo>
                  <a:cubicBezTo>
                    <a:pt x="28" y="32"/>
                    <a:pt x="29" y="32"/>
                    <a:pt x="24" y="32"/>
                  </a:cubicBezTo>
                  <a:cubicBezTo>
                    <a:pt x="15" y="32"/>
                    <a:pt x="7" y="26"/>
                    <a:pt x="0" y="26"/>
                  </a:cubicBezTo>
                  <a:cubicBezTo>
                    <a:pt x="0" y="35"/>
                    <a:pt x="0" y="35"/>
                    <a:pt x="0" y="35"/>
                  </a:cubicBezTo>
                  <a:cubicBezTo>
                    <a:pt x="16" y="50"/>
                    <a:pt x="32" y="48"/>
                    <a:pt x="47" y="63"/>
                  </a:cubicBezTo>
                  <a:cubicBezTo>
                    <a:pt x="50" y="66"/>
                    <a:pt x="51" y="72"/>
                    <a:pt x="58" y="72"/>
                  </a:cubicBezTo>
                  <a:cubicBezTo>
                    <a:pt x="63" y="72"/>
                    <a:pt x="64" y="65"/>
                    <a:pt x="69" y="64"/>
                  </a:cubicBezTo>
                  <a:cubicBezTo>
                    <a:pt x="86" y="57"/>
                    <a:pt x="88" y="65"/>
                    <a:pt x="90" y="36"/>
                  </a:cubicBezTo>
                  <a:cubicBezTo>
                    <a:pt x="87" y="35"/>
                    <a:pt x="80" y="34"/>
                    <a:pt x="78" y="34"/>
                  </a:cubicBezTo>
                  <a:cubicBezTo>
                    <a:pt x="78" y="28"/>
                    <a:pt x="80" y="33"/>
                    <a:pt x="80" y="26"/>
                  </a:cubicBezTo>
                  <a:cubicBezTo>
                    <a:pt x="80" y="24"/>
                    <a:pt x="77" y="23"/>
                    <a:pt x="75" y="23"/>
                  </a:cubicBezTo>
                  <a:cubicBezTo>
                    <a:pt x="70" y="23"/>
                    <a:pt x="63" y="25"/>
                    <a:pt x="60" y="25"/>
                  </a:cubicBezTo>
                  <a:cubicBezTo>
                    <a:pt x="64" y="20"/>
                    <a:pt x="77" y="16"/>
                    <a:pt x="77" y="6"/>
                  </a:cubicBezTo>
                  <a:cubicBezTo>
                    <a:pt x="77" y="3"/>
                    <a:pt x="73" y="0"/>
                    <a:pt x="72" y="0"/>
                  </a:cubicBezTo>
                  <a:cubicBezTo>
                    <a:pt x="72" y="0"/>
                    <a:pt x="60" y="0"/>
                    <a:pt x="50" y="0"/>
                  </a:cubicBezTo>
                  <a:cubicBezTo>
                    <a:pt x="47" y="0"/>
                    <a:pt x="43" y="0"/>
                    <a:pt x="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54" name="Freeform 147"/>
            <p:cNvSpPr>
              <a:spLocks/>
            </p:cNvSpPr>
            <p:nvPr/>
          </p:nvSpPr>
          <p:spPr bwMode="auto">
            <a:xfrm>
              <a:off x="-276" y="-410"/>
              <a:ext cx="236" cy="121"/>
            </a:xfrm>
            <a:custGeom>
              <a:avLst/>
              <a:gdLst>
                <a:gd name="T0" fmla="*/ 50 w 100"/>
                <a:gd name="T1" fmla="*/ 0 h 51"/>
                <a:gd name="T2" fmla="*/ 46 w 100"/>
                <a:gd name="T3" fmla="*/ 1 h 51"/>
                <a:gd name="T4" fmla="*/ 64 w 100"/>
                <a:gd name="T5" fmla="*/ 8 h 51"/>
                <a:gd name="T6" fmla="*/ 64 w 100"/>
                <a:gd name="T7" fmla="*/ 20 h 51"/>
                <a:gd name="T8" fmla="*/ 35 w 100"/>
                <a:gd name="T9" fmla="*/ 8 h 51"/>
                <a:gd name="T10" fmla="*/ 35 w 100"/>
                <a:gd name="T11" fmla="*/ 14 h 51"/>
                <a:gd name="T12" fmla="*/ 46 w 100"/>
                <a:gd name="T13" fmla="*/ 23 h 51"/>
                <a:gd name="T14" fmla="*/ 42 w 100"/>
                <a:gd name="T15" fmla="*/ 24 h 51"/>
                <a:gd name="T16" fmla="*/ 6 w 100"/>
                <a:gd name="T17" fmla="*/ 1 h 51"/>
                <a:gd name="T18" fmla="*/ 0 w 100"/>
                <a:gd name="T19" fmla="*/ 1 h 51"/>
                <a:gd name="T20" fmla="*/ 1 w 100"/>
                <a:gd name="T21" fmla="*/ 7 h 51"/>
                <a:gd name="T22" fmla="*/ 1 w 100"/>
                <a:gd name="T23" fmla="*/ 7 h 51"/>
                <a:gd name="T24" fmla="*/ 1 w 100"/>
                <a:gd name="T25" fmla="*/ 16 h 51"/>
                <a:gd name="T26" fmla="*/ 11 w 100"/>
                <a:gd name="T27" fmla="*/ 22 h 51"/>
                <a:gd name="T28" fmla="*/ 14 w 100"/>
                <a:gd name="T29" fmla="*/ 21 h 51"/>
                <a:gd name="T30" fmla="*/ 15 w 100"/>
                <a:gd name="T31" fmla="*/ 27 h 51"/>
                <a:gd name="T32" fmla="*/ 23 w 100"/>
                <a:gd name="T33" fmla="*/ 27 h 51"/>
                <a:gd name="T34" fmla="*/ 30 w 100"/>
                <a:gd name="T35" fmla="*/ 33 h 51"/>
                <a:gd name="T36" fmla="*/ 68 w 100"/>
                <a:gd name="T37" fmla="*/ 28 h 51"/>
                <a:gd name="T38" fmla="*/ 75 w 100"/>
                <a:gd name="T39" fmla="*/ 29 h 51"/>
                <a:gd name="T40" fmla="*/ 61 w 100"/>
                <a:gd name="T41" fmla="*/ 37 h 51"/>
                <a:gd name="T42" fmla="*/ 61 w 100"/>
                <a:gd name="T43" fmla="*/ 42 h 51"/>
                <a:gd name="T44" fmla="*/ 58 w 100"/>
                <a:gd name="T45" fmla="*/ 48 h 51"/>
                <a:gd name="T46" fmla="*/ 66 w 100"/>
                <a:gd name="T47" fmla="*/ 51 h 51"/>
                <a:gd name="T48" fmla="*/ 75 w 100"/>
                <a:gd name="T49" fmla="*/ 50 h 51"/>
                <a:gd name="T50" fmla="*/ 96 w 100"/>
                <a:gd name="T51" fmla="*/ 48 h 51"/>
                <a:gd name="T52" fmla="*/ 100 w 100"/>
                <a:gd name="T53" fmla="*/ 14 h 51"/>
                <a:gd name="T54" fmla="*/ 89 w 100"/>
                <a:gd name="T55" fmla="*/ 1 h 51"/>
                <a:gd name="T56" fmla="*/ 79 w 100"/>
                <a:gd name="T57" fmla="*/ 5 h 51"/>
                <a:gd name="T58" fmla="*/ 55 w 100"/>
                <a:gd name="T59" fmla="*/ 0 h 51"/>
                <a:gd name="T60" fmla="*/ 50 w 100"/>
                <a:gd name="T6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0" h="51">
                  <a:moveTo>
                    <a:pt x="50" y="0"/>
                  </a:moveTo>
                  <a:cubicBezTo>
                    <a:pt x="48" y="0"/>
                    <a:pt x="47" y="0"/>
                    <a:pt x="46" y="1"/>
                  </a:cubicBezTo>
                  <a:cubicBezTo>
                    <a:pt x="48" y="8"/>
                    <a:pt x="55" y="8"/>
                    <a:pt x="64" y="8"/>
                  </a:cubicBezTo>
                  <a:cubicBezTo>
                    <a:pt x="64" y="20"/>
                    <a:pt x="64" y="20"/>
                    <a:pt x="64" y="20"/>
                  </a:cubicBezTo>
                  <a:cubicBezTo>
                    <a:pt x="51" y="20"/>
                    <a:pt x="47" y="8"/>
                    <a:pt x="35" y="8"/>
                  </a:cubicBezTo>
                  <a:cubicBezTo>
                    <a:pt x="35" y="14"/>
                    <a:pt x="35" y="14"/>
                    <a:pt x="35" y="14"/>
                  </a:cubicBezTo>
                  <a:cubicBezTo>
                    <a:pt x="37" y="17"/>
                    <a:pt x="41" y="21"/>
                    <a:pt x="46" y="23"/>
                  </a:cubicBezTo>
                  <a:cubicBezTo>
                    <a:pt x="44" y="24"/>
                    <a:pt x="43" y="24"/>
                    <a:pt x="42" y="24"/>
                  </a:cubicBezTo>
                  <a:cubicBezTo>
                    <a:pt x="28" y="24"/>
                    <a:pt x="20" y="1"/>
                    <a:pt x="6" y="1"/>
                  </a:cubicBezTo>
                  <a:cubicBezTo>
                    <a:pt x="4" y="1"/>
                    <a:pt x="2" y="1"/>
                    <a:pt x="0" y="1"/>
                  </a:cubicBezTo>
                  <a:cubicBezTo>
                    <a:pt x="0" y="4"/>
                    <a:pt x="0" y="6"/>
                    <a:pt x="1" y="7"/>
                  </a:cubicBezTo>
                  <a:cubicBezTo>
                    <a:pt x="1" y="7"/>
                    <a:pt x="1" y="7"/>
                    <a:pt x="1" y="7"/>
                  </a:cubicBezTo>
                  <a:cubicBezTo>
                    <a:pt x="1" y="16"/>
                    <a:pt x="1" y="16"/>
                    <a:pt x="1" y="16"/>
                  </a:cubicBezTo>
                  <a:cubicBezTo>
                    <a:pt x="4" y="19"/>
                    <a:pt x="7" y="22"/>
                    <a:pt x="11" y="22"/>
                  </a:cubicBezTo>
                  <a:cubicBezTo>
                    <a:pt x="12" y="22"/>
                    <a:pt x="13" y="22"/>
                    <a:pt x="14" y="21"/>
                  </a:cubicBezTo>
                  <a:cubicBezTo>
                    <a:pt x="15" y="27"/>
                    <a:pt x="15" y="27"/>
                    <a:pt x="15" y="27"/>
                  </a:cubicBezTo>
                  <a:cubicBezTo>
                    <a:pt x="23" y="27"/>
                    <a:pt x="23" y="27"/>
                    <a:pt x="23" y="27"/>
                  </a:cubicBezTo>
                  <a:cubicBezTo>
                    <a:pt x="23" y="30"/>
                    <a:pt x="26" y="33"/>
                    <a:pt x="30" y="33"/>
                  </a:cubicBezTo>
                  <a:cubicBezTo>
                    <a:pt x="40" y="33"/>
                    <a:pt x="59" y="28"/>
                    <a:pt x="68" y="28"/>
                  </a:cubicBezTo>
                  <a:cubicBezTo>
                    <a:pt x="70" y="28"/>
                    <a:pt x="73" y="28"/>
                    <a:pt x="75" y="29"/>
                  </a:cubicBezTo>
                  <a:cubicBezTo>
                    <a:pt x="71" y="32"/>
                    <a:pt x="61" y="32"/>
                    <a:pt x="61" y="37"/>
                  </a:cubicBezTo>
                  <a:cubicBezTo>
                    <a:pt x="61" y="39"/>
                    <a:pt x="61" y="41"/>
                    <a:pt x="61" y="42"/>
                  </a:cubicBezTo>
                  <a:cubicBezTo>
                    <a:pt x="59" y="43"/>
                    <a:pt x="58" y="46"/>
                    <a:pt x="58" y="48"/>
                  </a:cubicBezTo>
                  <a:cubicBezTo>
                    <a:pt x="58" y="50"/>
                    <a:pt x="62" y="51"/>
                    <a:pt x="66" y="51"/>
                  </a:cubicBezTo>
                  <a:cubicBezTo>
                    <a:pt x="69" y="51"/>
                    <a:pt x="73" y="50"/>
                    <a:pt x="75" y="50"/>
                  </a:cubicBezTo>
                  <a:cubicBezTo>
                    <a:pt x="76" y="50"/>
                    <a:pt x="88" y="50"/>
                    <a:pt x="96" y="48"/>
                  </a:cubicBezTo>
                  <a:cubicBezTo>
                    <a:pt x="94" y="33"/>
                    <a:pt x="100" y="27"/>
                    <a:pt x="100" y="14"/>
                  </a:cubicBezTo>
                  <a:cubicBezTo>
                    <a:pt x="100" y="7"/>
                    <a:pt x="99" y="1"/>
                    <a:pt x="89" y="1"/>
                  </a:cubicBezTo>
                  <a:cubicBezTo>
                    <a:pt x="85" y="1"/>
                    <a:pt x="83" y="5"/>
                    <a:pt x="79" y="5"/>
                  </a:cubicBezTo>
                  <a:cubicBezTo>
                    <a:pt x="69" y="5"/>
                    <a:pt x="63" y="0"/>
                    <a:pt x="55" y="0"/>
                  </a:cubicBezTo>
                  <a:cubicBezTo>
                    <a:pt x="53" y="0"/>
                    <a:pt x="51"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55" name="Freeform 148"/>
            <p:cNvSpPr>
              <a:spLocks/>
            </p:cNvSpPr>
            <p:nvPr/>
          </p:nvSpPr>
          <p:spPr bwMode="auto">
            <a:xfrm>
              <a:off x="-97" y="66"/>
              <a:ext cx="140" cy="83"/>
            </a:xfrm>
            <a:custGeom>
              <a:avLst/>
              <a:gdLst>
                <a:gd name="T0" fmla="*/ 27 w 59"/>
                <a:gd name="T1" fmla="*/ 0 h 35"/>
                <a:gd name="T2" fmla="*/ 12 w 59"/>
                <a:gd name="T3" fmla="*/ 17 h 35"/>
                <a:gd name="T4" fmla="*/ 11 w 59"/>
                <a:gd name="T5" fmla="*/ 17 h 35"/>
                <a:gd name="T6" fmla="*/ 8 w 59"/>
                <a:gd name="T7" fmla="*/ 17 h 35"/>
                <a:gd name="T8" fmla="*/ 6 w 59"/>
                <a:gd name="T9" fmla="*/ 17 h 35"/>
                <a:gd name="T10" fmla="*/ 0 w 59"/>
                <a:gd name="T11" fmla="*/ 19 h 35"/>
                <a:gd name="T12" fmla="*/ 46 w 59"/>
                <a:gd name="T13" fmla="*/ 35 h 35"/>
                <a:gd name="T14" fmla="*/ 59 w 59"/>
                <a:gd name="T15" fmla="*/ 27 h 35"/>
                <a:gd name="T16" fmla="*/ 27 w 59"/>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5">
                  <a:moveTo>
                    <a:pt x="27" y="0"/>
                  </a:moveTo>
                  <a:cubicBezTo>
                    <a:pt x="16" y="0"/>
                    <a:pt x="18" y="15"/>
                    <a:pt x="12" y="17"/>
                  </a:cubicBezTo>
                  <a:cubicBezTo>
                    <a:pt x="11" y="17"/>
                    <a:pt x="11" y="17"/>
                    <a:pt x="11" y="17"/>
                  </a:cubicBezTo>
                  <a:cubicBezTo>
                    <a:pt x="10" y="17"/>
                    <a:pt x="9" y="17"/>
                    <a:pt x="8" y="17"/>
                  </a:cubicBezTo>
                  <a:cubicBezTo>
                    <a:pt x="8" y="17"/>
                    <a:pt x="7" y="17"/>
                    <a:pt x="6" y="17"/>
                  </a:cubicBezTo>
                  <a:cubicBezTo>
                    <a:pt x="3" y="17"/>
                    <a:pt x="0" y="17"/>
                    <a:pt x="0" y="19"/>
                  </a:cubicBezTo>
                  <a:cubicBezTo>
                    <a:pt x="0" y="21"/>
                    <a:pt x="39" y="35"/>
                    <a:pt x="46" y="35"/>
                  </a:cubicBezTo>
                  <a:cubicBezTo>
                    <a:pt x="52" y="35"/>
                    <a:pt x="54" y="30"/>
                    <a:pt x="59" y="27"/>
                  </a:cubicBezTo>
                  <a:cubicBezTo>
                    <a:pt x="56" y="19"/>
                    <a:pt x="34"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56" name="Freeform 149"/>
            <p:cNvSpPr>
              <a:spLocks/>
            </p:cNvSpPr>
            <p:nvPr/>
          </p:nvSpPr>
          <p:spPr bwMode="auto">
            <a:xfrm>
              <a:off x="38" y="-228"/>
              <a:ext cx="184" cy="149"/>
            </a:xfrm>
            <a:custGeom>
              <a:avLst/>
              <a:gdLst>
                <a:gd name="T0" fmla="*/ 26 w 78"/>
                <a:gd name="T1" fmla="*/ 0 h 63"/>
                <a:gd name="T2" fmla="*/ 12 w 78"/>
                <a:gd name="T3" fmla="*/ 8 h 63"/>
                <a:gd name="T4" fmla="*/ 12 w 78"/>
                <a:gd name="T5" fmla="*/ 13 h 63"/>
                <a:gd name="T6" fmla="*/ 0 w 78"/>
                <a:gd name="T7" fmla="*/ 13 h 63"/>
                <a:gd name="T8" fmla="*/ 0 w 78"/>
                <a:gd name="T9" fmla="*/ 22 h 63"/>
                <a:gd name="T10" fmla="*/ 8 w 78"/>
                <a:gd name="T11" fmla="*/ 47 h 63"/>
                <a:gd name="T12" fmla="*/ 8 w 78"/>
                <a:gd name="T13" fmla="*/ 63 h 63"/>
                <a:gd name="T14" fmla="*/ 18 w 78"/>
                <a:gd name="T15" fmla="*/ 63 h 63"/>
                <a:gd name="T16" fmla="*/ 30 w 78"/>
                <a:gd name="T17" fmla="*/ 46 h 63"/>
                <a:gd name="T18" fmla="*/ 23 w 78"/>
                <a:gd name="T19" fmla="*/ 46 h 63"/>
                <a:gd name="T20" fmla="*/ 27 w 78"/>
                <a:gd name="T21" fmla="*/ 40 h 63"/>
                <a:gd name="T22" fmla="*/ 38 w 78"/>
                <a:gd name="T23" fmla="*/ 42 h 63"/>
                <a:gd name="T24" fmla="*/ 68 w 78"/>
                <a:gd name="T25" fmla="*/ 21 h 63"/>
                <a:gd name="T26" fmla="*/ 78 w 78"/>
                <a:gd name="T27" fmla="*/ 13 h 63"/>
                <a:gd name="T28" fmla="*/ 78 w 78"/>
                <a:gd name="T29" fmla="*/ 6 h 63"/>
                <a:gd name="T30" fmla="*/ 26 w 78"/>
                <a:gd name="T3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63">
                  <a:moveTo>
                    <a:pt x="26" y="0"/>
                  </a:moveTo>
                  <a:cubicBezTo>
                    <a:pt x="15" y="0"/>
                    <a:pt x="12" y="7"/>
                    <a:pt x="12" y="8"/>
                  </a:cubicBezTo>
                  <a:cubicBezTo>
                    <a:pt x="12" y="9"/>
                    <a:pt x="11" y="12"/>
                    <a:pt x="12" y="13"/>
                  </a:cubicBezTo>
                  <a:cubicBezTo>
                    <a:pt x="10" y="13"/>
                    <a:pt x="4" y="13"/>
                    <a:pt x="0" y="13"/>
                  </a:cubicBezTo>
                  <a:cubicBezTo>
                    <a:pt x="0" y="22"/>
                    <a:pt x="0" y="22"/>
                    <a:pt x="0" y="22"/>
                  </a:cubicBezTo>
                  <a:cubicBezTo>
                    <a:pt x="3" y="32"/>
                    <a:pt x="0" y="39"/>
                    <a:pt x="8" y="47"/>
                  </a:cubicBezTo>
                  <a:cubicBezTo>
                    <a:pt x="8" y="50"/>
                    <a:pt x="8" y="56"/>
                    <a:pt x="8" y="63"/>
                  </a:cubicBezTo>
                  <a:cubicBezTo>
                    <a:pt x="18" y="63"/>
                    <a:pt x="18" y="63"/>
                    <a:pt x="18" y="63"/>
                  </a:cubicBezTo>
                  <a:cubicBezTo>
                    <a:pt x="24" y="57"/>
                    <a:pt x="29" y="55"/>
                    <a:pt x="30" y="46"/>
                  </a:cubicBezTo>
                  <a:cubicBezTo>
                    <a:pt x="23" y="46"/>
                    <a:pt x="23" y="46"/>
                    <a:pt x="23" y="46"/>
                  </a:cubicBezTo>
                  <a:cubicBezTo>
                    <a:pt x="25" y="41"/>
                    <a:pt x="26" y="40"/>
                    <a:pt x="27" y="40"/>
                  </a:cubicBezTo>
                  <a:cubicBezTo>
                    <a:pt x="29" y="40"/>
                    <a:pt x="32" y="42"/>
                    <a:pt x="38" y="42"/>
                  </a:cubicBezTo>
                  <a:cubicBezTo>
                    <a:pt x="54" y="42"/>
                    <a:pt x="61" y="30"/>
                    <a:pt x="68" y="21"/>
                  </a:cubicBezTo>
                  <a:cubicBezTo>
                    <a:pt x="68" y="21"/>
                    <a:pt x="78" y="14"/>
                    <a:pt x="78" y="13"/>
                  </a:cubicBezTo>
                  <a:cubicBezTo>
                    <a:pt x="78" y="10"/>
                    <a:pt x="77" y="9"/>
                    <a:pt x="78" y="6"/>
                  </a:cubicBezTo>
                  <a:cubicBezTo>
                    <a:pt x="59" y="6"/>
                    <a:pt x="44"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57" name="Freeform 150"/>
            <p:cNvSpPr>
              <a:spLocks/>
            </p:cNvSpPr>
            <p:nvPr/>
          </p:nvSpPr>
          <p:spPr bwMode="auto">
            <a:xfrm>
              <a:off x="-338" y="-495"/>
              <a:ext cx="62" cy="50"/>
            </a:xfrm>
            <a:custGeom>
              <a:avLst/>
              <a:gdLst>
                <a:gd name="T0" fmla="*/ 0 w 26"/>
                <a:gd name="T1" fmla="*/ 0 h 21"/>
                <a:gd name="T2" fmla="*/ 19 w 26"/>
                <a:gd name="T3" fmla="*/ 21 h 21"/>
                <a:gd name="T4" fmla="*/ 26 w 26"/>
                <a:gd name="T5" fmla="*/ 15 h 21"/>
                <a:gd name="T6" fmla="*/ 0 w 26"/>
                <a:gd name="T7" fmla="*/ 0 h 21"/>
              </a:gdLst>
              <a:ahLst/>
              <a:cxnLst>
                <a:cxn ang="0">
                  <a:pos x="T0" y="T1"/>
                </a:cxn>
                <a:cxn ang="0">
                  <a:pos x="T2" y="T3"/>
                </a:cxn>
                <a:cxn ang="0">
                  <a:pos x="T4" y="T5"/>
                </a:cxn>
                <a:cxn ang="0">
                  <a:pos x="T6" y="T7"/>
                </a:cxn>
              </a:cxnLst>
              <a:rect l="0" t="0" r="r" b="b"/>
              <a:pathLst>
                <a:path w="26" h="21">
                  <a:moveTo>
                    <a:pt x="0" y="0"/>
                  </a:moveTo>
                  <a:cubicBezTo>
                    <a:pt x="0" y="7"/>
                    <a:pt x="13" y="21"/>
                    <a:pt x="19" y="21"/>
                  </a:cubicBezTo>
                  <a:cubicBezTo>
                    <a:pt x="22" y="21"/>
                    <a:pt x="26" y="19"/>
                    <a:pt x="26" y="15"/>
                  </a:cubicBezTo>
                  <a:cubicBezTo>
                    <a:pt x="15" y="11"/>
                    <a:pt x="1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58" name="Freeform 151"/>
            <p:cNvSpPr>
              <a:spLocks/>
            </p:cNvSpPr>
            <p:nvPr/>
          </p:nvSpPr>
          <p:spPr bwMode="auto">
            <a:xfrm>
              <a:off x="-300" y="-325"/>
              <a:ext cx="45" cy="34"/>
            </a:xfrm>
            <a:custGeom>
              <a:avLst/>
              <a:gdLst>
                <a:gd name="T0" fmla="*/ 15 w 19"/>
                <a:gd name="T1" fmla="*/ 0 h 14"/>
                <a:gd name="T2" fmla="*/ 0 w 19"/>
                <a:gd name="T3" fmla="*/ 14 h 14"/>
                <a:gd name="T4" fmla="*/ 2 w 19"/>
                <a:gd name="T5" fmla="*/ 14 h 14"/>
                <a:gd name="T6" fmla="*/ 11 w 19"/>
                <a:gd name="T7" fmla="*/ 14 h 14"/>
                <a:gd name="T8" fmla="*/ 19 w 19"/>
                <a:gd name="T9" fmla="*/ 7 h 14"/>
                <a:gd name="T10" fmla="*/ 15 w 19"/>
                <a:gd name="T11" fmla="*/ 0 h 14"/>
              </a:gdLst>
              <a:ahLst/>
              <a:cxnLst>
                <a:cxn ang="0">
                  <a:pos x="T0" y="T1"/>
                </a:cxn>
                <a:cxn ang="0">
                  <a:pos x="T2" y="T3"/>
                </a:cxn>
                <a:cxn ang="0">
                  <a:pos x="T4" y="T5"/>
                </a:cxn>
                <a:cxn ang="0">
                  <a:pos x="T6" y="T7"/>
                </a:cxn>
                <a:cxn ang="0">
                  <a:pos x="T8" y="T9"/>
                </a:cxn>
                <a:cxn ang="0">
                  <a:pos x="T10" y="T11"/>
                </a:cxn>
              </a:cxnLst>
              <a:rect l="0" t="0" r="r" b="b"/>
              <a:pathLst>
                <a:path w="19" h="14">
                  <a:moveTo>
                    <a:pt x="15" y="0"/>
                  </a:moveTo>
                  <a:cubicBezTo>
                    <a:pt x="7" y="2"/>
                    <a:pt x="2" y="5"/>
                    <a:pt x="0" y="14"/>
                  </a:cubicBezTo>
                  <a:cubicBezTo>
                    <a:pt x="1" y="14"/>
                    <a:pt x="2" y="14"/>
                    <a:pt x="2" y="14"/>
                  </a:cubicBezTo>
                  <a:cubicBezTo>
                    <a:pt x="5" y="14"/>
                    <a:pt x="6" y="14"/>
                    <a:pt x="11" y="14"/>
                  </a:cubicBezTo>
                  <a:cubicBezTo>
                    <a:pt x="14" y="14"/>
                    <a:pt x="19" y="14"/>
                    <a:pt x="19" y="7"/>
                  </a:cubicBezTo>
                  <a:cubicBezTo>
                    <a:pt x="19" y="4"/>
                    <a:pt x="16"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59" name="Freeform 152"/>
            <p:cNvSpPr>
              <a:spLocks/>
            </p:cNvSpPr>
            <p:nvPr/>
          </p:nvSpPr>
          <p:spPr bwMode="auto">
            <a:xfrm>
              <a:off x="-321" y="-620"/>
              <a:ext cx="231" cy="123"/>
            </a:xfrm>
            <a:custGeom>
              <a:avLst/>
              <a:gdLst>
                <a:gd name="T0" fmla="*/ 17 w 98"/>
                <a:gd name="T1" fmla="*/ 0 h 52"/>
                <a:gd name="T2" fmla="*/ 0 w 98"/>
                <a:gd name="T3" fmla="*/ 5 h 52"/>
                <a:gd name="T4" fmla="*/ 9 w 98"/>
                <a:gd name="T5" fmla="*/ 13 h 52"/>
                <a:gd name="T6" fmla="*/ 5 w 98"/>
                <a:gd name="T7" fmla="*/ 18 h 52"/>
                <a:gd name="T8" fmla="*/ 9 w 98"/>
                <a:gd name="T9" fmla="*/ 19 h 52"/>
                <a:gd name="T10" fmla="*/ 24 w 98"/>
                <a:gd name="T11" fmla="*/ 18 h 52"/>
                <a:gd name="T12" fmla="*/ 24 w 98"/>
                <a:gd name="T13" fmla="*/ 24 h 52"/>
                <a:gd name="T14" fmla="*/ 8 w 98"/>
                <a:gd name="T15" fmla="*/ 31 h 52"/>
                <a:gd name="T16" fmla="*/ 19 w 98"/>
                <a:gd name="T17" fmla="*/ 35 h 52"/>
                <a:gd name="T18" fmla="*/ 22 w 98"/>
                <a:gd name="T19" fmla="*/ 35 h 52"/>
                <a:gd name="T20" fmla="*/ 33 w 98"/>
                <a:gd name="T21" fmla="*/ 34 h 52"/>
                <a:gd name="T22" fmla="*/ 40 w 98"/>
                <a:gd name="T23" fmla="*/ 37 h 52"/>
                <a:gd name="T24" fmla="*/ 44 w 98"/>
                <a:gd name="T25" fmla="*/ 37 h 52"/>
                <a:gd name="T26" fmla="*/ 65 w 98"/>
                <a:gd name="T27" fmla="*/ 39 h 52"/>
                <a:gd name="T28" fmla="*/ 88 w 98"/>
                <a:gd name="T29" fmla="*/ 52 h 52"/>
                <a:gd name="T30" fmla="*/ 98 w 98"/>
                <a:gd name="T31" fmla="*/ 45 h 52"/>
                <a:gd name="T32" fmla="*/ 83 w 98"/>
                <a:gd name="T33" fmla="*/ 31 h 52"/>
                <a:gd name="T34" fmla="*/ 87 w 98"/>
                <a:gd name="T35" fmla="*/ 26 h 52"/>
                <a:gd name="T36" fmla="*/ 71 w 98"/>
                <a:gd name="T37" fmla="*/ 14 h 52"/>
                <a:gd name="T38" fmla="*/ 63 w 98"/>
                <a:gd name="T39" fmla="*/ 18 h 52"/>
                <a:gd name="T40" fmla="*/ 48 w 98"/>
                <a:gd name="T41" fmla="*/ 6 h 52"/>
                <a:gd name="T42" fmla="*/ 37 w 98"/>
                <a:gd name="T43" fmla="*/ 10 h 52"/>
                <a:gd name="T44" fmla="*/ 17 w 98"/>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52">
                  <a:moveTo>
                    <a:pt x="17" y="0"/>
                  </a:moveTo>
                  <a:cubicBezTo>
                    <a:pt x="11" y="0"/>
                    <a:pt x="6" y="4"/>
                    <a:pt x="0" y="5"/>
                  </a:cubicBezTo>
                  <a:cubicBezTo>
                    <a:pt x="0" y="11"/>
                    <a:pt x="2" y="13"/>
                    <a:pt x="9" y="13"/>
                  </a:cubicBezTo>
                  <a:cubicBezTo>
                    <a:pt x="9" y="15"/>
                    <a:pt x="7" y="17"/>
                    <a:pt x="5" y="18"/>
                  </a:cubicBezTo>
                  <a:cubicBezTo>
                    <a:pt x="7" y="19"/>
                    <a:pt x="8" y="19"/>
                    <a:pt x="9" y="19"/>
                  </a:cubicBezTo>
                  <a:cubicBezTo>
                    <a:pt x="12" y="19"/>
                    <a:pt x="16" y="18"/>
                    <a:pt x="24" y="18"/>
                  </a:cubicBezTo>
                  <a:cubicBezTo>
                    <a:pt x="23" y="20"/>
                    <a:pt x="23" y="23"/>
                    <a:pt x="24" y="24"/>
                  </a:cubicBezTo>
                  <a:cubicBezTo>
                    <a:pt x="18" y="26"/>
                    <a:pt x="13" y="26"/>
                    <a:pt x="8" y="31"/>
                  </a:cubicBezTo>
                  <a:cubicBezTo>
                    <a:pt x="12" y="34"/>
                    <a:pt x="14" y="35"/>
                    <a:pt x="19" y="35"/>
                  </a:cubicBezTo>
                  <a:cubicBezTo>
                    <a:pt x="20" y="35"/>
                    <a:pt x="21" y="35"/>
                    <a:pt x="22" y="35"/>
                  </a:cubicBezTo>
                  <a:cubicBezTo>
                    <a:pt x="26" y="35"/>
                    <a:pt x="30" y="34"/>
                    <a:pt x="33" y="34"/>
                  </a:cubicBezTo>
                  <a:cubicBezTo>
                    <a:pt x="36" y="34"/>
                    <a:pt x="38" y="35"/>
                    <a:pt x="40" y="37"/>
                  </a:cubicBezTo>
                  <a:cubicBezTo>
                    <a:pt x="41" y="37"/>
                    <a:pt x="42" y="37"/>
                    <a:pt x="44" y="37"/>
                  </a:cubicBezTo>
                  <a:cubicBezTo>
                    <a:pt x="51" y="37"/>
                    <a:pt x="56" y="39"/>
                    <a:pt x="65" y="39"/>
                  </a:cubicBezTo>
                  <a:cubicBezTo>
                    <a:pt x="77" y="39"/>
                    <a:pt x="76" y="52"/>
                    <a:pt x="88" y="52"/>
                  </a:cubicBezTo>
                  <a:cubicBezTo>
                    <a:pt x="92" y="52"/>
                    <a:pt x="98" y="51"/>
                    <a:pt x="98" y="45"/>
                  </a:cubicBezTo>
                  <a:cubicBezTo>
                    <a:pt x="98" y="40"/>
                    <a:pt x="87" y="35"/>
                    <a:pt x="83" y="31"/>
                  </a:cubicBezTo>
                  <a:cubicBezTo>
                    <a:pt x="84" y="30"/>
                    <a:pt x="86" y="27"/>
                    <a:pt x="87" y="26"/>
                  </a:cubicBezTo>
                  <a:cubicBezTo>
                    <a:pt x="85" y="23"/>
                    <a:pt x="79" y="14"/>
                    <a:pt x="71" y="14"/>
                  </a:cubicBezTo>
                  <a:cubicBezTo>
                    <a:pt x="68" y="14"/>
                    <a:pt x="67" y="18"/>
                    <a:pt x="63" y="18"/>
                  </a:cubicBezTo>
                  <a:cubicBezTo>
                    <a:pt x="58" y="18"/>
                    <a:pt x="58" y="6"/>
                    <a:pt x="48" y="6"/>
                  </a:cubicBezTo>
                  <a:cubicBezTo>
                    <a:pt x="43" y="6"/>
                    <a:pt x="41" y="10"/>
                    <a:pt x="37" y="10"/>
                  </a:cubicBezTo>
                  <a:cubicBezTo>
                    <a:pt x="31" y="10"/>
                    <a:pt x="2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60" name="Freeform 153"/>
            <p:cNvSpPr>
              <a:spLocks/>
            </p:cNvSpPr>
            <p:nvPr/>
          </p:nvSpPr>
          <p:spPr bwMode="auto">
            <a:xfrm>
              <a:off x="-229" y="-514"/>
              <a:ext cx="61" cy="19"/>
            </a:xfrm>
            <a:custGeom>
              <a:avLst/>
              <a:gdLst>
                <a:gd name="T0" fmla="*/ 14 w 26"/>
                <a:gd name="T1" fmla="*/ 0 h 8"/>
                <a:gd name="T2" fmla="*/ 9 w 26"/>
                <a:gd name="T3" fmla="*/ 8 h 8"/>
                <a:gd name="T4" fmla="*/ 26 w 26"/>
                <a:gd name="T5" fmla="*/ 5 h 8"/>
                <a:gd name="T6" fmla="*/ 14 w 26"/>
                <a:gd name="T7" fmla="*/ 0 h 8"/>
              </a:gdLst>
              <a:ahLst/>
              <a:cxnLst>
                <a:cxn ang="0">
                  <a:pos x="T0" y="T1"/>
                </a:cxn>
                <a:cxn ang="0">
                  <a:pos x="T2" y="T3"/>
                </a:cxn>
                <a:cxn ang="0">
                  <a:pos x="T4" y="T5"/>
                </a:cxn>
                <a:cxn ang="0">
                  <a:pos x="T6" y="T7"/>
                </a:cxn>
              </a:cxnLst>
              <a:rect l="0" t="0" r="r" b="b"/>
              <a:pathLst>
                <a:path w="26" h="8">
                  <a:moveTo>
                    <a:pt x="14" y="0"/>
                  </a:moveTo>
                  <a:cubicBezTo>
                    <a:pt x="12" y="0"/>
                    <a:pt x="0" y="8"/>
                    <a:pt x="9" y="8"/>
                  </a:cubicBezTo>
                  <a:cubicBezTo>
                    <a:pt x="17" y="8"/>
                    <a:pt x="23" y="8"/>
                    <a:pt x="26" y="5"/>
                  </a:cubicBezTo>
                  <a:cubicBezTo>
                    <a:pt x="21" y="3"/>
                    <a:pt x="20"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61" name="Freeform 154"/>
            <p:cNvSpPr>
              <a:spLocks/>
            </p:cNvSpPr>
            <p:nvPr/>
          </p:nvSpPr>
          <p:spPr bwMode="auto">
            <a:xfrm>
              <a:off x="-2" y="-440"/>
              <a:ext cx="610" cy="189"/>
            </a:xfrm>
            <a:custGeom>
              <a:avLst/>
              <a:gdLst>
                <a:gd name="T0" fmla="*/ 16 w 258"/>
                <a:gd name="T1" fmla="*/ 0 h 80"/>
                <a:gd name="T2" fmla="*/ 0 w 258"/>
                <a:gd name="T3" fmla="*/ 8 h 80"/>
                <a:gd name="T4" fmla="*/ 38 w 258"/>
                <a:gd name="T5" fmla="*/ 26 h 80"/>
                <a:gd name="T6" fmla="*/ 48 w 258"/>
                <a:gd name="T7" fmla="*/ 21 h 80"/>
                <a:gd name="T8" fmla="*/ 69 w 258"/>
                <a:gd name="T9" fmla="*/ 48 h 80"/>
                <a:gd name="T10" fmla="*/ 63 w 258"/>
                <a:gd name="T11" fmla="*/ 56 h 80"/>
                <a:gd name="T12" fmla="*/ 101 w 258"/>
                <a:gd name="T13" fmla="*/ 80 h 80"/>
                <a:gd name="T14" fmla="*/ 116 w 258"/>
                <a:gd name="T15" fmla="*/ 71 h 80"/>
                <a:gd name="T16" fmla="*/ 122 w 258"/>
                <a:gd name="T17" fmla="*/ 71 h 80"/>
                <a:gd name="T18" fmla="*/ 139 w 258"/>
                <a:gd name="T19" fmla="*/ 80 h 80"/>
                <a:gd name="T20" fmla="*/ 149 w 258"/>
                <a:gd name="T21" fmla="*/ 79 h 80"/>
                <a:gd name="T22" fmla="*/ 191 w 258"/>
                <a:gd name="T23" fmla="*/ 79 h 80"/>
                <a:gd name="T24" fmla="*/ 204 w 258"/>
                <a:gd name="T25" fmla="*/ 72 h 80"/>
                <a:gd name="T26" fmla="*/ 215 w 258"/>
                <a:gd name="T27" fmla="*/ 80 h 80"/>
                <a:gd name="T28" fmla="*/ 258 w 258"/>
                <a:gd name="T29" fmla="*/ 62 h 80"/>
                <a:gd name="T30" fmla="*/ 256 w 258"/>
                <a:gd name="T31" fmla="*/ 62 h 80"/>
                <a:gd name="T32" fmla="*/ 252 w 258"/>
                <a:gd name="T33" fmla="*/ 61 h 80"/>
                <a:gd name="T34" fmla="*/ 254 w 258"/>
                <a:gd name="T35" fmla="*/ 56 h 80"/>
                <a:gd name="T36" fmla="*/ 258 w 258"/>
                <a:gd name="T37" fmla="*/ 55 h 80"/>
                <a:gd name="T38" fmla="*/ 216 w 258"/>
                <a:gd name="T39" fmla="*/ 41 h 80"/>
                <a:gd name="T40" fmla="*/ 150 w 258"/>
                <a:gd name="T41" fmla="*/ 54 h 80"/>
                <a:gd name="T42" fmla="*/ 114 w 258"/>
                <a:gd name="T43" fmla="*/ 48 h 80"/>
                <a:gd name="T44" fmla="*/ 109 w 258"/>
                <a:gd name="T45" fmla="*/ 50 h 80"/>
                <a:gd name="T46" fmla="*/ 105 w 258"/>
                <a:gd name="T47" fmla="*/ 45 h 80"/>
                <a:gd name="T48" fmla="*/ 109 w 258"/>
                <a:gd name="T49" fmla="*/ 42 h 80"/>
                <a:gd name="T50" fmla="*/ 85 w 258"/>
                <a:gd name="T51" fmla="*/ 30 h 80"/>
                <a:gd name="T52" fmla="*/ 106 w 258"/>
                <a:gd name="T53" fmla="*/ 30 h 80"/>
                <a:gd name="T54" fmla="*/ 82 w 258"/>
                <a:gd name="T55" fmla="*/ 14 h 80"/>
                <a:gd name="T56" fmla="*/ 72 w 258"/>
                <a:gd name="T57" fmla="*/ 14 h 80"/>
                <a:gd name="T58" fmla="*/ 62 w 258"/>
                <a:gd name="T59" fmla="*/ 18 h 80"/>
                <a:gd name="T60" fmla="*/ 16 w 258"/>
                <a:gd name="T6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8" h="80">
                  <a:moveTo>
                    <a:pt x="16" y="0"/>
                  </a:moveTo>
                  <a:cubicBezTo>
                    <a:pt x="9" y="0"/>
                    <a:pt x="0" y="0"/>
                    <a:pt x="0" y="8"/>
                  </a:cubicBezTo>
                  <a:cubicBezTo>
                    <a:pt x="0" y="13"/>
                    <a:pt x="32" y="26"/>
                    <a:pt x="38" y="26"/>
                  </a:cubicBezTo>
                  <a:cubicBezTo>
                    <a:pt x="42" y="26"/>
                    <a:pt x="45" y="24"/>
                    <a:pt x="48" y="21"/>
                  </a:cubicBezTo>
                  <a:cubicBezTo>
                    <a:pt x="57" y="30"/>
                    <a:pt x="60" y="39"/>
                    <a:pt x="69" y="48"/>
                  </a:cubicBezTo>
                  <a:cubicBezTo>
                    <a:pt x="67" y="49"/>
                    <a:pt x="63" y="53"/>
                    <a:pt x="63" y="56"/>
                  </a:cubicBezTo>
                  <a:cubicBezTo>
                    <a:pt x="63" y="67"/>
                    <a:pt x="89" y="80"/>
                    <a:pt x="101" y="80"/>
                  </a:cubicBezTo>
                  <a:cubicBezTo>
                    <a:pt x="106" y="80"/>
                    <a:pt x="114" y="74"/>
                    <a:pt x="116" y="71"/>
                  </a:cubicBezTo>
                  <a:cubicBezTo>
                    <a:pt x="122" y="71"/>
                    <a:pt x="122" y="71"/>
                    <a:pt x="122" y="71"/>
                  </a:cubicBezTo>
                  <a:cubicBezTo>
                    <a:pt x="121" y="78"/>
                    <a:pt x="130" y="80"/>
                    <a:pt x="139" y="80"/>
                  </a:cubicBezTo>
                  <a:cubicBezTo>
                    <a:pt x="142" y="80"/>
                    <a:pt x="146" y="80"/>
                    <a:pt x="149" y="79"/>
                  </a:cubicBezTo>
                  <a:cubicBezTo>
                    <a:pt x="191" y="79"/>
                    <a:pt x="191" y="79"/>
                    <a:pt x="191" y="79"/>
                  </a:cubicBezTo>
                  <a:cubicBezTo>
                    <a:pt x="196" y="76"/>
                    <a:pt x="197" y="73"/>
                    <a:pt x="204" y="72"/>
                  </a:cubicBezTo>
                  <a:cubicBezTo>
                    <a:pt x="205" y="76"/>
                    <a:pt x="208" y="80"/>
                    <a:pt x="215" y="80"/>
                  </a:cubicBezTo>
                  <a:cubicBezTo>
                    <a:pt x="233" y="80"/>
                    <a:pt x="257" y="80"/>
                    <a:pt x="258" y="62"/>
                  </a:cubicBezTo>
                  <a:cubicBezTo>
                    <a:pt x="258" y="62"/>
                    <a:pt x="258" y="62"/>
                    <a:pt x="256" y="62"/>
                  </a:cubicBezTo>
                  <a:cubicBezTo>
                    <a:pt x="255" y="62"/>
                    <a:pt x="253" y="62"/>
                    <a:pt x="252" y="61"/>
                  </a:cubicBezTo>
                  <a:cubicBezTo>
                    <a:pt x="252" y="59"/>
                    <a:pt x="253" y="58"/>
                    <a:pt x="254" y="56"/>
                  </a:cubicBezTo>
                  <a:cubicBezTo>
                    <a:pt x="256" y="56"/>
                    <a:pt x="258" y="56"/>
                    <a:pt x="258" y="55"/>
                  </a:cubicBezTo>
                  <a:cubicBezTo>
                    <a:pt x="251" y="42"/>
                    <a:pt x="237" y="41"/>
                    <a:pt x="216" y="41"/>
                  </a:cubicBezTo>
                  <a:cubicBezTo>
                    <a:pt x="189" y="41"/>
                    <a:pt x="179" y="54"/>
                    <a:pt x="150" y="54"/>
                  </a:cubicBezTo>
                  <a:cubicBezTo>
                    <a:pt x="137" y="54"/>
                    <a:pt x="126" y="51"/>
                    <a:pt x="114" y="48"/>
                  </a:cubicBezTo>
                  <a:cubicBezTo>
                    <a:pt x="113" y="48"/>
                    <a:pt x="110" y="50"/>
                    <a:pt x="109" y="50"/>
                  </a:cubicBezTo>
                  <a:cubicBezTo>
                    <a:pt x="107" y="50"/>
                    <a:pt x="105" y="48"/>
                    <a:pt x="105" y="45"/>
                  </a:cubicBezTo>
                  <a:cubicBezTo>
                    <a:pt x="105" y="43"/>
                    <a:pt x="108" y="43"/>
                    <a:pt x="109" y="42"/>
                  </a:cubicBezTo>
                  <a:cubicBezTo>
                    <a:pt x="102" y="36"/>
                    <a:pt x="88" y="44"/>
                    <a:pt x="85" y="30"/>
                  </a:cubicBezTo>
                  <a:cubicBezTo>
                    <a:pt x="106" y="30"/>
                    <a:pt x="106" y="30"/>
                    <a:pt x="106" y="30"/>
                  </a:cubicBezTo>
                  <a:cubicBezTo>
                    <a:pt x="102" y="23"/>
                    <a:pt x="77" y="26"/>
                    <a:pt x="82" y="14"/>
                  </a:cubicBezTo>
                  <a:cubicBezTo>
                    <a:pt x="82" y="14"/>
                    <a:pt x="76" y="14"/>
                    <a:pt x="72" y="14"/>
                  </a:cubicBezTo>
                  <a:cubicBezTo>
                    <a:pt x="70" y="17"/>
                    <a:pt x="67" y="18"/>
                    <a:pt x="62" y="18"/>
                  </a:cubicBezTo>
                  <a:cubicBezTo>
                    <a:pt x="44" y="18"/>
                    <a:pt x="39"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62" name="Freeform 155"/>
            <p:cNvSpPr>
              <a:spLocks/>
            </p:cNvSpPr>
            <p:nvPr/>
          </p:nvSpPr>
          <p:spPr bwMode="auto">
            <a:xfrm>
              <a:off x="5" y="-339"/>
              <a:ext cx="106" cy="83"/>
            </a:xfrm>
            <a:custGeom>
              <a:avLst/>
              <a:gdLst>
                <a:gd name="T0" fmla="*/ 23 w 45"/>
                <a:gd name="T1" fmla="*/ 0 h 35"/>
                <a:gd name="T2" fmla="*/ 7 w 45"/>
                <a:gd name="T3" fmla="*/ 12 h 35"/>
                <a:gd name="T4" fmla="*/ 0 w 45"/>
                <a:gd name="T5" fmla="*/ 20 h 35"/>
                <a:gd name="T6" fmla="*/ 35 w 45"/>
                <a:gd name="T7" fmla="*/ 35 h 35"/>
                <a:gd name="T8" fmla="*/ 45 w 45"/>
                <a:gd name="T9" fmla="*/ 18 h 35"/>
                <a:gd name="T10" fmla="*/ 23 w 45"/>
                <a:gd name="T11" fmla="*/ 0 h 35"/>
              </a:gdLst>
              <a:ahLst/>
              <a:cxnLst>
                <a:cxn ang="0">
                  <a:pos x="T0" y="T1"/>
                </a:cxn>
                <a:cxn ang="0">
                  <a:pos x="T2" y="T3"/>
                </a:cxn>
                <a:cxn ang="0">
                  <a:pos x="T4" y="T5"/>
                </a:cxn>
                <a:cxn ang="0">
                  <a:pos x="T6" y="T7"/>
                </a:cxn>
                <a:cxn ang="0">
                  <a:pos x="T8" y="T9"/>
                </a:cxn>
                <a:cxn ang="0">
                  <a:pos x="T10" y="T11"/>
                </a:cxn>
              </a:cxnLst>
              <a:rect l="0" t="0" r="r" b="b"/>
              <a:pathLst>
                <a:path w="45" h="35">
                  <a:moveTo>
                    <a:pt x="23" y="0"/>
                  </a:moveTo>
                  <a:cubicBezTo>
                    <a:pt x="11" y="0"/>
                    <a:pt x="13" y="12"/>
                    <a:pt x="7" y="12"/>
                  </a:cubicBezTo>
                  <a:cubicBezTo>
                    <a:pt x="6" y="12"/>
                    <a:pt x="0" y="15"/>
                    <a:pt x="0" y="20"/>
                  </a:cubicBezTo>
                  <a:cubicBezTo>
                    <a:pt x="0" y="20"/>
                    <a:pt x="31" y="35"/>
                    <a:pt x="35" y="35"/>
                  </a:cubicBezTo>
                  <a:cubicBezTo>
                    <a:pt x="42" y="35"/>
                    <a:pt x="45" y="27"/>
                    <a:pt x="45" y="18"/>
                  </a:cubicBezTo>
                  <a:cubicBezTo>
                    <a:pt x="45" y="11"/>
                    <a:pt x="33"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63" name="Freeform 156"/>
            <p:cNvSpPr>
              <a:spLocks/>
            </p:cNvSpPr>
            <p:nvPr/>
          </p:nvSpPr>
          <p:spPr bwMode="auto">
            <a:xfrm>
              <a:off x="19" y="-495"/>
              <a:ext cx="97" cy="29"/>
            </a:xfrm>
            <a:custGeom>
              <a:avLst/>
              <a:gdLst>
                <a:gd name="T0" fmla="*/ 41 w 41"/>
                <a:gd name="T1" fmla="*/ 0 h 12"/>
                <a:gd name="T2" fmla="*/ 38 w 41"/>
                <a:gd name="T3" fmla="*/ 1 h 12"/>
                <a:gd name="T4" fmla="*/ 34 w 41"/>
                <a:gd name="T5" fmla="*/ 0 h 12"/>
                <a:gd name="T6" fmla="*/ 0 w 41"/>
                <a:gd name="T7" fmla="*/ 7 h 12"/>
                <a:gd name="T8" fmla="*/ 33 w 41"/>
                <a:gd name="T9" fmla="*/ 12 h 12"/>
                <a:gd name="T10" fmla="*/ 41 w 41"/>
                <a:gd name="T11" fmla="*/ 7 h 12"/>
                <a:gd name="T12" fmla="*/ 41 w 4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1" h="12">
                  <a:moveTo>
                    <a:pt x="41" y="0"/>
                  </a:moveTo>
                  <a:cubicBezTo>
                    <a:pt x="39" y="1"/>
                    <a:pt x="38" y="1"/>
                    <a:pt x="38" y="1"/>
                  </a:cubicBezTo>
                  <a:cubicBezTo>
                    <a:pt x="37" y="1"/>
                    <a:pt x="38" y="0"/>
                    <a:pt x="34" y="0"/>
                  </a:cubicBezTo>
                  <a:cubicBezTo>
                    <a:pt x="24" y="0"/>
                    <a:pt x="5" y="1"/>
                    <a:pt x="0" y="7"/>
                  </a:cubicBezTo>
                  <a:cubicBezTo>
                    <a:pt x="0" y="7"/>
                    <a:pt x="30" y="12"/>
                    <a:pt x="33" y="12"/>
                  </a:cubicBezTo>
                  <a:cubicBezTo>
                    <a:pt x="38" y="12"/>
                    <a:pt x="41" y="10"/>
                    <a:pt x="41" y="7"/>
                  </a:cubicBezTo>
                  <a:cubicBezTo>
                    <a:pt x="41" y="6"/>
                    <a:pt x="41" y="4"/>
                    <a:pt x="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64" name="Freeform 157"/>
            <p:cNvSpPr>
              <a:spLocks/>
            </p:cNvSpPr>
            <p:nvPr/>
          </p:nvSpPr>
          <p:spPr bwMode="auto">
            <a:xfrm>
              <a:off x="-57" y="-587"/>
              <a:ext cx="116" cy="87"/>
            </a:xfrm>
            <a:custGeom>
              <a:avLst/>
              <a:gdLst>
                <a:gd name="T0" fmla="*/ 12 w 49"/>
                <a:gd name="T1" fmla="*/ 0 h 37"/>
                <a:gd name="T2" fmla="*/ 0 w 49"/>
                <a:gd name="T3" fmla="*/ 8 h 37"/>
                <a:gd name="T4" fmla="*/ 17 w 49"/>
                <a:gd name="T5" fmla="*/ 28 h 37"/>
                <a:gd name="T6" fmla="*/ 12 w 49"/>
                <a:gd name="T7" fmla="*/ 33 h 37"/>
                <a:gd name="T8" fmla="*/ 22 w 49"/>
                <a:gd name="T9" fmla="*/ 37 h 37"/>
                <a:gd name="T10" fmla="*/ 49 w 49"/>
                <a:gd name="T11" fmla="*/ 33 h 37"/>
                <a:gd name="T12" fmla="*/ 49 w 49"/>
                <a:gd name="T13" fmla="*/ 20 h 37"/>
                <a:gd name="T14" fmla="*/ 31 w 49"/>
                <a:gd name="T15" fmla="*/ 8 h 37"/>
                <a:gd name="T16" fmla="*/ 12 w 49"/>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7">
                  <a:moveTo>
                    <a:pt x="12" y="0"/>
                  </a:moveTo>
                  <a:cubicBezTo>
                    <a:pt x="7" y="0"/>
                    <a:pt x="0" y="2"/>
                    <a:pt x="0" y="8"/>
                  </a:cubicBezTo>
                  <a:cubicBezTo>
                    <a:pt x="0" y="18"/>
                    <a:pt x="11" y="21"/>
                    <a:pt x="17" y="28"/>
                  </a:cubicBezTo>
                  <a:cubicBezTo>
                    <a:pt x="16" y="28"/>
                    <a:pt x="12" y="30"/>
                    <a:pt x="12" y="33"/>
                  </a:cubicBezTo>
                  <a:cubicBezTo>
                    <a:pt x="12" y="36"/>
                    <a:pt x="16" y="37"/>
                    <a:pt x="22" y="37"/>
                  </a:cubicBezTo>
                  <a:cubicBezTo>
                    <a:pt x="29" y="37"/>
                    <a:pt x="39" y="35"/>
                    <a:pt x="49" y="33"/>
                  </a:cubicBezTo>
                  <a:cubicBezTo>
                    <a:pt x="48" y="27"/>
                    <a:pt x="49" y="23"/>
                    <a:pt x="49" y="20"/>
                  </a:cubicBezTo>
                  <a:cubicBezTo>
                    <a:pt x="49" y="9"/>
                    <a:pt x="31" y="20"/>
                    <a:pt x="31" y="8"/>
                  </a:cubicBezTo>
                  <a:cubicBezTo>
                    <a:pt x="25" y="8"/>
                    <a:pt x="14" y="4"/>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65" name="Freeform 158"/>
            <p:cNvSpPr>
              <a:spLocks/>
            </p:cNvSpPr>
            <p:nvPr/>
          </p:nvSpPr>
          <p:spPr bwMode="auto">
            <a:xfrm>
              <a:off x="-99" y="-672"/>
              <a:ext cx="42" cy="26"/>
            </a:xfrm>
            <a:custGeom>
              <a:avLst/>
              <a:gdLst>
                <a:gd name="T0" fmla="*/ 7 w 18"/>
                <a:gd name="T1" fmla="*/ 0 h 11"/>
                <a:gd name="T2" fmla="*/ 0 w 18"/>
                <a:gd name="T3" fmla="*/ 0 h 11"/>
                <a:gd name="T4" fmla="*/ 9 w 18"/>
                <a:gd name="T5" fmla="*/ 11 h 11"/>
                <a:gd name="T6" fmla="*/ 18 w 18"/>
                <a:gd name="T7" fmla="*/ 11 h 11"/>
                <a:gd name="T8" fmla="*/ 18 w 18"/>
                <a:gd name="T9" fmla="*/ 0 h 11"/>
                <a:gd name="T10" fmla="*/ 7 w 18"/>
                <a:gd name="T11" fmla="*/ 0 h 11"/>
              </a:gdLst>
              <a:ahLst/>
              <a:cxnLst>
                <a:cxn ang="0">
                  <a:pos x="T0" y="T1"/>
                </a:cxn>
                <a:cxn ang="0">
                  <a:pos x="T2" y="T3"/>
                </a:cxn>
                <a:cxn ang="0">
                  <a:pos x="T4" y="T5"/>
                </a:cxn>
                <a:cxn ang="0">
                  <a:pos x="T6" y="T7"/>
                </a:cxn>
                <a:cxn ang="0">
                  <a:pos x="T8" y="T9"/>
                </a:cxn>
                <a:cxn ang="0">
                  <a:pos x="T10" y="T11"/>
                </a:cxn>
              </a:cxnLst>
              <a:rect l="0" t="0" r="r" b="b"/>
              <a:pathLst>
                <a:path w="18" h="11">
                  <a:moveTo>
                    <a:pt x="7" y="0"/>
                  </a:moveTo>
                  <a:cubicBezTo>
                    <a:pt x="4" y="0"/>
                    <a:pt x="2" y="0"/>
                    <a:pt x="0" y="0"/>
                  </a:cubicBezTo>
                  <a:cubicBezTo>
                    <a:pt x="0" y="7"/>
                    <a:pt x="6" y="8"/>
                    <a:pt x="9" y="11"/>
                  </a:cubicBezTo>
                  <a:cubicBezTo>
                    <a:pt x="18" y="11"/>
                    <a:pt x="18" y="11"/>
                    <a:pt x="18" y="11"/>
                  </a:cubicBezTo>
                  <a:cubicBezTo>
                    <a:pt x="18" y="0"/>
                    <a:pt x="18" y="0"/>
                    <a:pt x="18" y="0"/>
                  </a:cubicBezTo>
                  <a:cubicBezTo>
                    <a:pt x="16" y="0"/>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66" name="Freeform 159"/>
            <p:cNvSpPr>
              <a:spLocks/>
            </p:cNvSpPr>
            <p:nvPr/>
          </p:nvSpPr>
          <p:spPr bwMode="auto">
            <a:xfrm>
              <a:off x="24" y="-783"/>
              <a:ext cx="390" cy="262"/>
            </a:xfrm>
            <a:custGeom>
              <a:avLst/>
              <a:gdLst>
                <a:gd name="T0" fmla="*/ 29 w 165"/>
                <a:gd name="T1" fmla="*/ 0 h 111"/>
                <a:gd name="T2" fmla="*/ 45 w 165"/>
                <a:gd name="T3" fmla="*/ 11 h 111"/>
                <a:gd name="T4" fmla="*/ 36 w 165"/>
                <a:gd name="T5" fmla="*/ 11 h 111"/>
                <a:gd name="T6" fmla="*/ 31 w 165"/>
                <a:gd name="T7" fmla="*/ 11 h 111"/>
                <a:gd name="T8" fmla="*/ 16 w 165"/>
                <a:gd name="T9" fmla="*/ 16 h 111"/>
                <a:gd name="T10" fmla="*/ 23 w 165"/>
                <a:gd name="T11" fmla="*/ 25 h 111"/>
                <a:gd name="T12" fmla="*/ 32 w 165"/>
                <a:gd name="T13" fmla="*/ 23 h 111"/>
                <a:gd name="T14" fmla="*/ 38 w 165"/>
                <a:gd name="T15" fmla="*/ 25 h 111"/>
                <a:gd name="T16" fmla="*/ 32 w 165"/>
                <a:gd name="T17" fmla="*/ 30 h 111"/>
                <a:gd name="T18" fmla="*/ 18 w 165"/>
                <a:gd name="T19" fmla="*/ 26 h 111"/>
                <a:gd name="T20" fmla="*/ 15 w 165"/>
                <a:gd name="T21" fmla="*/ 26 h 111"/>
                <a:gd name="T22" fmla="*/ 6 w 165"/>
                <a:gd name="T23" fmla="*/ 31 h 111"/>
                <a:gd name="T24" fmla="*/ 29 w 165"/>
                <a:gd name="T25" fmla="*/ 43 h 111"/>
                <a:gd name="T26" fmla="*/ 24 w 165"/>
                <a:gd name="T27" fmla="*/ 47 h 111"/>
                <a:gd name="T28" fmla="*/ 8 w 165"/>
                <a:gd name="T29" fmla="*/ 42 h 111"/>
                <a:gd name="T30" fmla="*/ 0 w 165"/>
                <a:gd name="T31" fmla="*/ 42 h 111"/>
                <a:gd name="T32" fmla="*/ 31 w 165"/>
                <a:gd name="T33" fmla="*/ 59 h 111"/>
                <a:gd name="T34" fmla="*/ 19 w 165"/>
                <a:gd name="T35" fmla="*/ 66 h 111"/>
                <a:gd name="T36" fmla="*/ 23 w 165"/>
                <a:gd name="T37" fmla="*/ 71 h 111"/>
                <a:gd name="T38" fmla="*/ 34 w 165"/>
                <a:gd name="T39" fmla="*/ 67 h 111"/>
                <a:gd name="T40" fmla="*/ 42 w 165"/>
                <a:gd name="T41" fmla="*/ 74 h 111"/>
                <a:gd name="T42" fmla="*/ 57 w 165"/>
                <a:gd name="T43" fmla="*/ 69 h 111"/>
                <a:gd name="T44" fmla="*/ 79 w 165"/>
                <a:gd name="T45" fmla="*/ 74 h 111"/>
                <a:gd name="T46" fmla="*/ 39 w 165"/>
                <a:gd name="T47" fmla="*/ 84 h 111"/>
                <a:gd name="T48" fmla="*/ 63 w 165"/>
                <a:gd name="T49" fmla="*/ 97 h 111"/>
                <a:gd name="T50" fmla="*/ 56 w 165"/>
                <a:gd name="T51" fmla="*/ 101 h 111"/>
                <a:gd name="T52" fmla="*/ 77 w 165"/>
                <a:gd name="T53" fmla="*/ 111 h 111"/>
                <a:gd name="T54" fmla="*/ 90 w 165"/>
                <a:gd name="T55" fmla="*/ 99 h 111"/>
                <a:gd name="T56" fmla="*/ 108 w 165"/>
                <a:gd name="T57" fmla="*/ 108 h 111"/>
                <a:gd name="T58" fmla="*/ 109 w 165"/>
                <a:gd name="T59" fmla="*/ 108 h 111"/>
                <a:gd name="T60" fmla="*/ 109 w 165"/>
                <a:gd name="T61" fmla="*/ 101 h 111"/>
                <a:gd name="T62" fmla="*/ 118 w 165"/>
                <a:gd name="T63" fmla="*/ 101 h 111"/>
                <a:gd name="T64" fmla="*/ 111 w 165"/>
                <a:gd name="T65" fmla="*/ 91 h 111"/>
                <a:gd name="T66" fmla="*/ 118 w 165"/>
                <a:gd name="T67" fmla="*/ 83 h 111"/>
                <a:gd name="T68" fmla="*/ 126 w 165"/>
                <a:gd name="T69" fmla="*/ 93 h 111"/>
                <a:gd name="T70" fmla="*/ 151 w 165"/>
                <a:gd name="T71" fmla="*/ 76 h 111"/>
                <a:gd name="T72" fmla="*/ 163 w 165"/>
                <a:gd name="T73" fmla="*/ 74 h 111"/>
                <a:gd name="T74" fmla="*/ 164 w 165"/>
                <a:gd name="T75" fmla="*/ 66 h 111"/>
                <a:gd name="T76" fmla="*/ 138 w 165"/>
                <a:gd name="T77" fmla="*/ 59 h 111"/>
                <a:gd name="T78" fmla="*/ 131 w 165"/>
                <a:gd name="T79" fmla="*/ 61 h 111"/>
                <a:gd name="T80" fmla="*/ 129 w 165"/>
                <a:gd name="T81" fmla="*/ 59 h 111"/>
                <a:gd name="T82" fmla="*/ 132 w 165"/>
                <a:gd name="T83" fmla="*/ 51 h 111"/>
                <a:gd name="T84" fmla="*/ 126 w 165"/>
                <a:gd name="T85" fmla="*/ 43 h 111"/>
                <a:gd name="T86" fmla="*/ 119 w 165"/>
                <a:gd name="T87" fmla="*/ 34 h 111"/>
                <a:gd name="T88" fmla="*/ 114 w 165"/>
                <a:gd name="T89" fmla="*/ 34 h 111"/>
                <a:gd name="T90" fmla="*/ 117 w 165"/>
                <a:gd name="T91" fmla="*/ 38 h 111"/>
                <a:gd name="T92" fmla="*/ 117 w 165"/>
                <a:gd name="T93" fmla="*/ 45 h 111"/>
                <a:gd name="T94" fmla="*/ 110 w 165"/>
                <a:gd name="T95" fmla="*/ 45 h 111"/>
                <a:gd name="T96" fmla="*/ 101 w 165"/>
                <a:gd name="T97" fmla="*/ 30 h 111"/>
                <a:gd name="T98" fmla="*/ 95 w 165"/>
                <a:gd name="T99" fmla="*/ 29 h 111"/>
                <a:gd name="T100" fmla="*/ 90 w 165"/>
                <a:gd name="T101" fmla="*/ 29 h 111"/>
                <a:gd name="T102" fmla="*/ 85 w 165"/>
                <a:gd name="T103" fmla="*/ 30 h 111"/>
                <a:gd name="T104" fmla="*/ 80 w 165"/>
                <a:gd name="T105" fmla="*/ 29 h 111"/>
                <a:gd name="T106" fmla="*/ 63 w 165"/>
                <a:gd name="T107" fmla="*/ 6 h 111"/>
                <a:gd name="T108" fmla="*/ 29 w 165"/>
                <a:gd name="T10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5" h="111">
                  <a:moveTo>
                    <a:pt x="29" y="0"/>
                  </a:moveTo>
                  <a:cubicBezTo>
                    <a:pt x="30" y="8"/>
                    <a:pt x="39" y="8"/>
                    <a:pt x="45" y="11"/>
                  </a:cubicBezTo>
                  <a:cubicBezTo>
                    <a:pt x="36" y="11"/>
                    <a:pt x="36" y="11"/>
                    <a:pt x="36" y="11"/>
                  </a:cubicBezTo>
                  <a:cubicBezTo>
                    <a:pt x="34" y="11"/>
                    <a:pt x="32" y="11"/>
                    <a:pt x="31" y="11"/>
                  </a:cubicBezTo>
                  <a:cubicBezTo>
                    <a:pt x="25" y="11"/>
                    <a:pt x="21" y="13"/>
                    <a:pt x="16" y="16"/>
                  </a:cubicBezTo>
                  <a:cubicBezTo>
                    <a:pt x="16" y="17"/>
                    <a:pt x="21" y="25"/>
                    <a:pt x="23" y="25"/>
                  </a:cubicBezTo>
                  <a:cubicBezTo>
                    <a:pt x="25" y="25"/>
                    <a:pt x="29" y="23"/>
                    <a:pt x="32" y="23"/>
                  </a:cubicBezTo>
                  <a:cubicBezTo>
                    <a:pt x="34" y="23"/>
                    <a:pt x="36" y="24"/>
                    <a:pt x="38" y="25"/>
                  </a:cubicBezTo>
                  <a:cubicBezTo>
                    <a:pt x="36" y="26"/>
                    <a:pt x="35" y="30"/>
                    <a:pt x="32" y="30"/>
                  </a:cubicBezTo>
                  <a:cubicBezTo>
                    <a:pt x="28" y="30"/>
                    <a:pt x="25" y="26"/>
                    <a:pt x="18" y="26"/>
                  </a:cubicBezTo>
                  <a:cubicBezTo>
                    <a:pt x="17" y="26"/>
                    <a:pt x="16" y="26"/>
                    <a:pt x="15" y="26"/>
                  </a:cubicBezTo>
                  <a:cubicBezTo>
                    <a:pt x="11" y="26"/>
                    <a:pt x="6" y="27"/>
                    <a:pt x="6" y="31"/>
                  </a:cubicBezTo>
                  <a:cubicBezTo>
                    <a:pt x="6" y="37"/>
                    <a:pt x="22" y="41"/>
                    <a:pt x="29" y="43"/>
                  </a:cubicBezTo>
                  <a:cubicBezTo>
                    <a:pt x="29" y="43"/>
                    <a:pt x="26" y="47"/>
                    <a:pt x="24" y="47"/>
                  </a:cubicBezTo>
                  <a:cubicBezTo>
                    <a:pt x="19" y="47"/>
                    <a:pt x="11" y="44"/>
                    <a:pt x="8" y="42"/>
                  </a:cubicBezTo>
                  <a:cubicBezTo>
                    <a:pt x="0" y="42"/>
                    <a:pt x="0" y="42"/>
                    <a:pt x="0" y="42"/>
                  </a:cubicBezTo>
                  <a:cubicBezTo>
                    <a:pt x="2" y="57"/>
                    <a:pt x="13" y="59"/>
                    <a:pt x="31" y="59"/>
                  </a:cubicBezTo>
                  <a:cubicBezTo>
                    <a:pt x="28" y="63"/>
                    <a:pt x="24" y="64"/>
                    <a:pt x="19" y="66"/>
                  </a:cubicBezTo>
                  <a:cubicBezTo>
                    <a:pt x="19" y="69"/>
                    <a:pt x="19" y="71"/>
                    <a:pt x="23" y="71"/>
                  </a:cubicBezTo>
                  <a:cubicBezTo>
                    <a:pt x="27" y="71"/>
                    <a:pt x="29" y="69"/>
                    <a:pt x="34" y="67"/>
                  </a:cubicBezTo>
                  <a:cubicBezTo>
                    <a:pt x="36" y="70"/>
                    <a:pt x="36" y="74"/>
                    <a:pt x="42" y="74"/>
                  </a:cubicBezTo>
                  <a:cubicBezTo>
                    <a:pt x="48" y="74"/>
                    <a:pt x="49" y="69"/>
                    <a:pt x="57" y="69"/>
                  </a:cubicBezTo>
                  <a:cubicBezTo>
                    <a:pt x="65" y="69"/>
                    <a:pt x="71" y="72"/>
                    <a:pt x="79" y="74"/>
                  </a:cubicBezTo>
                  <a:cubicBezTo>
                    <a:pt x="72" y="75"/>
                    <a:pt x="39" y="74"/>
                    <a:pt x="39" y="84"/>
                  </a:cubicBezTo>
                  <a:cubicBezTo>
                    <a:pt x="39" y="92"/>
                    <a:pt x="54" y="97"/>
                    <a:pt x="63" y="97"/>
                  </a:cubicBezTo>
                  <a:cubicBezTo>
                    <a:pt x="61" y="99"/>
                    <a:pt x="59" y="101"/>
                    <a:pt x="56" y="101"/>
                  </a:cubicBezTo>
                  <a:cubicBezTo>
                    <a:pt x="57" y="109"/>
                    <a:pt x="68" y="111"/>
                    <a:pt x="77" y="111"/>
                  </a:cubicBezTo>
                  <a:cubicBezTo>
                    <a:pt x="85" y="111"/>
                    <a:pt x="90" y="108"/>
                    <a:pt x="90" y="99"/>
                  </a:cubicBezTo>
                  <a:cubicBezTo>
                    <a:pt x="94" y="102"/>
                    <a:pt x="103" y="108"/>
                    <a:pt x="108" y="108"/>
                  </a:cubicBezTo>
                  <a:cubicBezTo>
                    <a:pt x="108" y="108"/>
                    <a:pt x="108" y="108"/>
                    <a:pt x="109" y="108"/>
                  </a:cubicBezTo>
                  <a:cubicBezTo>
                    <a:pt x="109" y="101"/>
                    <a:pt x="109" y="101"/>
                    <a:pt x="109" y="101"/>
                  </a:cubicBezTo>
                  <a:cubicBezTo>
                    <a:pt x="118" y="101"/>
                    <a:pt x="118" y="101"/>
                    <a:pt x="118" y="101"/>
                  </a:cubicBezTo>
                  <a:cubicBezTo>
                    <a:pt x="117" y="97"/>
                    <a:pt x="114" y="96"/>
                    <a:pt x="111" y="91"/>
                  </a:cubicBezTo>
                  <a:cubicBezTo>
                    <a:pt x="114" y="88"/>
                    <a:pt x="115" y="85"/>
                    <a:pt x="118" y="83"/>
                  </a:cubicBezTo>
                  <a:cubicBezTo>
                    <a:pt x="119" y="89"/>
                    <a:pt x="119" y="93"/>
                    <a:pt x="126" y="93"/>
                  </a:cubicBezTo>
                  <a:cubicBezTo>
                    <a:pt x="133" y="93"/>
                    <a:pt x="140" y="77"/>
                    <a:pt x="151" y="76"/>
                  </a:cubicBezTo>
                  <a:cubicBezTo>
                    <a:pt x="155" y="76"/>
                    <a:pt x="161" y="77"/>
                    <a:pt x="163" y="74"/>
                  </a:cubicBezTo>
                  <a:cubicBezTo>
                    <a:pt x="165" y="72"/>
                    <a:pt x="164" y="69"/>
                    <a:pt x="164" y="66"/>
                  </a:cubicBezTo>
                  <a:cubicBezTo>
                    <a:pt x="157" y="65"/>
                    <a:pt x="143" y="59"/>
                    <a:pt x="138" y="59"/>
                  </a:cubicBezTo>
                  <a:cubicBezTo>
                    <a:pt x="137" y="59"/>
                    <a:pt x="133" y="61"/>
                    <a:pt x="131" y="61"/>
                  </a:cubicBezTo>
                  <a:cubicBezTo>
                    <a:pt x="130" y="61"/>
                    <a:pt x="129" y="61"/>
                    <a:pt x="129" y="59"/>
                  </a:cubicBezTo>
                  <a:cubicBezTo>
                    <a:pt x="129" y="56"/>
                    <a:pt x="132" y="55"/>
                    <a:pt x="132" y="51"/>
                  </a:cubicBezTo>
                  <a:cubicBezTo>
                    <a:pt x="132" y="47"/>
                    <a:pt x="126" y="47"/>
                    <a:pt x="126" y="43"/>
                  </a:cubicBezTo>
                  <a:cubicBezTo>
                    <a:pt x="126" y="37"/>
                    <a:pt x="127" y="34"/>
                    <a:pt x="119" y="34"/>
                  </a:cubicBezTo>
                  <a:cubicBezTo>
                    <a:pt x="118" y="34"/>
                    <a:pt x="115" y="34"/>
                    <a:pt x="114" y="34"/>
                  </a:cubicBezTo>
                  <a:cubicBezTo>
                    <a:pt x="117" y="38"/>
                    <a:pt x="117" y="38"/>
                    <a:pt x="117" y="38"/>
                  </a:cubicBezTo>
                  <a:cubicBezTo>
                    <a:pt x="117" y="45"/>
                    <a:pt x="117" y="45"/>
                    <a:pt x="117" y="45"/>
                  </a:cubicBezTo>
                  <a:cubicBezTo>
                    <a:pt x="110" y="45"/>
                    <a:pt x="110" y="45"/>
                    <a:pt x="110" y="45"/>
                  </a:cubicBezTo>
                  <a:cubicBezTo>
                    <a:pt x="105" y="40"/>
                    <a:pt x="109" y="33"/>
                    <a:pt x="101" y="30"/>
                  </a:cubicBezTo>
                  <a:cubicBezTo>
                    <a:pt x="99" y="29"/>
                    <a:pt x="97" y="29"/>
                    <a:pt x="95" y="29"/>
                  </a:cubicBezTo>
                  <a:cubicBezTo>
                    <a:pt x="93" y="29"/>
                    <a:pt x="92" y="29"/>
                    <a:pt x="90" y="29"/>
                  </a:cubicBezTo>
                  <a:cubicBezTo>
                    <a:pt x="88" y="30"/>
                    <a:pt x="87" y="30"/>
                    <a:pt x="85" y="30"/>
                  </a:cubicBezTo>
                  <a:cubicBezTo>
                    <a:pt x="83" y="30"/>
                    <a:pt x="82" y="30"/>
                    <a:pt x="80" y="29"/>
                  </a:cubicBezTo>
                  <a:cubicBezTo>
                    <a:pt x="71" y="26"/>
                    <a:pt x="73" y="10"/>
                    <a:pt x="63" y="6"/>
                  </a:cubicBezTo>
                  <a:cubicBezTo>
                    <a:pt x="53" y="2"/>
                    <a:pt x="43" y="1"/>
                    <a:pt x="2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67" name="Freeform 160"/>
            <p:cNvSpPr>
              <a:spLocks/>
            </p:cNvSpPr>
            <p:nvPr/>
          </p:nvSpPr>
          <p:spPr bwMode="auto">
            <a:xfrm>
              <a:off x="336" y="305"/>
              <a:ext cx="255" cy="160"/>
            </a:xfrm>
            <a:custGeom>
              <a:avLst/>
              <a:gdLst>
                <a:gd name="T0" fmla="*/ 31 w 108"/>
                <a:gd name="T1" fmla="*/ 0 h 68"/>
                <a:gd name="T2" fmla="*/ 14 w 108"/>
                <a:gd name="T3" fmla="*/ 32 h 68"/>
                <a:gd name="T4" fmla="*/ 14 w 108"/>
                <a:gd name="T5" fmla="*/ 40 h 68"/>
                <a:gd name="T6" fmla="*/ 8 w 108"/>
                <a:gd name="T7" fmla="*/ 47 h 68"/>
                <a:gd name="T8" fmla="*/ 0 w 108"/>
                <a:gd name="T9" fmla="*/ 57 h 68"/>
                <a:gd name="T10" fmla="*/ 13 w 108"/>
                <a:gd name="T11" fmla="*/ 56 h 68"/>
                <a:gd name="T12" fmla="*/ 23 w 108"/>
                <a:gd name="T13" fmla="*/ 57 h 68"/>
                <a:gd name="T14" fmla="*/ 27 w 108"/>
                <a:gd name="T15" fmla="*/ 68 h 68"/>
                <a:gd name="T16" fmla="*/ 31 w 108"/>
                <a:gd name="T17" fmla="*/ 64 h 68"/>
                <a:gd name="T18" fmla="*/ 34 w 108"/>
                <a:gd name="T19" fmla="*/ 64 h 68"/>
                <a:gd name="T20" fmla="*/ 56 w 108"/>
                <a:gd name="T21" fmla="*/ 44 h 68"/>
                <a:gd name="T22" fmla="*/ 76 w 108"/>
                <a:gd name="T23" fmla="*/ 57 h 68"/>
                <a:gd name="T24" fmla="*/ 90 w 108"/>
                <a:gd name="T25" fmla="*/ 57 h 68"/>
                <a:gd name="T26" fmla="*/ 108 w 108"/>
                <a:gd name="T27" fmla="*/ 51 h 68"/>
                <a:gd name="T28" fmla="*/ 85 w 108"/>
                <a:gd name="T29" fmla="*/ 41 h 68"/>
                <a:gd name="T30" fmla="*/ 81 w 108"/>
                <a:gd name="T31" fmla="*/ 32 h 68"/>
                <a:gd name="T32" fmla="*/ 44 w 108"/>
                <a:gd name="T33" fmla="*/ 11 h 68"/>
                <a:gd name="T34" fmla="*/ 39 w 108"/>
                <a:gd name="T35" fmla="*/ 15 h 68"/>
                <a:gd name="T36" fmla="*/ 31 w 108"/>
                <a:gd name="T3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 h="68">
                  <a:moveTo>
                    <a:pt x="31" y="0"/>
                  </a:moveTo>
                  <a:cubicBezTo>
                    <a:pt x="16" y="2"/>
                    <a:pt x="14" y="23"/>
                    <a:pt x="14" y="32"/>
                  </a:cubicBezTo>
                  <a:cubicBezTo>
                    <a:pt x="14" y="37"/>
                    <a:pt x="14" y="35"/>
                    <a:pt x="14" y="40"/>
                  </a:cubicBezTo>
                  <a:cubicBezTo>
                    <a:pt x="14" y="43"/>
                    <a:pt x="11" y="45"/>
                    <a:pt x="8" y="47"/>
                  </a:cubicBezTo>
                  <a:cubicBezTo>
                    <a:pt x="7" y="49"/>
                    <a:pt x="1" y="48"/>
                    <a:pt x="0" y="57"/>
                  </a:cubicBezTo>
                  <a:cubicBezTo>
                    <a:pt x="3" y="57"/>
                    <a:pt x="8" y="56"/>
                    <a:pt x="13" y="56"/>
                  </a:cubicBezTo>
                  <a:cubicBezTo>
                    <a:pt x="16" y="56"/>
                    <a:pt x="20" y="56"/>
                    <a:pt x="23" y="57"/>
                  </a:cubicBezTo>
                  <a:cubicBezTo>
                    <a:pt x="22" y="62"/>
                    <a:pt x="20" y="68"/>
                    <a:pt x="27" y="68"/>
                  </a:cubicBezTo>
                  <a:cubicBezTo>
                    <a:pt x="29" y="68"/>
                    <a:pt x="29" y="66"/>
                    <a:pt x="31" y="64"/>
                  </a:cubicBezTo>
                  <a:cubicBezTo>
                    <a:pt x="32" y="64"/>
                    <a:pt x="33" y="64"/>
                    <a:pt x="34" y="64"/>
                  </a:cubicBezTo>
                  <a:cubicBezTo>
                    <a:pt x="42" y="64"/>
                    <a:pt x="56" y="54"/>
                    <a:pt x="56" y="44"/>
                  </a:cubicBezTo>
                  <a:cubicBezTo>
                    <a:pt x="59" y="45"/>
                    <a:pt x="76" y="57"/>
                    <a:pt x="76" y="57"/>
                  </a:cubicBezTo>
                  <a:cubicBezTo>
                    <a:pt x="81" y="57"/>
                    <a:pt x="84" y="57"/>
                    <a:pt x="90" y="57"/>
                  </a:cubicBezTo>
                  <a:cubicBezTo>
                    <a:pt x="97" y="57"/>
                    <a:pt x="102" y="55"/>
                    <a:pt x="108" y="51"/>
                  </a:cubicBezTo>
                  <a:cubicBezTo>
                    <a:pt x="103" y="45"/>
                    <a:pt x="93" y="48"/>
                    <a:pt x="85" y="41"/>
                  </a:cubicBezTo>
                  <a:cubicBezTo>
                    <a:pt x="82" y="39"/>
                    <a:pt x="84" y="36"/>
                    <a:pt x="81" y="32"/>
                  </a:cubicBezTo>
                  <a:cubicBezTo>
                    <a:pt x="72" y="19"/>
                    <a:pt x="55" y="24"/>
                    <a:pt x="44" y="11"/>
                  </a:cubicBezTo>
                  <a:cubicBezTo>
                    <a:pt x="42" y="12"/>
                    <a:pt x="40" y="13"/>
                    <a:pt x="39" y="15"/>
                  </a:cubicBezTo>
                  <a:cubicBezTo>
                    <a:pt x="36" y="10"/>
                    <a:pt x="34" y="8"/>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68" name="Freeform 161"/>
            <p:cNvSpPr>
              <a:spLocks/>
            </p:cNvSpPr>
            <p:nvPr/>
          </p:nvSpPr>
          <p:spPr bwMode="auto">
            <a:xfrm>
              <a:off x="695" y="163"/>
              <a:ext cx="78" cy="61"/>
            </a:xfrm>
            <a:custGeom>
              <a:avLst/>
              <a:gdLst>
                <a:gd name="T0" fmla="*/ 16 w 33"/>
                <a:gd name="T1" fmla="*/ 0 h 26"/>
                <a:gd name="T2" fmla="*/ 0 w 33"/>
                <a:gd name="T3" fmla="*/ 14 h 26"/>
                <a:gd name="T4" fmla="*/ 14 w 33"/>
                <a:gd name="T5" fmla="*/ 26 h 26"/>
                <a:gd name="T6" fmla="*/ 33 w 33"/>
                <a:gd name="T7" fmla="*/ 14 h 26"/>
                <a:gd name="T8" fmla="*/ 16 w 33"/>
                <a:gd name="T9" fmla="*/ 0 h 26"/>
              </a:gdLst>
              <a:ahLst/>
              <a:cxnLst>
                <a:cxn ang="0">
                  <a:pos x="T0" y="T1"/>
                </a:cxn>
                <a:cxn ang="0">
                  <a:pos x="T2" y="T3"/>
                </a:cxn>
                <a:cxn ang="0">
                  <a:pos x="T4" y="T5"/>
                </a:cxn>
                <a:cxn ang="0">
                  <a:pos x="T6" y="T7"/>
                </a:cxn>
                <a:cxn ang="0">
                  <a:pos x="T8" y="T9"/>
                </a:cxn>
              </a:cxnLst>
              <a:rect l="0" t="0" r="r" b="b"/>
              <a:pathLst>
                <a:path w="33" h="26">
                  <a:moveTo>
                    <a:pt x="16" y="0"/>
                  </a:moveTo>
                  <a:cubicBezTo>
                    <a:pt x="8" y="0"/>
                    <a:pt x="0" y="4"/>
                    <a:pt x="0" y="14"/>
                  </a:cubicBezTo>
                  <a:cubicBezTo>
                    <a:pt x="0" y="21"/>
                    <a:pt x="6" y="26"/>
                    <a:pt x="14" y="26"/>
                  </a:cubicBezTo>
                  <a:cubicBezTo>
                    <a:pt x="20" y="26"/>
                    <a:pt x="33" y="21"/>
                    <a:pt x="33" y="14"/>
                  </a:cubicBezTo>
                  <a:cubicBezTo>
                    <a:pt x="33" y="5"/>
                    <a:pt x="24"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69" name="Freeform 162"/>
            <p:cNvSpPr>
              <a:spLocks/>
            </p:cNvSpPr>
            <p:nvPr/>
          </p:nvSpPr>
          <p:spPr bwMode="auto">
            <a:xfrm>
              <a:off x="466" y="473"/>
              <a:ext cx="61" cy="47"/>
            </a:xfrm>
            <a:custGeom>
              <a:avLst/>
              <a:gdLst>
                <a:gd name="T0" fmla="*/ 18 w 26"/>
                <a:gd name="T1" fmla="*/ 0 h 20"/>
                <a:gd name="T2" fmla="*/ 11 w 26"/>
                <a:gd name="T3" fmla="*/ 0 h 20"/>
                <a:gd name="T4" fmla="*/ 0 w 26"/>
                <a:gd name="T5" fmla="*/ 14 h 20"/>
                <a:gd name="T6" fmla="*/ 0 w 26"/>
                <a:gd name="T7" fmla="*/ 20 h 20"/>
                <a:gd name="T8" fmla="*/ 26 w 26"/>
                <a:gd name="T9" fmla="*/ 3 h 20"/>
                <a:gd name="T10" fmla="*/ 18 w 26"/>
                <a:gd name="T11" fmla="*/ 0 h 20"/>
              </a:gdLst>
              <a:ahLst/>
              <a:cxnLst>
                <a:cxn ang="0">
                  <a:pos x="T0" y="T1"/>
                </a:cxn>
                <a:cxn ang="0">
                  <a:pos x="T2" y="T3"/>
                </a:cxn>
                <a:cxn ang="0">
                  <a:pos x="T4" y="T5"/>
                </a:cxn>
                <a:cxn ang="0">
                  <a:pos x="T6" y="T7"/>
                </a:cxn>
                <a:cxn ang="0">
                  <a:pos x="T8" y="T9"/>
                </a:cxn>
                <a:cxn ang="0">
                  <a:pos x="T10" y="T11"/>
                </a:cxn>
              </a:cxnLst>
              <a:rect l="0" t="0" r="r" b="b"/>
              <a:pathLst>
                <a:path w="26" h="20">
                  <a:moveTo>
                    <a:pt x="18" y="0"/>
                  </a:moveTo>
                  <a:cubicBezTo>
                    <a:pt x="17" y="0"/>
                    <a:pt x="15" y="0"/>
                    <a:pt x="11" y="0"/>
                  </a:cubicBezTo>
                  <a:cubicBezTo>
                    <a:pt x="11" y="4"/>
                    <a:pt x="4" y="8"/>
                    <a:pt x="0" y="14"/>
                  </a:cubicBezTo>
                  <a:cubicBezTo>
                    <a:pt x="0" y="20"/>
                    <a:pt x="0" y="20"/>
                    <a:pt x="0" y="20"/>
                  </a:cubicBezTo>
                  <a:cubicBezTo>
                    <a:pt x="8" y="19"/>
                    <a:pt x="21" y="9"/>
                    <a:pt x="26" y="3"/>
                  </a:cubicBezTo>
                  <a:cubicBezTo>
                    <a:pt x="22" y="1"/>
                    <a:pt x="21"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70" name="Freeform 163"/>
            <p:cNvSpPr>
              <a:spLocks/>
            </p:cNvSpPr>
            <p:nvPr/>
          </p:nvSpPr>
          <p:spPr bwMode="auto">
            <a:xfrm>
              <a:off x="565" y="-202"/>
              <a:ext cx="168" cy="74"/>
            </a:xfrm>
            <a:custGeom>
              <a:avLst/>
              <a:gdLst>
                <a:gd name="T0" fmla="*/ 9 w 71"/>
                <a:gd name="T1" fmla="*/ 0 h 31"/>
                <a:gd name="T2" fmla="*/ 0 w 71"/>
                <a:gd name="T3" fmla="*/ 8 h 31"/>
                <a:gd name="T4" fmla="*/ 11 w 71"/>
                <a:gd name="T5" fmla="*/ 19 h 31"/>
                <a:gd name="T6" fmla="*/ 26 w 71"/>
                <a:gd name="T7" fmla="*/ 31 h 31"/>
                <a:gd name="T8" fmla="*/ 46 w 71"/>
                <a:gd name="T9" fmla="*/ 26 h 31"/>
                <a:gd name="T10" fmla="*/ 62 w 71"/>
                <a:gd name="T11" fmla="*/ 29 h 31"/>
                <a:gd name="T12" fmla="*/ 71 w 71"/>
                <a:gd name="T13" fmla="*/ 21 h 31"/>
                <a:gd name="T14" fmla="*/ 35 w 71"/>
                <a:gd name="T15" fmla="*/ 5 h 31"/>
                <a:gd name="T16" fmla="*/ 9 w 71"/>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1">
                  <a:moveTo>
                    <a:pt x="9" y="0"/>
                  </a:moveTo>
                  <a:cubicBezTo>
                    <a:pt x="5" y="0"/>
                    <a:pt x="0" y="3"/>
                    <a:pt x="0" y="8"/>
                  </a:cubicBezTo>
                  <a:cubicBezTo>
                    <a:pt x="0" y="14"/>
                    <a:pt x="6" y="17"/>
                    <a:pt x="11" y="19"/>
                  </a:cubicBezTo>
                  <a:cubicBezTo>
                    <a:pt x="7" y="28"/>
                    <a:pt x="16" y="31"/>
                    <a:pt x="26" y="31"/>
                  </a:cubicBezTo>
                  <a:cubicBezTo>
                    <a:pt x="35" y="31"/>
                    <a:pt x="40" y="26"/>
                    <a:pt x="46" y="26"/>
                  </a:cubicBezTo>
                  <a:cubicBezTo>
                    <a:pt x="52" y="26"/>
                    <a:pt x="55" y="29"/>
                    <a:pt x="62" y="29"/>
                  </a:cubicBezTo>
                  <a:cubicBezTo>
                    <a:pt x="66" y="29"/>
                    <a:pt x="70" y="26"/>
                    <a:pt x="71" y="21"/>
                  </a:cubicBezTo>
                  <a:cubicBezTo>
                    <a:pt x="62" y="16"/>
                    <a:pt x="50" y="5"/>
                    <a:pt x="35" y="5"/>
                  </a:cubicBezTo>
                  <a:cubicBezTo>
                    <a:pt x="24" y="5"/>
                    <a:pt x="21"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71" name="Freeform 164"/>
            <p:cNvSpPr>
              <a:spLocks/>
            </p:cNvSpPr>
            <p:nvPr/>
          </p:nvSpPr>
          <p:spPr bwMode="auto">
            <a:xfrm>
              <a:off x="579" y="508"/>
              <a:ext cx="43" cy="38"/>
            </a:xfrm>
            <a:custGeom>
              <a:avLst/>
              <a:gdLst>
                <a:gd name="T0" fmla="*/ 9 w 18"/>
                <a:gd name="T1" fmla="*/ 0 h 16"/>
                <a:gd name="T2" fmla="*/ 0 w 18"/>
                <a:gd name="T3" fmla="*/ 8 h 16"/>
                <a:gd name="T4" fmla="*/ 8 w 18"/>
                <a:gd name="T5" fmla="*/ 16 h 16"/>
                <a:gd name="T6" fmla="*/ 18 w 18"/>
                <a:gd name="T7" fmla="*/ 4 h 16"/>
                <a:gd name="T8" fmla="*/ 9 w 18"/>
                <a:gd name="T9" fmla="*/ 0 h 16"/>
              </a:gdLst>
              <a:ahLst/>
              <a:cxnLst>
                <a:cxn ang="0">
                  <a:pos x="T0" y="T1"/>
                </a:cxn>
                <a:cxn ang="0">
                  <a:pos x="T2" y="T3"/>
                </a:cxn>
                <a:cxn ang="0">
                  <a:pos x="T4" y="T5"/>
                </a:cxn>
                <a:cxn ang="0">
                  <a:pos x="T6" y="T7"/>
                </a:cxn>
                <a:cxn ang="0">
                  <a:pos x="T8" y="T9"/>
                </a:cxn>
              </a:cxnLst>
              <a:rect l="0" t="0" r="r" b="b"/>
              <a:pathLst>
                <a:path w="18" h="16">
                  <a:moveTo>
                    <a:pt x="9" y="0"/>
                  </a:moveTo>
                  <a:cubicBezTo>
                    <a:pt x="4" y="0"/>
                    <a:pt x="0" y="3"/>
                    <a:pt x="0" y="8"/>
                  </a:cubicBezTo>
                  <a:cubicBezTo>
                    <a:pt x="0" y="8"/>
                    <a:pt x="7" y="16"/>
                    <a:pt x="8" y="16"/>
                  </a:cubicBezTo>
                  <a:cubicBezTo>
                    <a:pt x="13" y="16"/>
                    <a:pt x="15" y="9"/>
                    <a:pt x="18" y="4"/>
                  </a:cubicBezTo>
                  <a:cubicBezTo>
                    <a:pt x="15" y="2"/>
                    <a:pt x="12"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72" name="Freeform 165"/>
            <p:cNvSpPr>
              <a:spLocks/>
            </p:cNvSpPr>
            <p:nvPr/>
          </p:nvSpPr>
          <p:spPr bwMode="auto">
            <a:xfrm>
              <a:off x="785" y="167"/>
              <a:ext cx="42" cy="24"/>
            </a:xfrm>
            <a:custGeom>
              <a:avLst/>
              <a:gdLst>
                <a:gd name="T0" fmla="*/ 7 w 18"/>
                <a:gd name="T1" fmla="*/ 0 h 10"/>
                <a:gd name="T2" fmla="*/ 0 w 18"/>
                <a:gd name="T3" fmla="*/ 5 h 10"/>
                <a:gd name="T4" fmla="*/ 7 w 18"/>
                <a:gd name="T5" fmla="*/ 10 h 10"/>
                <a:gd name="T6" fmla="*/ 11 w 18"/>
                <a:gd name="T7" fmla="*/ 10 h 10"/>
                <a:gd name="T8" fmla="*/ 18 w 18"/>
                <a:gd name="T9" fmla="*/ 9 h 10"/>
                <a:gd name="T10" fmla="*/ 7 w 18"/>
                <a:gd name="T11" fmla="*/ 0 h 10"/>
              </a:gdLst>
              <a:ahLst/>
              <a:cxnLst>
                <a:cxn ang="0">
                  <a:pos x="T0" y="T1"/>
                </a:cxn>
                <a:cxn ang="0">
                  <a:pos x="T2" y="T3"/>
                </a:cxn>
                <a:cxn ang="0">
                  <a:pos x="T4" y="T5"/>
                </a:cxn>
                <a:cxn ang="0">
                  <a:pos x="T6" y="T7"/>
                </a:cxn>
                <a:cxn ang="0">
                  <a:pos x="T8" y="T9"/>
                </a:cxn>
                <a:cxn ang="0">
                  <a:pos x="T10" y="T11"/>
                </a:cxn>
              </a:cxnLst>
              <a:rect l="0" t="0" r="r" b="b"/>
              <a:pathLst>
                <a:path w="18" h="10">
                  <a:moveTo>
                    <a:pt x="7" y="0"/>
                  </a:moveTo>
                  <a:cubicBezTo>
                    <a:pt x="6" y="0"/>
                    <a:pt x="0" y="4"/>
                    <a:pt x="0" y="5"/>
                  </a:cubicBezTo>
                  <a:cubicBezTo>
                    <a:pt x="0" y="9"/>
                    <a:pt x="4" y="10"/>
                    <a:pt x="7" y="10"/>
                  </a:cubicBezTo>
                  <a:cubicBezTo>
                    <a:pt x="9" y="10"/>
                    <a:pt x="10" y="10"/>
                    <a:pt x="11" y="10"/>
                  </a:cubicBezTo>
                  <a:cubicBezTo>
                    <a:pt x="13" y="10"/>
                    <a:pt x="14" y="10"/>
                    <a:pt x="18" y="9"/>
                  </a:cubicBezTo>
                  <a:cubicBezTo>
                    <a:pt x="16" y="6"/>
                    <a:pt x="12"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73" name="Freeform 166"/>
            <p:cNvSpPr>
              <a:spLocks/>
            </p:cNvSpPr>
            <p:nvPr/>
          </p:nvSpPr>
          <p:spPr bwMode="auto">
            <a:xfrm>
              <a:off x="608" y="94"/>
              <a:ext cx="45" cy="31"/>
            </a:xfrm>
            <a:custGeom>
              <a:avLst/>
              <a:gdLst>
                <a:gd name="T0" fmla="*/ 19 w 19"/>
                <a:gd name="T1" fmla="*/ 0 h 13"/>
                <a:gd name="T2" fmla="*/ 7 w 19"/>
                <a:gd name="T3" fmla="*/ 13 h 13"/>
                <a:gd name="T4" fmla="*/ 19 w 19"/>
                <a:gd name="T5" fmla="*/ 0 h 13"/>
              </a:gdLst>
              <a:ahLst/>
              <a:cxnLst>
                <a:cxn ang="0">
                  <a:pos x="T0" y="T1"/>
                </a:cxn>
                <a:cxn ang="0">
                  <a:pos x="T2" y="T3"/>
                </a:cxn>
                <a:cxn ang="0">
                  <a:pos x="T4" y="T5"/>
                </a:cxn>
              </a:cxnLst>
              <a:rect l="0" t="0" r="r" b="b"/>
              <a:pathLst>
                <a:path w="19" h="13">
                  <a:moveTo>
                    <a:pt x="19" y="0"/>
                  </a:moveTo>
                  <a:cubicBezTo>
                    <a:pt x="13" y="0"/>
                    <a:pt x="0" y="13"/>
                    <a:pt x="7" y="13"/>
                  </a:cubicBezTo>
                  <a:cubicBezTo>
                    <a:pt x="13" y="13"/>
                    <a:pt x="17" y="7"/>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74" name="Freeform 167"/>
            <p:cNvSpPr>
              <a:spLocks/>
            </p:cNvSpPr>
            <p:nvPr/>
          </p:nvSpPr>
          <p:spPr bwMode="auto">
            <a:xfrm>
              <a:off x="234" y="-204"/>
              <a:ext cx="1026" cy="740"/>
            </a:xfrm>
            <a:custGeom>
              <a:avLst/>
              <a:gdLst>
                <a:gd name="T0" fmla="*/ 14 w 434"/>
                <a:gd name="T1" fmla="*/ 20 h 313"/>
                <a:gd name="T2" fmla="*/ 0 w 434"/>
                <a:gd name="T3" fmla="*/ 58 h 313"/>
                <a:gd name="T4" fmla="*/ 37 w 434"/>
                <a:gd name="T5" fmla="*/ 78 h 313"/>
                <a:gd name="T6" fmla="*/ 19 w 434"/>
                <a:gd name="T7" fmla="*/ 82 h 313"/>
                <a:gd name="T8" fmla="*/ 25 w 434"/>
                <a:gd name="T9" fmla="*/ 99 h 313"/>
                <a:gd name="T10" fmla="*/ 66 w 434"/>
                <a:gd name="T11" fmla="*/ 110 h 313"/>
                <a:gd name="T12" fmla="*/ 146 w 434"/>
                <a:gd name="T13" fmla="*/ 110 h 313"/>
                <a:gd name="T14" fmla="*/ 175 w 434"/>
                <a:gd name="T15" fmla="*/ 102 h 313"/>
                <a:gd name="T16" fmla="*/ 202 w 434"/>
                <a:gd name="T17" fmla="*/ 138 h 313"/>
                <a:gd name="T18" fmla="*/ 223 w 434"/>
                <a:gd name="T19" fmla="*/ 138 h 313"/>
                <a:gd name="T20" fmla="*/ 252 w 434"/>
                <a:gd name="T21" fmla="*/ 201 h 313"/>
                <a:gd name="T22" fmla="*/ 248 w 434"/>
                <a:gd name="T23" fmla="*/ 220 h 313"/>
                <a:gd name="T24" fmla="*/ 202 w 434"/>
                <a:gd name="T25" fmla="*/ 227 h 313"/>
                <a:gd name="T26" fmla="*/ 203 w 434"/>
                <a:gd name="T27" fmla="*/ 256 h 313"/>
                <a:gd name="T28" fmla="*/ 228 w 434"/>
                <a:gd name="T29" fmla="*/ 252 h 313"/>
                <a:gd name="T30" fmla="*/ 280 w 434"/>
                <a:gd name="T31" fmla="*/ 271 h 313"/>
                <a:gd name="T32" fmla="*/ 354 w 434"/>
                <a:gd name="T33" fmla="*/ 306 h 313"/>
                <a:gd name="T34" fmla="*/ 364 w 434"/>
                <a:gd name="T35" fmla="*/ 306 h 313"/>
                <a:gd name="T36" fmla="*/ 334 w 434"/>
                <a:gd name="T37" fmla="*/ 270 h 313"/>
                <a:gd name="T38" fmla="*/ 391 w 434"/>
                <a:gd name="T39" fmla="*/ 270 h 313"/>
                <a:gd name="T40" fmla="*/ 381 w 434"/>
                <a:gd name="T41" fmla="*/ 247 h 313"/>
                <a:gd name="T42" fmla="*/ 368 w 434"/>
                <a:gd name="T43" fmla="*/ 242 h 313"/>
                <a:gd name="T44" fmla="*/ 365 w 434"/>
                <a:gd name="T45" fmla="*/ 242 h 313"/>
                <a:gd name="T46" fmla="*/ 346 w 434"/>
                <a:gd name="T47" fmla="*/ 220 h 313"/>
                <a:gd name="T48" fmla="*/ 339 w 434"/>
                <a:gd name="T49" fmla="*/ 213 h 313"/>
                <a:gd name="T50" fmla="*/ 347 w 434"/>
                <a:gd name="T51" fmla="*/ 213 h 313"/>
                <a:gd name="T52" fmla="*/ 342 w 434"/>
                <a:gd name="T53" fmla="*/ 207 h 313"/>
                <a:gd name="T54" fmla="*/ 347 w 434"/>
                <a:gd name="T55" fmla="*/ 199 h 313"/>
                <a:gd name="T56" fmla="*/ 407 w 434"/>
                <a:gd name="T57" fmla="*/ 220 h 313"/>
                <a:gd name="T58" fmla="*/ 418 w 434"/>
                <a:gd name="T59" fmla="*/ 207 h 313"/>
                <a:gd name="T60" fmla="*/ 420 w 434"/>
                <a:gd name="T61" fmla="*/ 186 h 313"/>
                <a:gd name="T62" fmla="*/ 405 w 434"/>
                <a:gd name="T63" fmla="*/ 178 h 313"/>
                <a:gd name="T64" fmla="*/ 380 w 434"/>
                <a:gd name="T65" fmla="*/ 162 h 313"/>
                <a:gd name="T66" fmla="*/ 339 w 434"/>
                <a:gd name="T67" fmla="*/ 140 h 313"/>
                <a:gd name="T68" fmla="*/ 348 w 434"/>
                <a:gd name="T69" fmla="*/ 123 h 313"/>
                <a:gd name="T70" fmla="*/ 351 w 434"/>
                <a:gd name="T71" fmla="*/ 114 h 313"/>
                <a:gd name="T72" fmla="*/ 327 w 434"/>
                <a:gd name="T73" fmla="*/ 102 h 313"/>
                <a:gd name="T74" fmla="*/ 290 w 434"/>
                <a:gd name="T75" fmla="*/ 78 h 313"/>
                <a:gd name="T76" fmla="*/ 260 w 434"/>
                <a:gd name="T77" fmla="*/ 67 h 313"/>
                <a:gd name="T78" fmla="*/ 187 w 434"/>
                <a:gd name="T79" fmla="*/ 33 h 313"/>
                <a:gd name="T80" fmla="*/ 154 w 434"/>
                <a:gd name="T81" fmla="*/ 41 h 313"/>
                <a:gd name="T82" fmla="*/ 144 w 434"/>
                <a:gd name="T83" fmla="*/ 36 h 313"/>
                <a:gd name="T84" fmla="*/ 66 w 434"/>
                <a:gd name="T85" fmla="*/ 32 h 313"/>
                <a:gd name="T86" fmla="*/ 61 w 434"/>
                <a:gd name="T87" fmla="*/ 57 h 313"/>
                <a:gd name="T88" fmla="*/ 55 w 434"/>
                <a:gd name="T89" fmla="*/ 38 h 313"/>
                <a:gd name="T90" fmla="*/ 74 w 434"/>
                <a:gd name="T91" fmla="*/ 6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4" h="313">
                  <a:moveTo>
                    <a:pt x="57" y="0"/>
                  </a:moveTo>
                  <a:cubicBezTo>
                    <a:pt x="39" y="0"/>
                    <a:pt x="25" y="9"/>
                    <a:pt x="14" y="20"/>
                  </a:cubicBezTo>
                  <a:cubicBezTo>
                    <a:pt x="12" y="22"/>
                    <a:pt x="15" y="31"/>
                    <a:pt x="11" y="35"/>
                  </a:cubicBezTo>
                  <a:cubicBezTo>
                    <a:pt x="3" y="40"/>
                    <a:pt x="0" y="44"/>
                    <a:pt x="0" y="58"/>
                  </a:cubicBezTo>
                  <a:cubicBezTo>
                    <a:pt x="0" y="63"/>
                    <a:pt x="8" y="73"/>
                    <a:pt x="8" y="73"/>
                  </a:cubicBezTo>
                  <a:cubicBezTo>
                    <a:pt x="8" y="73"/>
                    <a:pt x="32" y="75"/>
                    <a:pt x="37" y="78"/>
                  </a:cubicBezTo>
                  <a:cubicBezTo>
                    <a:pt x="37" y="85"/>
                    <a:pt x="37" y="85"/>
                    <a:pt x="37" y="85"/>
                  </a:cubicBezTo>
                  <a:cubicBezTo>
                    <a:pt x="31" y="84"/>
                    <a:pt x="25" y="82"/>
                    <a:pt x="19" y="82"/>
                  </a:cubicBezTo>
                  <a:cubicBezTo>
                    <a:pt x="17" y="82"/>
                    <a:pt x="15" y="82"/>
                    <a:pt x="13" y="83"/>
                  </a:cubicBezTo>
                  <a:cubicBezTo>
                    <a:pt x="14" y="91"/>
                    <a:pt x="22" y="92"/>
                    <a:pt x="25" y="99"/>
                  </a:cubicBezTo>
                  <a:cubicBezTo>
                    <a:pt x="50" y="99"/>
                    <a:pt x="50" y="99"/>
                    <a:pt x="50" y="99"/>
                  </a:cubicBezTo>
                  <a:cubicBezTo>
                    <a:pt x="53" y="103"/>
                    <a:pt x="62" y="110"/>
                    <a:pt x="66" y="110"/>
                  </a:cubicBezTo>
                  <a:cubicBezTo>
                    <a:pt x="82" y="110"/>
                    <a:pt x="105" y="109"/>
                    <a:pt x="123" y="109"/>
                  </a:cubicBezTo>
                  <a:cubicBezTo>
                    <a:pt x="133" y="109"/>
                    <a:pt x="141" y="109"/>
                    <a:pt x="146" y="110"/>
                  </a:cubicBezTo>
                  <a:cubicBezTo>
                    <a:pt x="146" y="113"/>
                    <a:pt x="144" y="122"/>
                    <a:pt x="151" y="122"/>
                  </a:cubicBezTo>
                  <a:cubicBezTo>
                    <a:pt x="160" y="122"/>
                    <a:pt x="168" y="102"/>
                    <a:pt x="175" y="102"/>
                  </a:cubicBezTo>
                  <a:cubicBezTo>
                    <a:pt x="181" y="102"/>
                    <a:pt x="210" y="126"/>
                    <a:pt x="214" y="131"/>
                  </a:cubicBezTo>
                  <a:cubicBezTo>
                    <a:pt x="211" y="131"/>
                    <a:pt x="202" y="132"/>
                    <a:pt x="202" y="138"/>
                  </a:cubicBezTo>
                  <a:cubicBezTo>
                    <a:pt x="202" y="139"/>
                    <a:pt x="204" y="144"/>
                    <a:pt x="206" y="144"/>
                  </a:cubicBezTo>
                  <a:cubicBezTo>
                    <a:pt x="213" y="144"/>
                    <a:pt x="216" y="138"/>
                    <a:pt x="223" y="138"/>
                  </a:cubicBezTo>
                  <a:cubicBezTo>
                    <a:pt x="234" y="138"/>
                    <a:pt x="268" y="163"/>
                    <a:pt x="268" y="177"/>
                  </a:cubicBezTo>
                  <a:cubicBezTo>
                    <a:pt x="268" y="185"/>
                    <a:pt x="257" y="196"/>
                    <a:pt x="252" y="201"/>
                  </a:cubicBezTo>
                  <a:cubicBezTo>
                    <a:pt x="248" y="205"/>
                    <a:pt x="239" y="200"/>
                    <a:pt x="239" y="209"/>
                  </a:cubicBezTo>
                  <a:cubicBezTo>
                    <a:pt x="239" y="213"/>
                    <a:pt x="246" y="218"/>
                    <a:pt x="248" y="220"/>
                  </a:cubicBezTo>
                  <a:cubicBezTo>
                    <a:pt x="242" y="224"/>
                    <a:pt x="229" y="227"/>
                    <a:pt x="224" y="227"/>
                  </a:cubicBezTo>
                  <a:cubicBezTo>
                    <a:pt x="220" y="227"/>
                    <a:pt x="211" y="227"/>
                    <a:pt x="202" y="227"/>
                  </a:cubicBezTo>
                  <a:cubicBezTo>
                    <a:pt x="194" y="227"/>
                    <a:pt x="181" y="236"/>
                    <a:pt x="181" y="242"/>
                  </a:cubicBezTo>
                  <a:cubicBezTo>
                    <a:pt x="181" y="249"/>
                    <a:pt x="198" y="256"/>
                    <a:pt x="203" y="256"/>
                  </a:cubicBezTo>
                  <a:cubicBezTo>
                    <a:pt x="210" y="256"/>
                    <a:pt x="213" y="248"/>
                    <a:pt x="219" y="248"/>
                  </a:cubicBezTo>
                  <a:cubicBezTo>
                    <a:pt x="224" y="248"/>
                    <a:pt x="223" y="252"/>
                    <a:pt x="228" y="252"/>
                  </a:cubicBezTo>
                  <a:cubicBezTo>
                    <a:pt x="233" y="252"/>
                    <a:pt x="236" y="248"/>
                    <a:pt x="239" y="244"/>
                  </a:cubicBezTo>
                  <a:cubicBezTo>
                    <a:pt x="254" y="253"/>
                    <a:pt x="262" y="263"/>
                    <a:pt x="280" y="271"/>
                  </a:cubicBezTo>
                  <a:cubicBezTo>
                    <a:pt x="271" y="288"/>
                    <a:pt x="303" y="287"/>
                    <a:pt x="315" y="294"/>
                  </a:cubicBezTo>
                  <a:cubicBezTo>
                    <a:pt x="328" y="302"/>
                    <a:pt x="338" y="299"/>
                    <a:pt x="354" y="306"/>
                  </a:cubicBezTo>
                  <a:cubicBezTo>
                    <a:pt x="355" y="307"/>
                    <a:pt x="356" y="313"/>
                    <a:pt x="359" y="313"/>
                  </a:cubicBezTo>
                  <a:cubicBezTo>
                    <a:pt x="361" y="313"/>
                    <a:pt x="364" y="310"/>
                    <a:pt x="364" y="306"/>
                  </a:cubicBezTo>
                  <a:cubicBezTo>
                    <a:pt x="364" y="292"/>
                    <a:pt x="335" y="281"/>
                    <a:pt x="326" y="270"/>
                  </a:cubicBezTo>
                  <a:cubicBezTo>
                    <a:pt x="334" y="270"/>
                    <a:pt x="334" y="270"/>
                    <a:pt x="334" y="270"/>
                  </a:cubicBezTo>
                  <a:cubicBezTo>
                    <a:pt x="340" y="277"/>
                    <a:pt x="373" y="290"/>
                    <a:pt x="383" y="291"/>
                  </a:cubicBezTo>
                  <a:cubicBezTo>
                    <a:pt x="385" y="285"/>
                    <a:pt x="391" y="275"/>
                    <a:pt x="391" y="270"/>
                  </a:cubicBezTo>
                  <a:cubicBezTo>
                    <a:pt x="391" y="264"/>
                    <a:pt x="381" y="261"/>
                    <a:pt x="381" y="257"/>
                  </a:cubicBezTo>
                  <a:cubicBezTo>
                    <a:pt x="381" y="255"/>
                    <a:pt x="381" y="255"/>
                    <a:pt x="381" y="247"/>
                  </a:cubicBezTo>
                  <a:cubicBezTo>
                    <a:pt x="378" y="247"/>
                    <a:pt x="378" y="247"/>
                    <a:pt x="372" y="247"/>
                  </a:cubicBezTo>
                  <a:cubicBezTo>
                    <a:pt x="372" y="242"/>
                    <a:pt x="371" y="242"/>
                    <a:pt x="368" y="242"/>
                  </a:cubicBezTo>
                  <a:cubicBezTo>
                    <a:pt x="368" y="242"/>
                    <a:pt x="367" y="242"/>
                    <a:pt x="367" y="242"/>
                  </a:cubicBezTo>
                  <a:cubicBezTo>
                    <a:pt x="366" y="242"/>
                    <a:pt x="365" y="242"/>
                    <a:pt x="365" y="242"/>
                  </a:cubicBezTo>
                  <a:cubicBezTo>
                    <a:pt x="363" y="242"/>
                    <a:pt x="360" y="242"/>
                    <a:pt x="357" y="241"/>
                  </a:cubicBezTo>
                  <a:cubicBezTo>
                    <a:pt x="353" y="239"/>
                    <a:pt x="347" y="227"/>
                    <a:pt x="346" y="220"/>
                  </a:cubicBezTo>
                  <a:cubicBezTo>
                    <a:pt x="339" y="220"/>
                    <a:pt x="339" y="220"/>
                    <a:pt x="339" y="220"/>
                  </a:cubicBezTo>
                  <a:cubicBezTo>
                    <a:pt x="339" y="213"/>
                    <a:pt x="339" y="213"/>
                    <a:pt x="339" y="213"/>
                  </a:cubicBezTo>
                  <a:cubicBezTo>
                    <a:pt x="340" y="213"/>
                    <a:pt x="341" y="214"/>
                    <a:pt x="342" y="214"/>
                  </a:cubicBezTo>
                  <a:cubicBezTo>
                    <a:pt x="344" y="214"/>
                    <a:pt x="345" y="213"/>
                    <a:pt x="347" y="213"/>
                  </a:cubicBezTo>
                  <a:cubicBezTo>
                    <a:pt x="347" y="206"/>
                    <a:pt x="347" y="206"/>
                    <a:pt x="347" y="206"/>
                  </a:cubicBezTo>
                  <a:cubicBezTo>
                    <a:pt x="345" y="207"/>
                    <a:pt x="343" y="207"/>
                    <a:pt x="342" y="207"/>
                  </a:cubicBezTo>
                  <a:cubicBezTo>
                    <a:pt x="340" y="207"/>
                    <a:pt x="339" y="207"/>
                    <a:pt x="336" y="205"/>
                  </a:cubicBezTo>
                  <a:cubicBezTo>
                    <a:pt x="337" y="205"/>
                    <a:pt x="344" y="199"/>
                    <a:pt x="347" y="199"/>
                  </a:cubicBezTo>
                  <a:cubicBezTo>
                    <a:pt x="372" y="199"/>
                    <a:pt x="373" y="235"/>
                    <a:pt x="400" y="235"/>
                  </a:cubicBezTo>
                  <a:cubicBezTo>
                    <a:pt x="406" y="235"/>
                    <a:pt x="407" y="226"/>
                    <a:pt x="407" y="220"/>
                  </a:cubicBezTo>
                  <a:cubicBezTo>
                    <a:pt x="417" y="220"/>
                    <a:pt x="418" y="216"/>
                    <a:pt x="418" y="214"/>
                  </a:cubicBezTo>
                  <a:cubicBezTo>
                    <a:pt x="418" y="211"/>
                    <a:pt x="419" y="213"/>
                    <a:pt x="418" y="207"/>
                  </a:cubicBezTo>
                  <a:cubicBezTo>
                    <a:pt x="425" y="207"/>
                    <a:pt x="434" y="205"/>
                    <a:pt x="434" y="198"/>
                  </a:cubicBezTo>
                  <a:cubicBezTo>
                    <a:pt x="434" y="190"/>
                    <a:pt x="430" y="186"/>
                    <a:pt x="420" y="186"/>
                  </a:cubicBezTo>
                  <a:cubicBezTo>
                    <a:pt x="417" y="186"/>
                    <a:pt x="413" y="186"/>
                    <a:pt x="410" y="184"/>
                  </a:cubicBezTo>
                  <a:cubicBezTo>
                    <a:pt x="409" y="179"/>
                    <a:pt x="407" y="178"/>
                    <a:pt x="405" y="178"/>
                  </a:cubicBezTo>
                  <a:cubicBezTo>
                    <a:pt x="402" y="178"/>
                    <a:pt x="399" y="181"/>
                    <a:pt x="392" y="181"/>
                  </a:cubicBezTo>
                  <a:cubicBezTo>
                    <a:pt x="384" y="181"/>
                    <a:pt x="381" y="172"/>
                    <a:pt x="380" y="162"/>
                  </a:cubicBezTo>
                  <a:cubicBezTo>
                    <a:pt x="369" y="161"/>
                    <a:pt x="355" y="156"/>
                    <a:pt x="354" y="144"/>
                  </a:cubicBezTo>
                  <a:cubicBezTo>
                    <a:pt x="347" y="144"/>
                    <a:pt x="344" y="142"/>
                    <a:pt x="339" y="140"/>
                  </a:cubicBezTo>
                  <a:cubicBezTo>
                    <a:pt x="344" y="132"/>
                    <a:pt x="348" y="132"/>
                    <a:pt x="356" y="128"/>
                  </a:cubicBezTo>
                  <a:cubicBezTo>
                    <a:pt x="355" y="124"/>
                    <a:pt x="351" y="123"/>
                    <a:pt x="348" y="123"/>
                  </a:cubicBezTo>
                  <a:cubicBezTo>
                    <a:pt x="344" y="123"/>
                    <a:pt x="342" y="123"/>
                    <a:pt x="333" y="122"/>
                  </a:cubicBezTo>
                  <a:cubicBezTo>
                    <a:pt x="337" y="115"/>
                    <a:pt x="344" y="116"/>
                    <a:pt x="351" y="114"/>
                  </a:cubicBezTo>
                  <a:cubicBezTo>
                    <a:pt x="348" y="107"/>
                    <a:pt x="344" y="102"/>
                    <a:pt x="336" y="102"/>
                  </a:cubicBezTo>
                  <a:cubicBezTo>
                    <a:pt x="336" y="102"/>
                    <a:pt x="331" y="102"/>
                    <a:pt x="327" y="102"/>
                  </a:cubicBezTo>
                  <a:cubicBezTo>
                    <a:pt x="327" y="93"/>
                    <a:pt x="327" y="93"/>
                    <a:pt x="327" y="93"/>
                  </a:cubicBezTo>
                  <a:cubicBezTo>
                    <a:pt x="313" y="91"/>
                    <a:pt x="305" y="83"/>
                    <a:pt x="290" y="78"/>
                  </a:cubicBezTo>
                  <a:cubicBezTo>
                    <a:pt x="292" y="69"/>
                    <a:pt x="279" y="67"/>
                    <a:pt x="273" y="67"/>
                  </a:cubicBezTo>
                  <a:cubicBezTo>
                    <a:pt x="269" y="67"/>
                    <a:pt x="268" y="67"/>
                    <a:pt x="260" y="67"/>
                  </a:cubicBezTo>
                  <a:cubicBezTo>
                    <a:pt x="242" y="67"/>
                    <a:pt x="239" y="49"/>
                    <a:pt x="227" y="41"/>
                  </a:cubicBezTo>
                  <a:cubicBezTo>
                    <a:pt x="220" y="36"/>
                    <a:pt x="198" y="33"/>
                    <a:pt x="187" y="33"/>
                  </a:cubicBezTo>
                  <a:cubicBezTo>
                    <a:pt x="178" y="33"/>
                    <a:pt x="175" y="46"/>
                    <a:pt x="166" y="46"/>
                  </a:cubicBezTo>
                  <a:cubicBezTo>
                    <a:pt x="162" y="46"/>
                    <a:pt x="160" y="41"/>
                    <a:pt x="154" y="41"/>
                  </a:cubicBezTo>
                  <a:cubicBezTo>
                    <a:pt x="149" y="41"/>
                    <a:pt x="147" y="46"/>
                    <a:pt x="144" y="46"/>
                  </a:cubicBezTo>
                  <a:cubicBezTo>
                    <a:pt x="141" y="46"/>
                    <a:pt x="144" y="38"/>
                    <a:pt x="144" y="36"/>
                  </a:cubicBezTo>
                  <a:cubicBezTo>
                    <a:pt x="144" y="24"/>
                    <a:pt x="136" y="6"/>
                    <a:pt x="123" y="6"/>
                  </a:cubicBezTo>
                  <a:cubicBezTo>
                    <a:pt x="101" y="6"/>
                    <a:pt x="66" y="12"/>
                    <a:pt x="66" y="32"/>
                  </a:cubicBezTo>
                  <a:cubicBezTo>
                    <a:pt x="66" y="37"/>
                    <a:pt x="71" y="41"/>
                    <a:pt x="71" y="46"/>
                  </a:cubicBezTo>
                  <a:cubicBezTo>
                    <a:pt x="71" y="50"/>
                    <a:pt x="64" y="57"/>
                    <a:pt x="61" y="57"/>
                  </a:cubicBezTo>
                  <a:cubicBezTo>
                    <a:pt x="54" y="57"/>
                    <a:pt x="55" y="52"/>
                    <a:pt x="55" y="48"/>
                  </a:cubicBezTo>
                  <a:cubicBezTo>
                    <a:pt x="55" y="48"/>
                    <a:pt x="54" y="42"/>
                    <a:pt x="55" y="38"/>
                  </a:cubicBezTo>
                  <a:cubicBezTo>
                    <a:pt x="53" y="38"/>
                    <a:pt x="51" y="36"/>
                    <a:pt x="51" y="33"/>
                  </a:cubicBezTo>
                  <a:cubicBezTo>
                    <a:pt x="51" y="18"/>
                    <a:pt x="69" y="17"/>
                    <a:pt x="74" y="6"/>
                  </a:cubicBezTo>
                  <a:cubicBezTo>
                    <a:pt x="73" y="6"/>
                    <a:pt x="57" y="0"/>
                    <a:pt x="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75" name="Freeform 168"/>
            <p:cNvSpPr>
              <a:spLocks/>
            </p:cNvSpPr>
            <p:nvPr/>
          </p:nvSpPr>
          <p:spPr bwMode="auto">
            <a:xfrm>
              <a:off x="655" y="442"/>
              <a:ext cx="28" cy="16"/>
            </a:xfrm>
            <a:custGeom>
              <a:avLst/>
              <a:gdLst>
                <a:gd name="T0" fmla="*/ 5 w 12"/>
                <a:gd name="T1" fmla="*/ 0 h 7"/>
                <a:gd name="T2" fmla="*/ 0 w 12"/>
                <a:gd name="T3" fmla="*/ 4 h 7"/>
                <a:gd name="T4" fmla="*/ 6 w 12"/>
                <a:gd name="T5" fmla="*/ 7 h 7"/>
                <a:gd name="T6" fmla="*/ 12 w 12"/>
                <a:gd name="T7" fmla="*/ 4 h 7"/>
                <a:gd name="T8" fmla="*/ 5 w 12"/>
                <a:gd name="T9" fmla="*/ 0 h 7"/>
              </a:gdLst>
              <a:ahLst/>
              <a:cxnLst>
                <a:cxn ang="0">
                  <a:pos x="T0" y="T1"/>
                </a:cxn>
                <a:cxn ang="0">
                  <a:pos x="T2" y="T3"/>
                </a:cxn>
                <a:cxn ang="0">
                  <a:pos x="T4" y="T5"/>
                </a:cxn>
                <a:cxn ang="0">
                  <a:pos x="T6" y="T7"/>
                </a:cxn>
                <a:cxn ang="0">
                  <a:pos x="T8" y="T9"/>
                </a:cxn>
              </a:cxnLst>
              <a:rect l="0" t="0" r="r" b="b"/>
              <a:pathLst>
                <a:path w="12" h="7">
                  <a:moveTo>
                    <a:pt x="5" y="0"/>
                  </a:moveTo>
                  <a:cubicBezTo>
                    <a:pt x="4" y="0"/>
                    <a:pt x="2" y="1"/>
                    <a:pt x="0" y="4"/>
                  </a:cubicBezTo>
                  <a:cubicBezTo>
                    <a:pt x="3" y="6"/>
                    <a:pt x="4" y="7"/>
                    <a:pt x="6" y="7"/>
                  </a:cubicBezTo>
                  <a:cubicBezTo>
                    <a:pt x="8" y="7"/>
                    <a:pt x="9" y="6"/>
                    <a:pt x="12" y="4"/>
                  </a:cubicBezTo>
                  <a:cubicBezTo>
                    <a:pt x="8" y="2"/>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76" name="Freeform 169"/>
            <p:cNvSpPr>
              <a:spLocks/>
            </p:cNvSpPr>
            <p:nvPr/>
          </p:nvSpPr>
          <p:spPr bwMode="auto">
            <a:xfrm>
              <a:off x="445" y="298"/>
              <a:ext cx="26" cy="21"/>
            </a:xfrm>
            <a:custGeom>
              <a:avLst/>
              <a:gdLst>
                <a:gd name="T0" fmla="*/ 4 w 11"/>
                <a:gd name="T1" fmla="*/ 0 h 9"/>
                <a:gd name="T2" fmla="*/ 1 w 11"/>
                <a:gd name="T3" fmla="*/ 1 h 9"/>
                <a:gd name="T4" fmla="*/ 11 w 11"/>
                <a:gd name="T5" fmla="*/ 9 h 9"/>
                <a:gd name="T6" fmla="*/ 4 w 11"/>
                <a:gd name="T7" fmla="*/ 0 h 9"/>
              </a:gdLst>
              <a:ahLst/>
              <a:cxnLst>
                <a:cxn ang="0">
                  <a:pos x="T0" y="T1"/>
                </a:cxn>
                <a:cxn ang="0">
                  <a:pos x="T2" y="T3"/>
                </a:cxn>
                <a:cxn ang="0">
                  <a:pos x="T4" y="T5"/>
                </a:cxn>
                <a:cxn ang="0">
                  <a:pos x="T6" y="T7"/>
                </a:cxn>
              </a:cxnLst>
              <a:rect l="0" t="0" r="r" b="b"/>
              <a:pathLst>
                <a:path w="11" h="9">
                  <a:moveTo>
                    <a:pt x="4" y="0"/>
                  </a:moveTo>
                  <a:cubicBezTo>
                    <a:pt x="3" y="0"/>
                    <a:pt x="2" y="0"/>
                    <a:pt x="1" y="1"/>
                  </a:cubicBezTo>
                  <a:cubicBezTo>
                    <a:pt x="0" y="4"/>
                    <a:pt x="4" y="8"/>
                    <a:pt x="11" y="9"/>
                  </a:cubicBezTo>
                  <a:cubicBezTo>
                    <a:pt x="8" y="5"/>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77" name="Freeform 170"/>
            <p:cNvSpPr>
              <a:spLocks/>
            </p:cNvSpPr>
            <p:nvPr/>
          </p:nvSpPr>
          <p:spPr bwMode="auto">
            <a:xfrm>
              <a:off x="173" y="-947"/>
              <a:ext cx="1094" cy="575"/>
            </a:xfrm>
            <a:custGeom>
              <a:avLst/>
              <a:gdLst>
                <a:gd name="T0" fmla="*/ 261 w 463"/>
                <a:gd name="T1" fmla="*/ 9 h 243"/>
                <a:gd name="T2" fmla="*/ 235 w 463"/>
                <a:gd name="T3" fmla="*/ 7 h 243"/>
                <a:gd name="T4" fmla="*/ 162 w 463"/>
                <a:gd name="T5" fmla="*/ 13 h 243"/>
                <a:gd name="T6" fmla="*/ 151 w 463"/>
                <a:gd name="T7" fmla="*/ 14 h 243"/>
                <a:gd name="T8" fmla="*/ 89 w 463"/>
                <a:gd name="T9" fmla="*/ 27 h 243"/>
                <a:gd name="T10" fmla="*/ 64 w 463"/>
                <a:gd name="T11" fmla="*/ 42 h 243"/>
                <a:gd name="T12" fmla="*/ 0 w 463"/>
                <a:gd name="T13" fmla="*/ 62 h 243"/>
                <a:gd name="T14" fmla="*/ 19 w 463"/>
                <a:gd name="T15" fmla="*/ 58 h 243"/>
                <a:gd name="T16" fmla="*/ 20 w 463"/>
                <a:gd name="T17" fmla="*/ 67 h 243"/>
                <a:gd name="T18" fmla="*/ 51 w 463"/>
                <a:gd name="T19" fmla="*/ 62 h 243"/>
                <a:gd name="T20" fmla="*/ 29 w 463"/>
                <a:gd name="T21" fmla="*/ 79 h 243"/>
                <a:gd name="T22" fmla="*/ 54 w 463"/>
                <a:gd name="T23" fmla="*/ 79 h 243"/>
                <a:gd name="T24" fmla="*/ 68 w 463"/>
                <a:gd name="T25" fmla="*/ 96 h 243"/>
                <a:gd name="T26" fmla="*/ 87 w 463"/>
                <a:gd name="T27" fmla="*/ 91 h 243"/>
                <a:gd name="T28" fmla="*/ 118 w 463"/>
                <a:gd name="T29" fmla="*/ 96 h 243"/>
                <a:gd name="T30" fmla="*/ 177 w 463"/>
                <a:gd name="T31" fmla="*/ 88 h 243"/>
                <a:gd name="T32" fmla="*/ 159 w 463"/>
                <a:gd name="T33" fmla="*/ 103 h 243"/>
                <a:gd name="T34" fmla="*/ 129 w 463"/>
                <a:gd name="T35" fmla="*/ 108 h 243"/>
                <a:gd name="T36" fmla="*/ 146 w 463"/>
                <a:gd name="T37" fmla="*/ 125 h 243"/>
                <a:gd name="T38" fmla="*/ 102 w 463"/>
                <a:gd name="T39" fmla="*/ 105 h 243"/>
                <a:gd name="T40" fmla="*/ 83 w 463"/>
                <a:gd name="T41" fmla="*/ 105 h 243"/>
                <a:gd name="T42" fmla="*/ 88 w 463"/>
                <a:gd name="T43" fmla="*/ 112 h 243"/>
                <a:gd name="T44" fmla="*/ 75 w 463"/>
                <a:gd name="T45" fmla="*/ 116 h 243"/>
                <a:gd name="T46" fmla="*/ 81 w 463"/>
                <a:gd name="T47" fmla="*/ 157 h 243"/>
                <a:gd name="T48" fmla="*/ 66 w 463"/>
                <a:gd name="T49" fmla="*/ 181 h 243"/>
                <a:gd name="T50" fmla="*/ 79 w 463"/>
                <a:gd name="T51" fmla="*/ 177 h 243"/>
                <a:gd name="T52" fmla="*/ 111 w 463"/>
                <a:gd name="T53" fmla="*/ 203 h 243"/>
                <a:gd name="T54" fmla="*/ 68 w 463"/>
                <a:gd name="T55" fmla="*/ 189 h 243"/>
                <a:gd name="T56" fmla="*/ 55 w 463"/>
                <a:gd name="T57" fmla="*/ 194 h 243"/>
                <a:gd name="T58" fmla="*/ 34 w 463"/>
                <a:gd name="T59" fmla="*/ 231 h 243"/>
                <a:gd name="T60" fmla="*/ 46 w 463"/>
                <a:gd name="T61" fmla="*/ 230 h 243"/>
                <a:gd name="T62" fmla="*/ 112 w 463"/>
                <a:gd name="T63" fmla="*/ 235 h 243"/>
                <a:gd name="T64" fmla="*/ 169 w 463"/>
                <a:gd name="T65" fmla="*/ 243 h 243"/>
                <a:gd name="T66" fmla="*/ 204 w 463"/>
                <a:gd name="T67" fmla="*/ 220 h 243"/>
                <a:gd name="T68" fmla="*/ 190 w 463"/>
                <a:gd name="T69" fmla="*/ 220 h 243"/>
                <a:gd name="T70" fmla="*/ 208 w 463"/>
                <a:gd name="T71" fmla="*/ 188 h 243"/>
                <a:gd name="T72" fmla="*/ 258 w 463"/>
                <a:gd name="T73" fmla="*/ 163 h 243"/>
                <a:gd name="T74" fmla="*/ 251 w 463"/>
                <a:gd name="T75" fmla="*/ 151 h 243"/>
                <a:gd name="T76" fmla="*/ 244 w 463"/>
                <a:gd name="T77" fmla="*/ 141 h 243"/>
                <a:gd name="T78" fmla="*/ 282 w 463"/>
                <a:gd name="T79" fmla="*/ 129 h 243"/>
                <a:gd name="T80" fmla="*/ 296 w 463"/>
                <a:gd name="T81" fmla="*/ 130 h 243"/>
                <a:gd name="T82" fmla="*/ 353 w 463"/>
                <a:gd name="T83" fmla="*/ 88 h 243"/>
                <a:gd name="T84" fmla="*/ 411 w 463"/>
                <a:gd name="T85" fmla="*/ 62 h 243"/>
                <a:gd name="T86" fmla="*/ 387 w 463"/>
                <a:gd name="T87" fmla="*/ 64 h 243"/>
                <a:gd name="T88" fmla="*/ 449 w 463"/>
                <a:gd name="T89" fmla="*/ 41 h 243"/>
                <a:gd name="T90" fmla="*/ 428 w 463"/>
                <a:gd name="T91" fmla="*/ 20 h 243"/>
                <a:gd name="T92" fmla="*/ 410 w 463"/>
                <a:gd name="T93" fmla="*/ 7 h 243"/>
                <a:gd name="T94" fmla="*/ 377 w 463"/>
                <a:gd name="T95" fmla="*/ 13 h 243"/>
                <a:gd name="T96" fmla="*/ 309 w 463"/>
                <a:gd name="T97" fmla="*/ 4 h 243"/>
                <a:gd name="T98" fmla="*/ 278 w 463"/>
                <a:gd name="T9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3" h="243">
                  <a:moveTo>
                    <a:pt x="278" y="0"/>
                  </a:moveTo>
                  <a:cubicBezTo>
                    <a:pt x="270" y="0"/>
                    <a:pt x="268" y="9"/>
                    <a:pt x="261" y="9"/>
                  </a:cubicBezTo>
                  <a:cubicBezTo>
                    <a:pt x="253" y="9"/>
                    <a:pt x="250" y="3"/>
                    <a:pt x="241" y="3"/>
                  </a:cubicBezTo>
                  <a:cubicBezTo>
                    <a:pt x="238" y="3"/>
                    <a:pt x="236" y="4"/>
                    <a:pt x="235" y="7"/>
                  </a:cubicBezTo>
                  <a:cubicBezTo>
                    <a:pt x="207" y="7"/>
                    <a:pt x="201" y="7"/>
                    <a:pt x="174" y="7"/>
                  </a:cubicBezTo>
                  <a:cubicBezTo>
                    <a:pt x="169" y="7"/>
                    <a:pt x="164" y="8"/>
                    <a:pt x="162" y="13"/>
                  </a:cubicBezTo>
                  <a:cubicBezTo>
                    <a:pt x="159" y="16"/>
                    <a:pt x="158" y="16"/>
                    <a:pt x="158" y="16"/>
                  </a:cubicBezTo>
                  <a:cubicBezTo>
                    <a:pt x="157" y="16"/>
                    <a:pt x="157" y="14"/>
                    <a:pt x="151" y="14"/>
                  </a:cubicBezTo>
                  <a:cubicBezTo>
                    <a:pt x="136" y="14"/>
                    <a:pt x="130" y="26"/>
                    <a:pt x="125" y="38"/>
                  </a:cubicBezTo>
                  <a:cubicBezTo>
                    <a:pt x="120" y="37"/>
                    <a:pt x="99" y="27"/>
                    <a:pt x="89" y="27"/>
                  </a:cubicBezTo>
                  <a:cubicBezTo>
                    <a:pt x="78" y="27"/>
                    <a:pt x="85" y="38"/>
                    <a:pt x="68" y="38"/>
                  </a:cubicBezTo>
                  <a:cubicBezTo>
                    <a:pt x="68" y="40"/>
                    <a:pt x="66" y="42"/>
                    <a:pt x="64" y="42"/>
                  </a:cubicBezTo>
                  <a:cubicBezTo>
                    <a:pt x="63" y="42"/>
                    <a:pt x="59" y="42"/>
                    <a:pt x="52" y="42"/>
                  </a:cubicBezTo>
                  <a:cubicBezTo>
                    <a:pt x="37" y="42"/>
                    <a:pt x="3" y="49"/>
                    <a:pt x="0" y="62"/>
                  </a:cubicBezTo>
                  <a:cubicBezTo>
                    <a:pt x="3" y="62"/>
                    <a:pt x="9" y="62"/>
                    <a:pt x="11" y="62"/>
                  </a:cubicBezTo>
                  <a:cubicBezTo>
                    <a:pt x="13" y="61"/>
                    <a:pt x="16" y="59"/>
                    <a:pt x="19" y="58"/>
                  </a:cubicBezTo>
                  <a:cubicBezTo>
                    <a:pt x="35" y="58"/>
                    <a:pt x="35" y="58"/>
                    <a:pt x="35" y="58"/>
                  </a:cubicBezTo>
                  <a:cubicBezTo>
                    <a:pt x="29" y="60"/>
                    <a:pt x="26" y="62"/>
                    <a:pt x="20" y="67"/>
                  </a:cubicBezTo>
                  <a:cubicBezTo>
                    <a:pt x="21" y="68"/>
                    <a:pt x="27" y="71"/>
                    <a:pt x="30" y="71"/>
                  </a:cubicBezTo>
                  <a:cubicBezTo>
                    <a:pt x="40" y="71"/>
                    <a:pt x="40" y="62"/>
                    <a:pt x="51" y="62"/>
                  </a:cubicBezTo>
                  <a:cubicBezTo>
                    <a:pt x="55" y="62"/>
                    <a:pt x="57" y="62"/>
                    <a:pt x="61" y="63"/>
                  </a:cubicBezTo>
                  <a:cubicBezTo>
                    <a:pt x="48" y="67"/>
                    <a:pt x="35" y="66"/>
                    <a:pt x="29" y="79"/>
                  </a:cubicBezTo>
                  <a:cubicBezTo>
                    <a:pt x="30" y="79"/>
                    <a:pt x="32" y="79"/>
                    <a:pt x="35" y="79"/>
                  </a:cubicBezTo>
                  <a:cubicBezTo>
                    <a:pt x="40" y="79"/>
                    <a:pt x="47" y="79"/>
                    <a:pt x="54" y="79"/>
                  </a:cubicBezTo>
                  <a:cubicBezTo>
                    <a:pt x="47" y="80"/>
                    <a:pt x="43" y="83"/>
                    <a:pt x="39" y="85"/>
                  </a:cubicBezTo>
                  <a:cubicBezTo>
                    <a:pt x="43" y="90"/>
                    <a:pt x="58" y="96"/>
                    <a:pt x="68" y="96"/>
                  </a:cubicBezTo>
                  <a:cubicBezTo>
                    <a:pt x="73" y="96"/>
                    <a:pt x="76" y="94"/>
                    <a:pt x="80" y="91"/>
                  </a:cubicBezTo>
                  <a:cubicBezTo>
                    <a:pt x="87" y="91"/>
                    <a:pt x="87" y="91"/>
                    <a:pt x="87" y="91"/>
                  </a:cubicBezTo>
                  <a:cubicBezTo>
                    <a:pt x="84" y="98"/>
                    <a:pt x="97" y="102"/>
                    <a:pt x="108" y="102"/>
                  </a:cubicBezTo>
                  <a:cubicBezTo>
                    <a:pt x="112" y="102"/>
                    <a:pt x="114" y="96"/>
                    <a:pt x="118" y="96"/>
                  </a:cubicBezTo>
                  <a:cubicBezTo>
                    <a:pt x="124" y="96"/>
                    <a:pt x="127" y="100"/>
                    <a:pt x="137" y="100"/>
                  </a:cubicBezTo>
                  <a:cubicBezTo>
                    <a:pt x="154" y="100"/>
                    <a:pt x="166" y="97"/>
                    <a:pt x="177" y="88"/>
                  </a:cubicBezTo>
                  <a:cubicBezTo>
                    <a:pt x="184" y="88"/>
                    <a:pt x="184" y="88"/>
                    <a:pt x="184" y="88"/>
                  </a:cubicBezTo>
                  <a:cubicBezTo>
                    <a:pt x="178" y="96"/>
                    <a:pt x="169" y="99"/>
                    <a:pt x="159" y="103"/>
                  </a:cubicBezTo>
                  <a:cubicBezTo>
                    <a:pt x="133" y="103"/>
                    <a:pt x="133" y="103"/>
                    <a:pt x="133" y="103"/>
                  </a:cubicBezTo>
                  <a:cubicBezTo>
                    <a:pt x="132" y="105"/>
                    <a:pt x="129" y="106"/>
                    <a:pt x="129" y="108"/>
                  </a:cubicBezTo>
                  <a:cubicBezTo>
                    <a:pt x="129" y="112"/>
                    <a:pt x="146" y="122"/>
                    <a:pt x="149" y="125"/>
                  </a:cubicBezTo>
                  <a:cubicBezTo>
                    <a:pt x="148" y="125"/>
                    <a:pt x="147" y="125"/>
                    <a:pt x="146" y="125"/>
                  </a:cubicBezTo>
                  <a:cubicBezTo>
                    <a:pt x="133" y="125"/>
                    <a:pt x="128" y="111"/>
                    <a:pt x="116" y="107"/>
                  </a:cubicBezTo>
                  <a:cubicBezTo>
                    <a:pt x="111" y="105"/>
                    <a:pt x="107" y="105"/>
                    <a:pt x="102" y="105"/>
                  </a:cubicBezTo>
                  <a:cubicBezTo>
                    <a:pt x="96" y="105"/>
                    <a:pt x="91" y="106"/>
                    <a:pt x="88" y="106"/>
                  </a:cubicBezTo>
                  <a:cubicBezTo>
                    <a:pt x="86" y="106"/>
                    <a:pt x="84" y="105"/>
                    <a:pt x="83" y="105"/>
                  </a:cubicBezTo>
                  <a:cubicBezTo>
                    <a:pt x="82" y="105"/>
                    <a:pt x="81" y="105"/>
                    <a:pt x="80" y="106"/>
                  </a:cubicBezTo>
                  <a:cubicBezTo>
                    <a:pt x="81" y="110"/>
                    <a:pt x="82" y="112"/>
                    <a:pt x="88" y="112"/>
                  </a:cubicBezTo>
                  <a:cubicBezTo>
                    <a:pt x="86" y="112"/>
                    <a:pt x="85" y="112"/>
                    <a:pt x="83" y="112"/>
                  </a:cubicBezTo>
                  <a:cubicBezTo>
                    <a:pt x="79" y="112"/>
                    <a:pt x="75" y="113"/>
                    <a:pt x="75" y="116"/>
                  </a:cubicBezTo>
                  <a:cubicBezTo>
                    <a:pt x="75" y="126"/>
                    <a:pt x="111" y="126"/>
                    <a:pt x="111" y="143"/>
                  </a:cubicBezTo>
                  <a:cubicBezTo>
                    <a:pt x="111" y="158"/>
                    <a:pt x="95" y="153"/>
                    <a:pt x="81" y="157"/>
                  </a:cubicBezTo>
                  <a:cubicBezTo>
                    <a:pt x="74" y="160"/>
                    <a:pt x="70" y="165"/>
                    <a:pt x="66" y="174"/>
                  </a:cubicBezTo>
                  <a:cubicBezTo>
                    <a:pt x="66" y="181"/>
                    <a:pt x="66" y="181"/>
                    <a:pt x="66" y="181"/>
                  </a:cubicBezTo>
                  <a:cubicBezTo>
                    <a:pt x="74" y="181"/>
                    <a:pt x="74" y="181"/>
                    <a:pt x="74" y="181"/>
                  </a:cubicBezTo>
                  <a:cubicBezTo>
                    <a:pt x="76" y="179"/>
                    <a:pt x="76" y="179"/>
                    <a:pt x="79" y="177"/>
                  </a:cubicBezTo>
                  <a:cubicBezTo>
                    <a:pt x="87" y="177"/>
                    <a:pt x="87" y="177"/>
                    <a:pt x="87" y="177"/>
                  </a:cubicBezTo>
                  <a:cubicBezTo>
                    <a:pt x="87" y="190"/>
                    <a:pt x="103" y="196"/>
                    <a:pt x="111" y="203"/>
                  </a:cubicBezTo>
                  <a:cubicBezTo>
                    <a:pt x="101" y="203"/>
                    <a:pt x="101" y="203"/>
                    <a:pt x="101" y="203"/>
                  </a:cubicBezTo>
                  <a:cubicBezTo>
                    <a:pt x="91" y="198"/>
                    <a:pt x="85" y="189"/>
                    <a:pt x="68" y="189"/>
                  </a:cubicBezTo>
                  <a:cubicBezTo>
                    <a:pt x="66" y="189"/>
                    <a:pt x="64" y="188"/>
                    <a:pt x="62" y="188"/>
                  </a:cubicBezTo>
                  <a:cubicBezTo>
                    <a:pt x="58" y="188"/>
                    <a:pt x="55" y="189"/>
                    <a:pt x="55" y="194"/>
                  </a:cubicBezTo>
                  <a:cubicBezTo>
                    <a:pt x="55" y="203"/>
                    <a:pt x="66" y="205"/>
                    <a:pt x="73" y="210"/>
                  </a:cubicBezTo>
                  <a:cubicBezTo>
                    <a:pt x="61" y="218"/>
                    <a:pt x="34" y="210"/>
                    <a:pt x="34" y="231"/>
                  </a:cubicBezTo>
                  <a:cubicBezTo>
                    <a:pt x="34" y="232"/>
                    <a:pt x="36" y="235"/>
                    <a:pt x="39" y="235"/>
                  </a:cubicBezTo>
                  <a:cubicBezTo>
                    <a:pt x="42" y="235"/>
                    <a:pt x="44" y="232"/>
                    <a:pt x="46" y="230"/>
                  </a:cubicBezTo>
                  <a:cubicBezTo>
                    <a:pt x="64" y="236"/>
                    <a:pt x="78" y="240"/>
                    <a:pt x="96" y="240"/>
                  </a:cubicBezTo>
                  <a:cubicBezTo>
                    <a:pt x="104" y="240"/>
                    <a:pt x="107" y="235"/>
                    <a:pt x="112" y="235"/>
                  </a:cubicBezTo>
                  <a:cubicBezTo>
                    <a:pt x="125" y="235"/>
                    <a:pt x="136" y="235"/>
                    <a:pt x="151" y="235"/>
                  </a:cubicBezTo>
                  <a:cubicBezTo>
                    <a:pt x="162" y="235"/>
                    <a:pt x="156" y="243"/>
                    <a:pt x="169" y="243"/>
                  </a:cubicBezTo>
                  <a:cubicBezTo>
                    <a:pt x="181" y="243"/>
                    <a:pt x="211" y="234"/>
                    <a:pt x="211" y="225"/>
                  </a:cubicBezTo>
                  <a:cubicBezTo>
                    <a:pt x="211" y="221"/>
                    <a:pt x="207" y="220"/>
                    <a:pt x="204" y="220"/>
                  </a:cubicBezTo>
                  <a:cubicBezTo>
                    <a:pt x="204" y="220"/>
                    <a:pt x="203" y="220"/>
                    <a:pt x="203" y="220"/>
                  </a:cubicBezTo>
                  <a:cubicBezTo>
                    <a:pt x="199" y="220"/>
                    <a:pt x="198" y="220"/>
                    <a:pt x="190" y="220"/>
                  </a:cubicBezTo>
                  <a:cubicBezTo>
                    <a:pt x="190" y="202"/>
                    <a:pt x="212" y="212"/>
                    <a:pt x="212" y="196"/>
                  </a:cubicBezTo>
                  <a:cubicBezTo>
                    <a:pt x="212" y="192"/>
                    <a:pt x="209" y="191"/>
                    <a:pt x="208" y="188"/>
                  </a:cubicBezTo>
                  <a:cubicBezTo>
                    <a:pt x="212" y="188"/>
                    <a:pt x="212" y="188"/>
                    <a:pt x="235" y="188"/>
                  </a:cubicBezTo>
                  <a:cubicBezTo>
                    <a:pt x="244" y="181"/>
                    <a:pt x="247" y="169"/>
                    <a:pt x="258" y="163"/>
                  </a:cubicBezTo>
                  <a:cubicBezTo>
                    <a:pt x="255" y="156"/>
                    <a:pt x="249" y="154"/>
                    <a:pt x="243" y="151"/>
                  </a:cubicBezTo>
                  <a:cubicBezTo>
                    <a:pt x="246" y="151"/>
                    <a:pt x="249" y="151"/>
                    <a:pt x="251" y="151"/>
                  </a:cubicBezTo>
                  <a:cubicBezTo>
                    <a:pt x="256" y="151"/>
                    <a:pt x="259" y="149"/>
                    <a:pt x="258" y="141"/>
                  </a:cubicBezTo>
                  <a:cubicBezTo>
                    <a:pt x="244" y="141"/>
                    <a:pt x="244" y="141"/>
                    <a:pt x="244" y="141"/>
                  </a:cubicBezTo>
                  <a:cubicBezTo>
                    <a:pt x="252" y="134"/>
                    <a:pt x="265" y="133"/>
                    <a:pt x="277" y="130"/>
                  </a:cubicBezTo>
                  <a:cubicBezTo>
                    <a:pt x="278" y="129"/>
                    <a:pt x="280" y="129"/>
                    <a:pt x="282" y="129"/>
                  </a:cubicBezTo>
                  <a:cubicBezTo>
                    <a:pt x="284" y="129"/>
                    <a:pt x="287" y="129"/>
                    <a:pt x="289" y="129"/>
                  </a:cubicBezTo>
                  <a:cubicBezTo>
                    <a:pt x="291" y="130"/>
                    <a:pt x="294" y="130"/>
                    <a:pt x="296" y="130"/>
                  </a:cubicBezTo>
                  <a:cubicBezTo>
                    <a:pt x="299" y="130"/>
                    <a:pt x="302" y="130"/>
                    <a:pt x="304" y="128"/>
                  </a:cubicBezTo>
                  <a:cubicBezTo>
                    <a:pt x="320" y="116"/>
                    <a:pt x="332" y="95"/>
                    <a:pt x="353" y="88"/>
                  </a:cubicBezTo>
                  <a:cubicBezTo>
                    <a:pt x="372" y="82"/>
                    <a:pt x="402" y="75"/>
                    <a:pt x="414" y="62"/>
                  </a:cubicBezTo>
                  <a:cubicBezTo>
                    <a:pt x="413" y="62"/>
                    <a:pt x="412" y="62"/>
                    <a:pt x="411" y="62"/>
                  </a:cubicBezTo>
                  <a:cubicBezTo>
                    <a:pt x="408" y="62"/>
                    <a:pt x="403" y="63"/>
                    <a:pt x="399" y="63"/>
                  </a:cubicBezTo>
                  <a:cubicBezTo>
                    <a:pt x="395" y="63"/>
                    <a:pt x="391" y="64"/>
                    <a:pt x="387" y="64"/>
                  </a:cubicBezTo>
                  <a:cubicBezTo>
                    <a:pt x="381" y="64"/>
                    <a:pt x="377" y="63"/>
                    <a:pt x="374" y="61"/>
                  </a:cubicBezTo>
                  <a:cubicBezTo>
                    <a:pt x="402" y="47"/>
                    <a:pt x="428" y="57"/>
                    <a:pt x="449" y="41"/>
                  </a:cubicBezTo>
                  <a:cubicBezTo>
                    <a:pt x="453" y="38"/>
                    <a:pt x="463" y="40"/>
                    <a:pt x="463" y="33"/>
                  </a:cubicBezTo>
                  <a:cubicBezTo>
                    <a:pt x="463" y="23"/>
                    <a:pt x="435" y="26"/>
                    <a:pt x="428" y="20"/>
                  </a:cubicBezTo>
                  <a:cubicBezTo>
                    <a:pt x="425" y="17"/>
                    <a:pt x="425" y="12"/>
                    <a:pt x="419" y="11"/>
                  </a:cubicBezTo>
                  <a:cubicBezTo>
                    <a:pt x="416" y="10"/>
                    <a:pt x="414" y="9"/>
                    <a:pt x="410" y="7"/>
                  </a:cubicBezTo>
                  <a:cubicBezTo>
                    <a:pt x="370" y="18"/>
                    <a:pt x="370" y="18"/>
                    <a:pt x="370" y="18"/>
                  </a:cubicBezTo>
                  <a:cubicBezTo>
                    <a:pt x="373" y="17"/>
                    <a:pt x="374" y="16"/>
                    <a:pt x="377" y="13"/>
                  </a:cubicBezTo>
                  <a:cubicBezTo>
                    <a:pt x="369" y="5"/>
                    <a:pt x="340" y="4"/>
                    <a:pt x="322" y="4"/>
                  </a:cubicBezTo>
                  <a:cubicBezTo>
                    <a:pt x="316" y="4"/>
                    <a:pt x="311" y="4"/>
                    <a:pt x="309" y="4"/>
                  </a:cubicBezTo>
                  <a:cubicBezTo>
                    <a:pt x="303" y="4"/>
                    <a:pt x="300" y="4"/>
                    <a:pt x="294" y="4"/>
                  </a:cubicBezTo>
                  <a:cubicBezTo>
                    <a:pt x="289" y="4"/>
                    <a:pt x="286" y="0"/>
                    <a:pt x="27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78" name="Freeform 171"/>
            <p:cNvSpPr>
              <a:spLocks/>
            </p:cNvSpPr>
            <p:nvPr/>
          </p:nvSpPr>
          <p:spPr bwMode="auto">
            <a:xfrm>
              <a:off x="858" y="-1001"/>
              <a:ext cx="2139" cy="1627"/>
            </a:xfrm>
            <a:custGeom>
              <a:avLst/>
              <a:gdLst>
                <a:gd name="T0" fmla="*/ 489 w 905"/>
                <a:gd name="T1" fmla="*/ 15 h 688"/>
                <a:gd name="T2" fmla="*/ 468 w 905"/>
                <a:gd name="T3" fmla="*/ 22 h 688"/>
                <a:gd name="T4" fmla="*/ 425 w 905"/>
                <a:gd name="T5" fmla="*/ 18 h 688"/>
                <a:gd name="T6" fmla="*/ 370 w 905"/>
                <a:gd name="T7" fmla="*/ 43 h 688"/>
                <a:gd name="T8" fmla="*/ 328 w 905"/>
                <a:gd name="T9" fmla="*/ 45 h 688"/>
                <a:gd name="T10" fmla="*/ 312 w 905"/>
                <a:gd name="T11" fmla="*/ 64 h 688"/>
                <a:gd name="T12" fmla="*/ 284 w 905"/>
                <a:gd name="T13" fmla="*/ 66 h 688"/>
                <a:gd name="T14" fmla="*/ 173 w 905"/>
                <a:gd name="T15" fmla="*/ 71 h 688"/>
                <a:gd name="T16" fmla="*/ 86 w 905"/>
                <a:gd name="T17" fmla="*/ 122 h 688"/>
                <a:gd name="T18" fmla="*/ 100 w 905"/>
                <a:gd name="T19" fmla="*/ 168 h 688"/>
                <a:gd name="T20" fmla="*/ 67 w 905"/>
                <a:gd name="T21" fmla="*/ 170 h 688"/>
                <a:gd name="T22" fmla="*/ 0 w 905"/>
                <a:gd name="T23" fmla="*/ 198 h 688"/>
                <a:gd name="T24" fmla="*/ 77 w 905"/>
                <a:gd name="T25" fmla="*/ 216 h 688"/>
                <a:gd name="T26" fmla="*/ 61 w 905"/>
                <a:gd name="T27" fmla="*/ 227 h 688"/>
                <a:gd name="T28" fmla="*/ 22 w 905"/>
                <a:gd name="T29" fmla="*/ 242 h 688"/>
                <a:gd name="T30" fmla="*/ 62 w 905"/>
                <a:gd name="T31" fmla="*/ 251 h 688"/>
                <a:gd name="T32" fmla="*/ 89 w 905"/>
                <a:gd name="T33" fmla="*/ 273 h 688"/>
                <a:gd name="T34" fmla="*/ 98 w 905"/>
                <a:gd name="T35" fmla="*/ 264 h 688"/>
                <a:gd name="T36" fmla="*/ 146 w 905"/>
                <a:gd name="T37" fmla="*/ 262 h 688"/>
                <a:gd name="T38" fmla="*/ 270 w 905"/>
                <a:gd name="T39" fmla="*/ 370 h 688"/>
                <a:gd name="T40" fmla="*/ 286 w 905"/>
                <a:gd name="T41" fmla="*/ 393 h 688"/>
                <a:gd name="T42" fmla="*/ 288 w 905"/>
                <a:gd name="T43" fmla="*/ 423 h 688"/>
                <a:gd name="T44" fmla="*/ 335 w 905"/>
                <a:gd name="T45" fmla="*/ 446 h 688"/>
                <a:gd name="T46" fmla="*/ 305 w 905"/>
                <a:gd name="T47" fmla="*/ 482 h 688"/>
                <a:gd name="T48" fmla="*/ 284 w 905"/>
                <a:gd name="T49" fmla="*/ 525 h 688"/>
                <a:gd name="T50" fmla="*/ 289 w 905"/>
                <a:gd name="T51" fmla="*/ 538 h 688"/>
                <a:gd name="T52" fmla="*/ 315 w 905"/>
                <a:gd name="T53" fmla="*/ 587 h 688"/>
                <a:gd name="T54" fmla="*/ 331 w 905"/>
                <a:gd name="T55" fmla="*/ 587 h 688"/>
                <a:gd name="T56" fmla="*/ 357 w 905"/>
                <a:gd name="T57" fmla="*/ 655 h 688"/>
                <a:gd name="T58" fmla="*/ 422 w 905"/>
                <a:gd name="T59" fmla="*/ 687 h 688"/>
                <a:gd name="T60" fmla="*/ 459 w 905"/>
                <a:gd name="T61" fmla="*/ 655 h 688"/>
                <a:gd name="T62" fmla="*/ 478 w 905"/>
                <a:gd name="T63" fmla="*/ 586 h 688"/>
                <a:gd name="T64" fmla="*/ 520 w 905"/>
                <a:gd name="T65" fmla="*/ 551 h 688"/>
                <a:gd name="T66" fmla="*/ 539 w 905"/>
                <a:gd name="T67" fmla="*/ 548 h 688"/>
                <a:gd name="T68" fmla="*/ 610 w 905"/>
                <a:gd name="T69" fmla="*/ 497 h 688"/>
                <a:gd name="T70" fmla="*/ 700 w 905"/>
                <a:gd name="T71" fmla="*/ 475 h 688"/>
                <a:gd name="T72" fmla="*/ 702 w 905"/>
                <a:gd name="T73" fmla="*/ 422 h 688"/>
                <a:gd name="T74" fmla="*/ 711 w 905"/>
                <a:gd name="T75" fmla="*/ 402 h 688"/>
                <a:gd name="T76" fmla="*/ 772 w 905"/>
                <a:gd name="T77" fmla="*/ 422 h 688"/>
                <a:gd name="T78" fmla="*/ 723 w 905"/>
                <a:gd name="T79" fmla="*/ 356 h 688"/>
                <a:gd name="T80" fmla="*/ 763 w 905"/>
                <a:gd name="T81" fmla="*/ 365 h 688"/>
                <a:gd name="T82" fmla="*/ 758 w 905"/>
                <a:gd name="T83" fmla="*/ 353 h 688"/>
                <a:gd name="T84" fmla="*/ 805 w 905"/>
                <a:gd name="T85" fmla="*/ 311 h 688"/>
                <a:gd name="T86" fmla="*/ 801 w 905"/>
                <a:gd name="T87" fmla="*/ 282 h 688"/>
                <a:gd name="T88" fmla="*/ 787 w 905"/>
                <a:gd name="T89" fmla="*/ 242 h 688"/>
                <a:gd name="T90" fmla="*/ 801 w 905"/>
                <a:gd name="T91" fmla="*/ 216 h 688"/>
                <a:gd name="T92" fmla="*/ 779 w 905"/>
                <a:gd name="T93" fmla="*/ 204 h 688"/>
                <a:gd name="T94" fmla="*/ 804 w 905"/>
                <a:gd name="T95" fmla="*/ 158 h 688"/>
                <a:gd name="T96" fmla="*/ 827 w 905"/>
                <a:gd name="T97" fmla="*/ 130 h 688"/>
                <a:gd name="T98" fmla="*/ 840 w 905"/>
                <a:gd name="T99" fmla="*/ 113 h 688"/>
                <a:gd name="T100" fmla="*/ 874 w 905"/>
                <a:gd name="T101" fmla="*/ 61 h 688"/>
                <a:gd name="T102" fmla="*/ 818 w 905"/>
                <a:gd name="T103" fmla="*/ 79 h 688"/>
                <a:gd name="T104" fmla="*/ 771 w 905"/>
                <a:gd name="T105" fmla="*/ 77 h 688"/>
                <a:gd name="T106" fmla="*/ 744 w 905"/>
                <a:gd name="T107" fmla="*/ 60 h 688"/>
                <a:gd name="T108" fmla="*/ 693 w 905"/>
                <a:gd name="T109" fmla="*/ 63 h 688"/>
                <a:gd name="T110" fmla="*/ 595 w 905"/>
                <a:gd name="T111" fmla="*/ 64 h 688"/>
                <a:gd name="T112" fmla="*/ 718 w 905"/>
                <a:gd name="T113" fmla="*/ 3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5" h="688">
                  <a:moveTo>
                    <a:pt x="639" y="0"/>
                  </a:moveTo>
                  <a:cubicBezTo>
                    <a:pt x="612" y="0"/>
                    <a:pt x="592" y="0"/>
                    <a:pt x="562" y="0"/>
                  </a:cubicBezTo>
                  <a:cubicBezTo>
                    <a:pt x="535" y="0"/>
                    <a:pt x="515" y="15"/>
                    <a:pt x="489" y="15"/>
                  </a:cubicBezTo>
                  <a:cubicBezTo>
                    <a:pt x="484" y="15"/>
                    <a:pt x="480" y="15"/>
                    <a:pt x="476" y="15"/>
                  </a:cubicBezTo>
                  <a:cubicBezTo>
                    <a:pt x="473" y="15"/>
                    <a:pt x="471" y="15"/>
                    <a:pt x="468" y="15"/>
                  </a:cubicBezTo>
                  <a:cubicBezTo>
                    <a:pt x="468" y="22"/>
                    <a:pt x="468" y="22"/>
                    <a:pt x="468" y="22"/>
                  </a:cubicBezTo>
                  <a:cubicBezTo>
                    <a:pt x="458" y="22"/>
                    <a:pt x="458" y="22"/>
                    <a:pt x="458" y="22"/>
                  </a:cubicBezTo>
                  <a:cubicBezTo>
                    <a:pt x="449" y="18"/>
                    <a:pt x="441" y="18"/>
                    <a:pt x="432" y="18"/>
                  </a:cubicBezTo>
                  <a:cubicBezTo>
                    <a:pt x="430" y="18"/>
                    <a:pt x="428" y="18"/>
                    <a:pt x="425" y="18"/>
                  </a:cubicBezTo>
                  <a:cubicBezTo>
                    <a:pt x="408" y="18"/>
                    <a:pt x="394" y="22"/>
                    <a:pt x="380" y="28"/>
                  </a:cubicBezTo>
                  <a:cubicBezTo>
                    <a:pt x="383" y="32"/>
                    <a:pt x="387" y="33"/>
                    <a:pt x="391" y="36"/>
                  </a:cubicBezTo>
                  <a:cubicBezTo>
                    <a:pt x="386" y="37"/>
                    <a:pt x="370" y="35"/>
                    <a:pt x="370" y="43"/>
                  </a:cubicBezTo>
                  <a:cubicBezTo>
                    <a:pt x="370" y="53"/>
                    <a:pt x="391" y="60"/>
                    <a:pt x="400" y="64"/>
                  </a:cubicBezTo>
                  <a:cubicBezTo>
                    <a:pt x="376" y="64"/>
                    <a:pt x="376" y="64"/>
                    <a:pt x="376" y="64"/>
                  </a:cubicBezTo>
                  <a:cubicBezTo>
                    <a:pt x="363" y="57"/>
                    <a:pt x="350" y="45"/>
                    <a:pt x="328" y="45"/>
                  </a:cubicBezTo>
                  <a:cubicBezTo>
                    <a:pt x="323" y="45"/>
                    <a:pt x="315" y="46"/>
                    <a:pt x="315" y="52"/>
                  </a:cubicBezTo>
                  <a:cubicBezTo>
                    <a:pt x="315" y="56"/>
                    <a:pt x="318" y="60"/>
                    <a:pt x="319" y="64"/>
                  </a:cubicBezTo>
                  <a:cubicBezTo>
                    <a:pt x="319" y="64"/>
                    <a:pt x="314" y="64"/>
                    <a:pt x="312" y="64"/>
                  </a:cubicBezTo>
                  <a:cubicBezTo>
                    <a:pt x="301" y="60"/>
                    <a:pt x="292" y="61"/>
                    <a:pt x="286" y="51"/>
                  </a:cubicBezTo>
                  <a:cubicBezTo>
                    <a:pt x="281" y="56"/>
                    <a:pt x="281" y="56"/>
                    <a:pt x="281" y="56"/>
                  </a:cubicBezTo>
                  <a:cubicBezTo>
                    <a:pt x="281" y="60"/>
                    <a:pt x="284" y="63"/>
                    <a:pt x="284" y="66"/>
                  </a:cubicBezTo>
                  <a:cubicBezTo>
                    <a:pt x="274" y="66"/>
                    <a:pt x="271" y="51"/>
                    <a:pt x="261" y="51"/>
                  </a:cubicBezTo>
                  <a:cubicBezTo>
                    <a:pt x="247" y="51"/>
                    <a:pt x="237" y="59"/>
                    <a:pt x="222" y="63"/>
                  </a:cubicBezTo>
                  <a:cubicBezTo>
                    <a:pt x="202" y="63"/>
                    <a:pt x="194" y="68"/>
                    <a:pt x="173" y="71"/>
                  </a:cubicBezTo>
                  <a:cubicBezTo>
                    <a:pt x="156" y="73"/>
                    <a:pt x="170" y="97"/>
                    <a:pt x="152" y="97"/>
                  </a:cubicBezTo>
                  <a:cubicBezTo>
                    <a:pt x="146" y="97"/>
                    <a:pt x="142" y="96"/>
                    <a:pt x="138" y="93"/>
                  </a:cubicBezTo>
                  <a:cubicBezTo>
                    <a:pt x="127" y="103"/>
                    <a:pt x="104" y="116"/>
                    <a:pt x="86" y="122"/>
                  </a:cubicBezTo>
                  <a:cubicBezTo>
                    <a:pt x="83" y="122"/>
                    <a:pt x="75" y="125"/>
                    <a:pt x="75" y="130"/>
                  </a:cubicBezTo>
                  <a:cubicBezTo>
                    <a:pt x="75" y="140"/>
                    <a:pt x="105" y="139"/>
                    <a:pt x="115" y="140"/>
                  </a:cubicBezTo>
                  <a:cubicBezTo>
                    <a:pt x="115" y="154"/>
                    <a:pt x="109" y="163"/>
                    <a:pt x="100" y="168"/>
                  </a:cubicBezTo>
                  <a:cubicBezTo>
                    <a:pt x="96" y="171"/>
                    <a:pt x="92" y="171"/>
                    <a:pt x="86" y="171"/>
                  </a:cubicBezTo>
                  <a:cubicBezTo>
                    <a:pt x="83" y="171"/>
                    <a:pt x="80" y="171"/>
                    <a:pt x="77" y="171"/>
                  </a:cubicBezTo>
                  <a:cubicBezTo>
                    <a:pt x="74" y="171"/>
                    <a:pt x="71" y="170"/>
                    <a:pt x="67" y="170"/>
                  </a:cubicBezTo>
                  <a:cubicBezTo>
                    <a:pt x="63" y="170"/>
                    <a:pt x="59" y="171"/>
                    <a:pt x="55" y="172"/>
                  </a:cubicBezTo>
                  <a:cubicBezTo>
                    <a:pt x="45" y="175"/>
                    <a:pt x="40" y="181"/>
                    <a:pt x="30" y="184"/>
                  </a:cubicBezTo>
                  <a:cubicBezTo>
                    <a:pt x="19" y="188"/>
                    <a:pt x="0" y="182"/>
                    <a:pt x="0" y="198"/>
                  </a:cubicBezTo>
                  <a:cubicBezTo>
                    <a:pt x="0" y="207"/>
                    <a:pt x="51" y="221"/>
                    <a:pt x="53" y="221"/>
                  </a:cubicBezTo>
                  <a:cubicBezTo>
                    <a:pt x="60" y="221"/>
                    <a:pt x="63" y="221"/>
                    <a:pt x="71" y="221"/>
                  </a:cubicBezTo>
                  <a:cubicBezTo>
                    <a:pt x="74" y="221"/>
                    <a:pt x="76" y="219"/>
                    <a:pt x="77" y="216"/>
                  </a:cubicBezTo>
                  <a:cubicBezTo>
                    <a:pt x="98" y="216"/>
                    <a:pt x="98" y="216"/>
                    <a:pt x="98" y="216"/>
                  </a:cubicBezTo>
                  <a:cubicBezTo>
                    <a:pt x="96" y="222"/>
                    <a:pt x="96" y="224"/>
                    <a:pt x="91" y="227"/>
                  </a:cubicBezTo>
                  <a:cubicBezTo>
                    <a:pt x="61" y="227"/>
                    <a:pt x="61" y="227"/>
                    <a:pt x="61" y="227"/>
                  </a:cubicBezTo>
                  <a:cubicBezTo>
                    <a:pt x="58" y="231"/>
                    <a:pt x="57" y="232"/>
                    <a:pt x="51" y="232"/>
                  </a:cubicBezTo>
                  <a:cubicBezTo>
                    <a:pt x="48" y="232"/>
                    <a:pt x="44" y="232"/>
                    <a:pt x="38" y="232"/>
                  </a:cubicBezTo>
                  <a:cubicBezTo>
                    <a:pt x="34" y="232"/>
                    <a:pt x="23" y="235"/>
                    <a:pt x="22" y="242"/>
                  </a:cubicBezTo>
                  <a:cubicBezTo>
                    <a:pt x="26" y="243"/>
                    <a:pt x="27" y="244"/>
                    <a:pt x="29" y="244"/>
                  </a:cubicBezTo>
                  <a:cubicBezTo>
                    <a:pt x="32" y="244"/>
                    <a:pt x="33" y="242"/>
                    <a:pt x="41" y="242"/>
                  </a:cubicBezTo>
                  <a:cubicBezTo>
                    <a:pt x="47" y="242"/>
                    <a:pt x="53" y="248"/>
                    <a:pt x="62" y="251"/>
                  </a:cubicBezTo>
                  <a:cubicBezTo>
                    <a:pt x="60" y="256"/>
                    <a:pt x="56" y="257"/>
                    <a:pt x="51" y="260"/>
                  </a:cubicBezTo>
                  <a:cubicBezTo>
                    <a:pt x="58" y="268"/>
                    <a:pt x="74" y="272"/>
                    <a:pt x="86" y="272"/>
                  </a:cubicBezTo>
                  <a:cubicBezTo>
                    <a:pt x="88" y="272"/>
                    <a:pt x="89" y="273"/>
                    <a:pt x="89" y="273"/>
                  </a:cubicBezTo>
                  <a:cubicBezTo>
                    <a:pt x="90" y="273"/>
                    <a:pt x="91" y="272"/>
                    <a:pt x="92" y="271"/>
                  </a:cubicBezTo>
                  <a:cubicBezTo>
                    <a:pt x="91" y="270"/>
                    <a:pt x="89" y="268"/>
                    <a:pt x="87" y="267"/>
                  </a:cubicBezTo>
                  <a:cubicBezTo>
                    <a:pt x="90" y="265"/>
                    <a:pt x="92" y="264"/>
                    <a:pt x="98" y="264"/>
                  </a:cubicBezTo>
                  <a:cubicBezTo>
                    <a:pt x="104" y="264"/>
                    <a:pt x="109" y="269"/>
                    <a:pt x="114" y="269"/>
                  </a:cubicBezTo>
                  <a:cubicBezTo>
                    <a:pt x="120" y="269"/>
                    <a:pt x="124" y="262"/>
                    <a:pt x="130" y="262"/>
                  </a:cubicBezTo>
                  <a:cubicBezTo>
                    <a:pt x="135" y="262"/>
                    <a:pt x="137" y="262"/>
                    <a:pt x="146" y="262"/>
                  </a:cubicBezTo>
                  <a:cubicBezTo>
                    <a:pt x="205" y="262"/>
                    <a:pt x="242" y="308"/>
                    <a:pt x="257" y="353"/>
                  </a:cubicBezTo>
                  <a:cubicBezTo>
                    <a:pt x="257" y="361"/>
                    <a:pt x="257" y="361"/>
                    <a:pt x="257" y="361"/>
                  </a:cubicBezTo>
                  <a:cubicBezTo>
                    <a:pt x="262" y="362"/>
                    <a:pt x="270" y="362"/>
                    <a:pt x="270" y="370"/>
                  </a:cubicBezTo>
                  <a:cubicBezTo>
                    <a:pt x="270" y="382"/>
                    <a:pt x="259" y="381"/>
                    <a:pt x="259" y="393"/>
                  </a:cubicBezTo>
                  <a:cubicBezTo>
                    <a:pt x="259" y="401"/>
                    <a:pt x="263" y="402"/>
                    <a:pt x="273" y="402"/>
                  </a:cubicBezTo>
                  <a:cubicBezTo>
                    <a:pt x="280" y="402"/>
                    <a:pt x="281" y="393"/>
                    <a:pt x="286" y="393"/>
                  </a:cubicBezTo>
                  <a:cubicBezTo>
                    <a:pt x="304" y="393"/>
                    <a:pt x="308" y="418"/>
                    <a:pt x="325" y="423"/>
                  </a:cubicBezTo>
                  <a:cubicBezTo>
                    <a:pt x="324" y="426"/>
                    <a:pt x="325" y="431"/>
                    <a:pt x="319" y="431"/>
                  </a:cubicBezTo>
                  <a:cubicBezTo>
                    <a:pt x="307" y="431"/>
                    <a:pt x="299" y="423"/>
                    <a:pt x="288" y="423"/>
                  </a:cubicBezTo>
                  <a:cubicBezTo>
                    <a:pt x="285" y="423"/>
                    <a:pt x="284" y="422"/>
                    <a:pt x="282" y="422"/>
                  </a:cubicBezTo>
                  <a:cubicBezTo>
                    <a:pt x="281" y="422"/>
                    <a:pt x="280" y="422"/>
                    <a:pt x="278" y="423"/>
                  </a:cubicBezTo>
                  <a:cubicBezTo>
                    <a:pt x="280" y="438"/>
                    <a:pt x="319" y="440"/>
                    <a:pt x="335" y="446"/>
                  </a:cubicBezTo>
                  <a:cubicBezTo>
                    <a:pt x="331" y="460"/>
                    <a:pt x="323" y="466"/>
                    <a:pt x="319" y="481"/>
                  </a:cubicBezTo>
                  <a:cubicBezTo>
                    <a:pt x="316" y="480"/>
                    <a:pt x="314" y="479"/>
                    <a:pt x="313" y="479"/>
                  </a:cubicBezTo>
                  <a:cubicBezTo>
                    <a:pt x="311" y="479"/>
                    <a:pt x="309" y="480"/>
                    <a:pt x="305" y="482"/>
                  </a:cubicBezTo>
                  <a:cubicBezTo>
                    <a:pt x="305" y="484"/>
                    <a:pt x="305" y="484"/>
                    <a:pt x="305" y="484"/>
                  </a:cubicBezTo>
                  <a:cubicBezTo>
                    <a:pt x="294" y="492"/>
                    <a:pt x="291" y="503"/>
                    <a:pt x="284" y="513"/>
                  </a:cubicBezTo>
                  <a:cubicBezTo>
                    <a:pt x="284" y="525"/>
                    <a:pt x="284" y="525"/>
                    <a:pt x="284" y="525"/>
                  </a:cubicBezTo>
                  <a:cubicBezTo>
                    <a:pt x="285" y="523"/>
                    <a:pt x="287" y="523"/>
                    <a:pt x="288" y="523"/>
                  </a:cubicBezTo>
                  <a:cubicBezTo>
                    <a:pt x="290" y="523"/>
                    <a:pt x="292" y="524"/>
                    <a:pt x="294" y="525"/>
                  </a:cubicBezTo>
                  <a:cubicBezTo>
                    <a:pt x="293" y="530"/>
                    <a:pt x="289" y="533"/>
                    <a:pt x="289" y="538"/>
                  </a:cubicBezTo>
                  <a:cubicBezTo>
                    <a:pt x="289" y="552"/>
                    <a:pt x="303" y="558"/>
                    <a:pt x="306" y="568"/>
                  </a:cubicBezTo>
                  <a:cubicBezTo>
                    <a:pt x="308" y="573"/>
                    <a:pt x="309" y="583"/>
                    <a:pt x="312" y="585"/>
                  </a:cubicBezTo>
                  <a:cubicBezTo>
                    <a:pt x="313" y="586"/>
                    <a:pt x="314" y="587"/>
                    <a:pt x="315" y="587"/>
                  </a:cubicBezTo>
                  <a:cubicBezTo>
                    <a:pt x="317" y="587"/>
                    <a:pt x="319" y="586"/>
                    <a:pt x="321" y="585"/>
                  </a:cubicBezTo>
                  <a:cubicBezTo>
                    <a:pt x="322" y="584"/>
                    <a:pt x="324" y="583"/>
                    <a:pt x="325" y="583"/>
                  </a:cubicBezTo>
                  <a:cubicBezTo>
                    <a:pt x="327" y="583"/>
                    <a:pt x="329" y="584"/>
                    <a:pt x="331" y="587"/>
                  </a:cubicBezTo>
                  <a:cubicBezTo>
                    <a:pt x="327" y="591"/>
                    <a:pt x="323" y="590"/>
                    <a:pt x="323" y="597"/>
                  </a:cubicBezTo>
                  <a:cubicBezTo>
                    <a:pt x="323" y="612"/>
                    <a:pt x="343" y="636"/>
                    <a:pt x="354" y="645"/>
                  </a:cubicBezTo>
                  <a:cubicBezTo>
                    <a:pt x="355" y="646"/>
                    <a:pt x="354" y="653"/>
                    <a:pt x="357" y="655"/>
                  </a:cubicBezTo>
                  <a:cubicBezTo>
                    <a:pt x="366" y="661"/>
                    <a:pt x="371" y="658"/>
                    <a:pt x="375" y="670"/>
                  </a:cubicBezTo>
                  <a:cubicBezTo>
                    <a:pt x="381" y="669"/>
                    <a:pt x="390" y="663"/>
                    <a:pt x="397" y="663"/>
                  </a:cubicBezTo>
                  <a:cubicBezTo>
                    <a:pt x="410" y="663"/>
                    <a:pt x="409" y="687"/>
                    <a:pt x="422" y="687"/>
                  </a:cubicBezTo>
                  <a:cubicBezTo>
                    <a:pt x="426" y="687"/>
                    <a:pt x="427" y="684"/>
                    <a:pt x="433" y="683"/>
                  </a:cubicBezTo>
                  <a:cubicBezTo>
                    <a:pt x="434" y="686"/>
                    <a:pt x="436" y="688"/>
                    <a:pt x="439" y="688"/>
                  </a:cubicBezTo>
                  <a:cubicBezTo>
                    <a:pt x="454" y="688"/>
                    <a:pt x="447" y="661"/>
                    <a:pt x="459" y="655"/>
                  </a:cubicBezTo>
                  <a:cubicBezTo>
                    <a:pt x="458" y="649"/>
                    <a:pt x="459" y="636"/>
                    <a:pt x="459" y="626"/>
                  </a:cubicBezTo>
                  <a:cubicBezTo>
                    <a:pt x="459" y="611"/>
                    <a:pt x="484" y="617"/>
                    <a:pt x="484" y="599"/>
                  </a:cubicBezTo>
                  <a:cubicBezTo>
                    <a:pt x="484" y="593"/>
                    <a:pt x="478" y="590"/>
                    <a:pt x="478" y="586"/>
                  </a:cubicBezTo>
                  <a:cubicBezTo>
                    <a:pt x="478" y="584"/>
                    <a:pt x="480" y="582"/>
                    <a:pt x="482" y="580"/>
                  </a:cubicBezTo>
                  <a:cubicBezTo>
                    <a:pt x="482" y="579"/>
                    <a:pt x="480" y="576"/>
                    <a:pt x="480" y="575"/>
                  </a:cubicBezTo>
                  <a:cubicBezTo>
                    <a:pt x="480" y="557"/>
                    <a:pt x="509" y="562"/>
                    <a:pt x="520" y="551"/>
                  </a:cubicBezTo>
                  <a:cubicBezTo>
                    <a:pt x="525" y="546"/>
                    <a:pt x="523" y="541"/>
                    <a:pt x="531" y="538"/>
                  </a:cubicBezTo>
                  <a:cubicBezTo>
                    <a:pt x="531" y="548"/>
                    <a:pt x="531" y="548"/>
                    <a:pt x="531" y="548"/>
                  </a:cubicBezTo>
                  <a:cubicBezTo>
                    <a:pt x="539" y="548"/>
                    <a:pt x="539" y="548"/>
                    <a:pt x="539" y="548"/>
                  </a:cubicBezTo>
                  <a:cubicBezTo>
                    <a:pt x="550" y="541"/>
                    <a:pt x="568" y="543"/>
                    <a:pt x="578" y="533"/>
                  </a:cubicBezTo>
                  <a:cubicBezTo>
                    <a:pt x="586" y="525"/>
                    <a:pt x="587" y="514"/>
                    <a:pt x="597" y="506"/>
                  </a:cubicBezTo>
                  <a:cubicBezTo>
                    <a:pt x="610" y="497"/>
                    <a:pt x="610" y="497"/>
                    <a:pt x="610" y="497"/>
                  </a:cubicBezTo>
                  <a:cubicBezTo>
                    <a:pt x="610" y="493"/>
                    <a:pt x="615" y="491"/>
                    <a:pt x="620" y="488"/>
                  </a:cubicBezTo>
                  <a:cubicBezTo>
                    <a:pt x="645" y="488"/>
                    <a:pt x="645" y="488"/>
                    <a:pt x="645" y="488"/>
                  </a:cubicBezTo>
                  <a:cubicBezTo>
                    <a:pt x="665" y="479"/>
                    <a:pt x="681" y="481"/>
                    <a:pt x="700" y="475"/>
                  </a:cubicBezTo>
                  <a:cubicBezTo>
                    <a:pt x="715" y="470"/>
                    <a:pt x="720" y="455"/>
                    <a:pt x="738" y="449"/>
                  </a:cubicBezTo>
                  <a:cubicBezTo>
                    <a:pt x="747" y="446"/>
                    <a:pt x="752" y="446"/>
                    <a:pt x="760" y="439"/>
                  </a:cubicBezTo>
                  <a:cubicBezTo>
                    <a:pt x="749" y="435"/>
                    <a:pt x="702" y="438"/>
                    <a:pt x="702" y="422"/>
                  </a:cubicBezTo>
                  <a:cubicBezTo>
                    <a:pt x="705" y="421"/>
                    <a:pt x="714" y="420"/>
                    <a:pt x="714" y="415"/>
                  </a:cubicBezTo>
                  <a:cubicBezTo>
                    <a:pt x="714" y="411"/>
                    <a:pt x="709" y="409"/>
                    <a:pt x="709" y="402"/>
                  </a:cubicBezTo>
                  <a:cubicBezTo>
                    <a:pt x="709" y="402"/>
                    <a:pt x="710" y="402"/>
                    <a:pt x="711" y="402"/>
                  </a:cubicBezTo>
                  <a:cubicBezTo>
                    <a:pt x="713" y="402"/>
                    <a:pt x="715" y="402"/>
                    <a:pt x="716" y="402"/>
                  </a:cubicBezTo>
                  <a:cubicBezTo>
                    <a:pt x="738" y="402"/>
                    <a:pt x="733" y="428"/>
                    <a:pt x="758" y="428"/>
                  </a:cubicBezTo>
                  <a:cubicBezTo>
                    <a:pt x="763" y="428"/>
                    <a:pt x="772" y="428"/>
                    <a:pt x="772" y="422"/>
                  </a:cubicBezTo>
                  <a:cubicBezTo>
                    <a:pt x="772" y="392"/>
                    <a:pt x="738" y="383"/>
                    <a:pt x="719" y="364"/>
                  </a:cubicBezTo>
                  <a:cubicBezTo>
                    <a:pt x="719" y="356"/>
                    <a:pt x="719" y="356"/>
                    <a:pt x="719" y="356"/>
                  </a:cubicBezTo>
                  <a:cubicBezTo>
                    <a:pt x="720" y="356"/>
                    <a:pt x="721" y="356"/>
                    <a:pt x="723" y="356"/>
                  </a:cubicBezTo>
                  <a:cubicBezTo>
                    <a:pt x="723" y="356"/>
                    <a:pt x="725" y="356"/>
                    <a:pt x="726" y="356"/>
                  </a:cubicBezTo>
                  <a:cubicBezTo>
                    <a:pt x="729" y="366"/>
                    <a:pt x="746" y="380"/>
                    <a:pt x="755" y="380"/>
                  </a:cubicBezTo>
                  <a:cubicBezTo>
                    <a:pt x="761" y="380"/>
                    <a:pt x="763" y="371"/>
                    <a:pt x="763" y="365"/>
                  </a:cubicBezTo>
                  <a:cubicBezTo>
                    <a:pt x="763" y="350"/>
                    <a:pt x="739" y="355"/>
                    <a:pt x="734" y="341"/>
                  </a:cubicBezTo>
                  <a:cubicBezTo>
                    <a:pt x="742" y="341"/>
                    <a:pt x="742" y="341"/>
                    <a:pt x="742" y="341"/>
                  </a:cubicBezTo>
                  <a:cubicBezTo>
                    <a:pt x="746" y="347"/>
                    <a:pt x="752" y="349"/>
                    <a:pt x="758" y="353"/>
                  </a:cubicBezTo>
                  <a:cubicBezTo>
                    <a:pt x="762" y="342"/>
                    <a:pt x="783" y="349"/>
                    <a:pt x="787" y="333"/>
                  </a:cubicBezTo>
                  <a:cubicBezTo>
                    <a:pt x="784" y="332"/>
                    <a:pt x="781" y="329"/>
                    <a:pt x="781" y="325"/>
                  </a:cubicBezTo>
                  <a:cubicBezTo>
                    <a:pt x="791" y="324"/>
                    <a:pt x="802" y="319"/>
                    <a:pt x="805" y="311"/>
                  </a:cubicBezTo>
                  <a:cubicBezTo>
                    <a:pt x="799" y="309"/>
                    <a:pt x="784" y="309"/>
                    <a:pt x="784" y="300"/>
                  </a:cubicBezTo>
                  <a:cubicBezTo>
                    <a:pt x="784" y="293"/>
                    <a:pt x="792" y="293"/>
                    <a:pt x="801" y="293"/>
                  </a:cubicBezTo>
                  <a:cubicBezTo>
                    <a:pt x="798" y="290"/>
                    <a:pt x="801" y="286"/>
                    <a:pt x="801" y="282"/>
                  </a:cubicBezTo>
                  <a:cubicBezTo>
                    <a:pt x="801" y="274"/>
                    <a:pt x="793" y="271"/>
                    <a:pt x="793" y="259"/>
                  </a:cubicBezTo>
                  <a:cubicBezTo>
                    <a:pt x="786" y="259"/>
                    <a:pt x="776" y="259"/>
                    <a:pt x="776" y="250"/>
                  </a:cubicBezTo>
                  <a:cubicBezTo>
                    <a:pt x="776" y="246"/>
                    <a:pt x="781" y="242"/>
                    <a:pt x="787" y="242"/>
                  </a:cubicBezTo>
                  <a:cubicBezTo>
                    <a:pt x="791" y="242"/>
                    <a:pt x="798" y="243"/>
                    <a:pt x="805" y="243"/>
                  </a:cubicBezTo>
                  <a:cubicBezTo>
                    <a:pt x="815" y="243"/>
                    <a:pt x="824" y="242"/>
                    <a:pt x="824" y="234"/>
                  </a:cubicBezTo>
                  <a:cubicBezTo>
                    <a:pt x="824" y="222"/>
                    <a:pt x="803" y="224"/>
                    <a:pt x="801" y="216"/>
                  </a:cubicBezTo>
                  <a:cubicBezTo>
                    <a:pt x="804" y="216"/>
                    <a:pt x="808" y="214"/>
                    <a:pt x="810" y="213"/>
                  </a:cubicBezTo>
                  <a:cubicBezTo>
                    <a:pt x="805" y="208"/>
                    <a:pt x="798" y="203"/>
                    <a:pt x="789" y="203"/>
                  </a:cubicBezTo>
                  <a:cubicBezTo>
                    <a:pt x="785" y="203"/>
                    <a:pt x="782" y="204"/>
                    <a:pt x="779" y="204"/>
                  </a:cubicBezTo>
                  <a:cubicBezTo>
                    <a:pt x="777" y="204"/>
                    <a:pt x="775" y="204"/>
                    <a:pt x="773" y="203"/>
                  </a:cubicBezTo>
                  <a:cubicBezTo>
                    <a:pt x="777" y="197"/>
                    <a:pt x="776" y="185"/>
                    <a:pt x="782" y="180"/>
                  </a:cubicBezTo>
                  <a:cubicBezTo>
                    <a:pt x="792" y="173"/>
                    <a:pt x="804" y="169"/>
                    <a:pt x="804" y="158"/>
                  </a:cubicBezTo>
                  <a:cubicBezTo>
                    <a:pt x="804" y="156"/>
                    <a:pt x="804" y="156"/>
                    <a:pt x="804" y="150"/>
                  </a:cubicBezTo>
                  <a:cubicBezTo>
                    <a:pt x="814" y="147"/>
                    <a:pt x="827" y="145"/>
                    <a:pt x="827" y="137"/>
                  </a:cubicBezTo>
                  <a:cubicBezTo>
                    <a:pt x="827" y="131"/>
                    <a:pt x="831" y="137"/>
                    <a:pt x="827" y="130"/>
                  </a:cubicBezTo>
                  <a:cubicBezTo>
                    <a:pt x="837" y="128"/>
                    <a:pt x="851" y="128"/>
                    <a:pt x="851" y="113"/>
                  </a:cubicBezTo>
                  <a:cubicBezTo>
                    <a:pt x="849" y="115"/>
                    <a:pt x="848" y="115"/>
                    <a:pt x="846" y="115"/>
                  </a:cubicBezTo>
                  <a:cubicBezTo>
                    <a:pt x="845" y="115"/>
                    <a:pt x="843" y="115"/>
                    <a:pt x="840" y="113"/>
                  </a:cubicBezTo>
                  <a:cubicBezTo>
                    <a:pt x="864" y="113"/>
                    <a:pt x="875" y="98"/>
                    <a:pt x="892" y="92"/>
                  </a:cubicBezTo>
                  <a:cubicBezTo>
                    <a:pt x="895" y="91"/>
                    <a:pt x="905" y="86"/>
                    <a:pt x="905" y="80"/>
                  </a:cubicBezTo>
                  <a:cubicBezTo>
                    <a:pt x="905" y="73"/>
                    <a:pt x="881" y="61"/>
                    <a:pt x="874" y="61"/>
                  </a:cubicBezTo>
                  <a:cubicBezTo>
                    <a:pt x="869" y="61"/>
                    <a:pt x="865" y="62"/>
                    <a:pt x="863" y="68"/>
                  </a:cubicBezTo>
                  <a:cubicBezTo>
                    <a:pt x="838" y="68"/>
                    <a:pt x="838" y="68"/>
                    <a:pt x="838" y="68"/>
                  </a:cubicBezTo>
                  <a:cubicBezTo>
                    <a:pt x="829" y="72"/>
                    <a:pt x="828" y="75"/>
                    <a:pt x="818" y="79"/>
                  </a:cubicBezTo>
                  <a:cubicBezTo>
                    <a:pt x="818" y="79"/>
                    <a:pt x="818" y="79"/>
                    <a:pt x="817" y="79"/>
                  </a:cubicBezTo>
                  <a:cubicBezTo>
                    <a:pt x="814" y="79"/>
                    <a:pt x="806" y="77"/>
                    <a:pt x="806" y="77"/>
                  </a:cubicBezTo>
                  <a:cubicBezTo>
                    <a:pt x="806" y="77"/>
                    <a:pt x="785" y="77"/>
                    <a:pt x="771" y="77"/>
                  </a:cubicBezTo>
                  <a:cubicBezTo>
                    <a:pt x="762" y="83"/>
                    <a:pt x="736" y="118"/>
                    <a:pt x="722" y="122"/>
                  </a:cubicBezTo>
                  <a:cubicBezTo>
                    <a:pt x="724" y="117"/>
                    <a:pt x="758" y="81"/>
                    <a:pt x="758" y="76"/>
                  </a:cubicBezTo>
                  <a:cubicBezTo>
                    <a:pt x="758" y="68"/>
                    <a:pt x="754" y="60"/>
                    <a:pt x="744" y="60"/>
                  </a:cubicBezTo>
                  <a:cubicBezTo>
                    <a:pt x="727" y="60"/>
                    <a:pt x="696" y="90"/>
                    <a:pt x="682" y="90"/>
                  </a:cubicBezTo>
                  <a:cubicBezTo>
                    <a:pt x="678" y="90"/>
                    <a:pt x="701" y="68"/>
                    <a:pt x="702" y="64"/>
                  </a:cubicBezTo>
                  <a:cubicBezTo>
                    <a:pt x="701" y="63"/>
                    <a:pt x="697" y="63"/>
                    <a:pt x="693" y="63"/>
                  </a:cubicBezTo>
                  <a:cubicBezTo>
                    <a:pt x="684" y="63"/>
                    <a:pt x="670" y="64"/>
                    <a:pt x="656" y="65"/>
                  </a:cubicBezTo>
                  <a:cubicBezTo>
                    <a:pt x="642" y="65"/>
                    <a:pt x="627" y="66"/>
                    <a:pt x="615" y="66"/>
                  </a:cubicBezTo>
                  <a:cubicBezTo>
                    <a:pt x="605" y="66"/>
                    <a:pt x="598" y="66"/>
                    <a:pt x="595" y="64"/>
                  </a:cubicBezTo>
                  <a:cubicBezTo>
                    <a:pt x="711" y="57"/>
                    <a:pt x="711" y="57"/>
                    <a:pt x="711" y="57"/>
                  </a:cubicBezTo>
                  <a:cubicBezTo>
                    <a:pt x="725" y="52"/>
                    <a:pt x="761" y="55"/>
                    <a:pt x="764" y="36"/>
                  </a:cubicBezTo>
                  <a:cubicBezTo>
                    <a:pt x="751" y="33"/>
                    <a:pt x="732" y="37"/>
                    <a:pt x="718" y="31"/>
                  </a:cubicBezTo>
                  <a:cubicBezTo>
                    <a:pt x="693" y="21"/>
                    <a:pt x="670" y="0"/>
                    <a:pt x="6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79" name="Freeform 172"/>
            <p:cNvSpPr>
              <a:spLocks/>
            </p:cNvSpPr>
            <p:nvPr/>
          </p:nvSpPr>
          <p:spPr bwMode="auto">
            <a:xfrm>
              <a:off x="1494" y="23"/>
              <a:ext cx="104" cy="69"/>
            </a:xfrm>
            <a:custGeom>
              <a:avLst/>
              <a:gdLst>
                <a:gd name="T0" fmla="*/ 12 w 44"/>
                <a:gd name="T1" fmla="*/ 0 h 29"/>
                <a:gd name="T2" fmla="*/ 0 w 44"/>
                <a:gd name="T3" fmla="*/ 11 h 29"/>
                <a:gd name="T4" fmla="*/ 11 w 44"/>
                <a:gd name="T5" fmla="*/ 29 h 29"/>
                <a:gd name="T6" fmla="*/ 22 w 44"/>
                <a:gd name="T7" fmla="*/ 29 h 29"/>
                <a:gd name="T8" fmla="*/ 44 w 44"/>
                <a:gd name="T9" fmla="*/ 19 h 29"/>
                <a:gd name="T10" fmla="*/ 12 w 44"/>
                <a:gd name="T11" fmla="*/ 0 h 29"/>
              </a:gdLst>
              <a:ahLst/>
              <a:cxnLst>
                <a:cxn ang="0">
                  <a:pos x="T0" y="T1"/>
                </a:cxn>
                <a:cxn ang="0">
                  <a:pos x="T2" y="T3"/>
                </a:cxn>
                <a:cxn ang="0">
                  <a:pos x="T4" y="T5"/>
                </a:cxn>
                <a:cxn ang="0">
                  <a:pos x="T6" y="T7"/>
                </a:cxn>
                <a:cxn ang="0">
                  <a:pos x="T8" y="T9"/>
                </a:cxn>
                <a:cxn ang="0">
                  <a:pos x="T10" y="T11"/>
                </a:cxn>
              </a:cxnLst>
              <a:rect l="0" t="0" r="r" b="b"/>
              <a:pathLst>
                <a:path w="44" h="29">
                  <a:moveTo>
                    <a:pt x="12" y="0"/>
                  </a:moveTo>
                  <a:cubicBezTo>
                    <a:pt x="7" y="0"/>
                    <a:pt x="0" y="3"/>
                    <a:pt x="0" y="11"/>
                  </a:cubicBezTo>
                  <a:cubicBezTo>
                    <a:pt x="0" y="17"/>
                    <a:pt x="6" y="29"/>
                    <a:pt x="11" y="29"/>
                  </a:cubicBezTo>
                  <a:cubicBezTo>
                    <a:pt x="22" y="29"/>
                    <a:pt x="22" y="29"/>
                    <a:pt x="22" y="29"/>
                  </a:cubicBezTo>
                  <a:cubicBezTo>
                    <a:pt x="31" y="29"/>
                    <a:pt x="43" y="28"/>
                    <a:pt x="44" y="19"/>
                  </a:cubicBezTo>
                  <a:cubicBezTo>
                    <a:pt x="30" y="15"/>
                    <a:pt x="26"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80" name="Freeform 173"/>
            <p:cNvSpPr>
              <a:spLocks/>
            </p:cNvSpPr>
            <p:nvPr/>
          </p:nvSpPr>
          <p:spPr bwMode="auto">
            <a:xfrm>
              <a:off x="2770" y="-325"/>
              <a:ext cx="57" cy="34"/>
            </a:xfrm>
            <a:custGeom>
              <a:avLst/>
              <a:gdLst>
                <a:gd name="T0" fmla="*/ 15 w 24"/>
                <a:gd name="T1" fmla="*/ 0 h 14"/>
                <a:gd name="T2" fmla="*/ 5 w 24"/>
                <a:gd name="T3" fmla="*/ 0 h 14"/>
                <a:gd name="T4" fmla="*/ 0 w 24"/>
                <a:gd name="T5" fmla="*/ 6 h 14"/>
                <a:gd name="T6" fmla="*/ 7 w 24"/>
                <a:gd name="T7" fmla="*/ 14 h 14"/>
                <a:gd name="T8" fmla="*/ 24 w 24"/>
                <a:gd name="T9" fmla="*/ 6 h 14"/>
                <a:gd name="T10" fmla="*/ 15 w 24"/>
                <a:gd name="T11" fmla="*/ 6 h 14"/>
                <a:gd name="T12" fmla="*/ 15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15" y="0"/>
                  </a:moveTo>
                  <a:cubicBezTo>
                    <a:pt x="5" y="0"/>
                    <a:pt x="5" y="0"/>
                    <a:pt x="5" y="0"/>
                  </a:cubicBezTo>
                  <a:cubicBezTo>
                    <a:pt x="4" y="1"/>
                    <a:pt x="0" y="3"/>
                    <a:pt x="0" y="6"/>
                  </a:cubicBezTo>
                  <a:cubicBezTo>
                    <a:pt x="0" y="9"/>
                    <a:pt x="3" y="14"/>
                    <a:pt x="7" y="14"/>
                  </a:cubicBezTo>
                  <a:cubicBezTo>
                    <a:pt x="12" y="14"/>
                    <a:pt x="21" y="8"/>
                    <a:pt x="24" y="6"/>
                  </a:cubicBezTo>
                  <a:cubicBezTo>
                    <a:pt x="15" y="6"/>
                    <a:pt x="15" y="6"/>
                    <a:pt x="15" y="6"/>
                  </a:cubicBezTo>
                  <a:cubicBezTo>
                    <a:pt x="15" y="4"/>
                    <a:pt x="15" y="3"/>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81" name="Freeform 174"/>
            <p:cNvSpPr>
              <a:spLocks/>
            </p:cNvSpPr>
            <p:nvPr/>
          </p:nvSpPr>
          <p:spPr bwMode="auto">
            <a:xfrm>
              <a:off x="1340" y="1057"/>
              <a:ext cx="234" cy="227"/>
            </a:xfrm>
            <a:custGeom>
              <a:avLst/>
              <a:gdLst>
                <a:gd name="T0" fmla="*/ 50 w 99"/>
                <a:gd name="T1" fmla="*/ 0 h 96"/>
                <a:gd name="T2" fmla="*/ 34 w 99"/>
                <a:gd name="T3" fmla="*/ 16 h 96"/>
                <a:gd name="T4" fmla="*/ 6 w 99"/>
                <a:gd name="T5" fmla="*/ 59 h 96"/>
                <a:gd name="T6" fmla="*/ 10 w 99"/>
                <a:gd name="T7" fmla="*/ 62 h 96"/>
                <a:gd name="T8" fmla="*/ 10 w 99"/>
                <a:gd name="T9" fmla="*/ 65 h 96"/>
                <a:gd name="T10" fmla="*/ 0 w 99"/>
                <a:gd name="T11" fmla="*/ 75 h 96"/>
                <a:gd name="T12" fmla="*/ 6 w 99"/>
                <a:gd name="T13" fmla="*/ 80 h 96"/>
                <a:gd name="T14" fmla="*/ 22 w 99"/>
                <a:gd name="T15" fmla="*/ 77 h 96"/>
                <a:gd name="T16" fmla="*/ 38 w 99"/>
                <a:gd name="T17" fmla="*/ 81 h 96"/>
                <a:gd name="T18" fmla="*/ 48 w 99"/>
                <a:gd name="T19" fmla="*/ 78 h 96"/>
                <a:gd name="T20" fmla="*/ 54 w 99"/>
                <a:gd name="T21" fmla="*/ 81 h 96"/>
                <a:gd name="T22" fmla="*/ 63 w 99"/>
                <a:gd name="T23" fmla="*/ 80 h 96"/>
                <a:gd name="T24" fmla="*/ 57 w 99"/>
                <a:gd name="T25" fmla="*/ 89 h 96"/>
                <a:gd name="T26" fmla="*/ 58 w 99"/>
                <a:gd name="T27" fmla="*/ 89 h 96"/>
                <a:gd name="T28" fmla="*/ 61 w 99"/>
                <a:gd name="T29" fmla="*/ 89 h 96"/>
                <a:gd name="T30" fmla="*/ 76 w 99"/>
                <a:gd name="T31" fmla="*/ 74 h 96"/>
                <a:gd name="T32" fmla="*/ 81 w 99"/>
                <a:gd name="T33" fmla="*/ 89 h 96"/>
                <a:gd name="T34" fmla="*/ 85 w 99"/>
                <a:gd name="T35" fmla="*/ 90 h 96"/>
                <a:gd name="T36" fmla="*/ 90 w 99"/>
                <a:gd name="T37" fmla="*/ 96 h 96"/>
                <a:gd name="T38" fmla="*/ 99 w 99"/>
                <a:gd name="T39" fmla="*/ 83 h 96"/>
                <a:gd name="T40" fmla="*/ 95 w 99"/>
                <a:gd name="T41" fmla="*/ 72 h 96"/>
                <a:gd name="T42" fmla="*/ 88 w 99"/>
                <a:gd name="T43" fmla="*/ 75 h 96"/>
                <a:gd name="T44" fmla="*/ 84 w 99"/>
                <a:gd name="T45" fmla="*/ 67 h 96"/>
                <a:gd name="T46" fmla="*/ 90 w 99"/>
                <a:gd name="T47" fmla="*/ 59 h 96"/>
                <a:gd name="T48" fmla="*/ 84 w 99"/>
                <a:gd name="T49" fmla="*/ 61 h 96"/>
                <a:gd name="T50" fmla="*/ 84 w 99"/>
                <a:gd name="T51" fmla="*/ 43 h 96"/>
                <a:gd name="T52" fmla="*/ 78 w 99"/>
                <a:gd name="T53" fmla="*/ 44 h 96"/>
                <a:gd name="T54" fmla="*/ 69 w 99"/>
                <a:gd name="T55" fmla="*/ 43 h 96"/>
                <a:gd name="T56" fmla="*/ 63 w 99"/>
                <a:gd name="T57" fmla="*/ 45 h 96"/>
                <a:gd name="T58" fmla="*/ 63 w 99"/>
                <a:gd name="T59" fmla="*/ 43 h 96"/>
                <a:gd name="T60" fmla="*/ 53 w 99"/>
                <a:gd name="T61" fmla="*/ 43 h 96"/>
                <a:gd name="T62" fmla="*/ 53 w 99"/>
                <a:gd name="T63" fmla="*/ 38 h 96"/>
                <a:gd name="T64" fmla="*/ 56 w 99"/>
                <a:gd name="T65" fmla="*/ 35 h 96"/>
                <a:gd name="T66" fmla="*/ 47 w 99"/>
                <a:gd name="T67" fmla="*/ 33 h 96"/>
                <a:gd name="T68" fmla="*/ 39 w 99"/>
                <a:gd name="T69" fmla="*/ 37 h 96"/>
                <a:gd name="T70" fmla="*/ 39 w 99"/>
                <a:gd name="T71" fmla="*/ 32 h 96"/>
                <a:gd name="T72" fmla="*/ 54 w 99"/>
                <a:gd name="T73" fmla="*/ 5 h 96"/>
                <a:gd name="T74" fmla="*/ 50 w 99"/>
                <a:gd name="T7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6">
                  <a:moveTo>
                    <a:pt x="50" y="0"/>
                  </a:moveTo>
                  <a:cubicBezTo>
                    <a:pt x="42" y="0"/>
                    <a:pt x="38" y="9"/>
                    <a:pt x="34" y="16"/>
                  </a:cubicBezTo>
                  <a:cubicBezTo>
                    <a:pt x="26" y="28"/>
                    <a:pt x="20" y="52"/>
                    <a:pt x="6" y="59"/>
                  </a:cubicBezTo>
                  <a:cubicBezTo>
                    <a:pt x="6" y="61"/>
                    <a:pt x="8" y="62"/>
                    <a:pt x="10" y="62"/>
                  </a:cubicBezTo>
                  <a:cubicBezTo>
                    <a:pt x="10" y="65"/>
                    <a:pt x="10" y="65"/>
                    <a:pt x="10" y="65"/>
                  </a:cubicBezTo>
                  <a:cubicBezTo>
                    <a:pt x="10" y="65"/>
                    <a:pt x="0" y="73"/>
                    <a:pt x="0" y="75"/>
                  </a:cubicBezTo>
                  <a:cubicBezTo>
                    <a:pt x="0" y="77"/>
                    <a:pt x="3" y="80"/>
                    <a:pt x="6" y="80"/>
                  </a:cubicBezTo>
                  <a:cubicBezTo>
                    <a:pt x="12" y="80"/>
                    <a:pt x="14" y="77"/>
                    <a:pt x="22" y="77"/>
                  </a:cubicBezTo>
                  <a:cubicBezTo>
                    <a:pt x="28" y="77"/>
                    <a:pt x="31" y="81"/>
                    <a:pt x="38" y="81"/>
                  </a:cubicBezTo>
                  <a:cubicBezTo>
                    <a:pt x="42" y="81"/>
                    <a:pt x="45" y="80"/>
                    <a:pt x="48" y="78"/>
                  </a:cubicBezTo>
                  <a:cubicBezTo>
                    <a:pt x="50" y="81"/>
                    <a:pt x="52" y="81"/>
                    <a:pt x="54" y="81"/>
                  </a:cubicBezTo>
                  <a:cubicBezTo>
                    <a:pt x="57" y="81"/>
                    <a:pt x="60" y="80"/>
                    <a:pt x="63" y="80"/>
                  </a:cubicBezTo>
                  <a:cubicBezTo>
                    <a:pt x="62" y="83"/>
                    <a:pt x="57" y="83"/>
                    <a:pt x="57" y="89"/>
                  </a:cubicBezTo>
                  <a:cubicBezTo>
                    <a:pt x="57" y="89"/>
                    <a:pt x="58" y="89"/>
                    <a:pt x="58" y="89"/>
                  </a:cubicBezTo>
                  <a:cubicBezTo>
                    <a:pt x="59" y="89"/>
                    <a:pt x="60" y="89"/>
                    <a:pt x="61" y="89"/>
                  </a:cubicBezTo>
                  <a:cubicBezTo>
                    <a:pt x="67" y="89"/>
                    <a:pt x="72" y="81"/>
                    <a:pt x="76" y="74"/>
                  </a:cubicBezTo>
                  <a:cubicBezTo>
                    <a:pt x="80" y="79"/>
                    <a:pt x="77" y="89"/>
                    <a:pt x="81" y="89"/>
                  </a:cubicBezTo>
                  <a:cubicBezTo>
                    <a:pt x="83" y="89"/>
                    <a:pt x="84" y="90"/>
                    <a:pt x="85" y="90"/>
                  </a:cubicBezTo>
                  <a:cubicBezTo>
                    <a:pt x="85" y="92"/>
                    <a:pt x="86" y="96"/>
                    <a:pt x="90" y="96"/>
                  </a:cubicBezTo>
                  <a:cubicBezTo>
                    <a:pt x="95" y="96"/>
                    <a:pt x="99" y="90"/>
                    <a:pt x="99" y="83"/>
                  </a:cubicBezTo>
                  <a:cubicBezTo>
                    <a:pt x="99" y="78"/>
                    <a:pt x="95" y="79"/>
                    <a:pt x="95" y="72"/>
                  </a:cubicBezTo>
                  <a:cubicBezTo>
                    <a:pt x="92" y="74"/>
                    <a:pt x="93" y="75"/>
                    <a:pt x="88" y="75"/>
                  </a:cubicBezTo>
                  <a:cubicBezTo>
                    <a:pt x="88" y="72"/>
                    <a:pt x="84" y="70"/>
                    <a:pt x="84" y="67"/>
                  </a:cubicBezTo>
                  <a:cubicBezTo>
                    <a:pt x="84" y="65"/>
                    <a:pt x="89" y="64"/>
                    <a:pt x="90" y="59"/>
                  </a:cubicBezTo>
                  <a:cubicBezTo>
                    <a:pt x="87" y="59"/>
                    <a:pt x="85" y="60"/>
                    <a:pt x="84" y="61"/>
                  </a:cubicBezTo>
                  <a:cubicBezTo>
                    <a:pt x="84" y="53"/>
                    <a:pt x="84" y="48"/>
                    <a:pt x="84" y="43"/>
                  </a:cubicBezTo>
                  <a:cubicBezTo>
                    <a:pt x="83" y="44"/>
                    <a:pt x="81" y="44"/>
                    <a:pt x="78" y="44"/>
                  </a:cubicBezTo>
                  <a:cubicBezTo>
                    <a:pt x="75" y="44"/>
                    <a:pt x="72" y="44"/>
                    <a:pt x="69" y="43"/>
                  </a:cubicBezTo>
                  <a:cubicBezTo>
                    <a:pt x="63" y="45"/>
                    <a:pt x="63" y="45"/>
                    <a:pt x="63" y="45"/>
                  </a:cubicBezTo>
                  <a:cubicBezTo>
                    <a:pt x="63" y="45"/>
                    <a:pt x="63" y="43"/>
                    <a:pt x="63" y="43"/>
                  </a:cubicBezTo>
                  <a:cubicBezTo>
                    <a:pt x="53" y="43"/>
                    <a:pt x="53" y="43"/>
                    <a:pt x="53" y="43"/>
                  </a:cubicBezTo>
                  <a:cubicBezTo>
                    <a:pt x="53" y="38"/>
                    <a:pt x="53" y="38"/>
                    <a:pt x="53" y="38"/>
                  </a:cubicBezTo>
                  <a:cubicBezTo>
                    <a:pt x="56" y="35"/>
                    <a:pt x="56" y="35"/>
                    <a:pt x="56" y="35"/>
                  </a:cubicBezTo>
                  <a:cubicBezTo>
                    <a:pt x="54" y="33"/>
                    <a:pt x="50" y="33"/>
                    <a:pt x="47" y="33"/>
                  </a:cubicBezTo>
                  <a:cubicBezTo>
                    <a:pt x="44" y="33"/>
                    <a:pt x="44" y="36"/>
                    <a:pt x="39" y="37"/>
                  </a:cubicBezTo>
                  <a:cubicBezTo>
                    <a:pt x="39" y="32"/>
                    <a:pt x="39" y="32"/>
                    <a:pt x="39" y="32"/>
                  </a:cubicBezTo>
                  <a:cubicBezTo>
                    <a:pt x="43" y="23"/>
                    <a:pt x="54" y="17"/>
                    <a:pt x="54" y="5"/>
                  </a:cubicBezTo>
                  <a:cubicBezTo>
                    <a:pt x="54" y="3"/>
                    <a:pt x="52"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82" name="Freeform 175"/>
            <p:cNvSpPr>
              <a:spLocks/>
            </p:cNvSpPr>
            <p:nvPr/>
          </p:nvSpPr>
          <p:spPr bwMode="auto">
            <a:xfrm>
              <a:off x="8308" y="-398"/>
              <a:ext cx="275" cy="107"/>
            </a:xfrm>
            <a:custGeom>
              <a:avLst/>
              <a:gdLst>
                <a:gd name="T0" fmla="*/ 24 w 116"/>
                <a:gd name="T1" fmla="*/ 0 h 45"/>
                <a:gd name="T2" fmla="*/ 0 w 116"/>
                <a:gd name="T3" fmla="*/ 22 h 45"/>
                <a:gd name="T4" fmla="*/ 26 w 116"/>
                <a:gd name="T5" fmla="*/ 45 h 45"/>
                <a:gd name="T6" fmla="*/ 38 w 116"/>
                <a:gd name="T7" fmla="*/ 37 h 45"/>
                <a:gd name="T8" fmla="*/ 47 w 116"/>
                <a:gd name="T9" fmla="*/ 43 h 45"/>
                <a:gd name="T10" fmla="*/ 59 w 116"/>
                <a:gd name="T11" fmla="*/ 38 h 45"/>
                <a:gd name="T12" fmla="*/ 70 w 116"/>
                <a:gd name="T13" fmla="*/ 35 h 45"/>
                <a:gd name="T14" fmla="*/ 79 w 116"/>
                <a:gd name="T15" fmla="*/ 40 h 45"/>
                <a:gd name="T16" fmla="*/ 92 w 116"/>
                <a:gd name="T17" fmla="*/ 35 h 45"/>
                <a:gd name="T18" fmla="*/ 107 w 116"/>
                <a:gd name="T19" fmla="*/ 35 h 45"/>
                <a:gd name="T20" fmla="*/ 116 w 116"/>
                <a:gd name="T21" fmla="*/ 17 h 45"/>
                <a:gd name="T22" fmla="*/ 64 w 116"/>
                <a:gd name="T23" fmla="*/ 3 h 45"/>
                <a:gd name="T24" fmla="*/ 55 w 116"/>
                <a:gd name="T25" fmla="*/ 17 h 45"/>
                <a:gd name="T26" fmla="*/ 24 w 116"/>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45">
                  <a:moveTo>
                    <a:pt x="24" y="0"/>
                  </a:moveTo>
                  <a:cubicBezTo>
                    <a:pt x="13" y="0"/>
                    <a:pt x="0" y="9"/>
                    <a:pt x="0" y="22"/>
                  </a:cubicBezTo>
                  <a:cubicBezTo>
                    <a:pt x="0" y="34"/>
                    <a:pt x="13" y="45"/>
                    <a:pt x="26" y="45"/>
                  </a:cubicBezTo>
                  <a:cubicBezTo>
                    <a:pt x="32" y="45"/>
                    <a:pt x="34" y="41"/>
                    <a:pt x="38" y="37"/>
                  </a:cubicBezTo>
                  <a:cubicBezTo>
                    <a:pt x="41" y="41"/>
                    <a:pt x="43" y="43"/>
                    <a:pt x="47" y="43"/>
                  </a:cubicBezTo>
                  <a:cubicBezTo>
                    <a:pt x="53" y="43"/>
                    <a:pt x="56" y="38"/>
                    <a:pt x="59" y="38"/>
                  </a:cubicBezTo>
                  <a:cubicBezTo>
                    <a:pt x="63" y="38"/>
                    <a:pt x="65" y="35"/>
                    <a:pt x="70" y="35"/>
                  </a:cubicBezTo>
                  <a:cubicBezTo>
                    <a:pt x="73" y="35"/>
                    <a:pt x="75" y="40"/>
                    <a:pt x="79" y="40"/>
                  </a:cubicBezTo>
                  <a:cubicBezTo>
                    <a:pt x="85" y="40"/>
                    <a:pt x="88" y="35"/>
                    <a:pt x="92" y="35"/>
                  </a:cubicBezTo>
                  <a:cubicBezTo>
                    <a:pt x="107" y="35"/>
                    <a:pt x="107" y="35"/>
                    <a:pt x="107" y="35"/>
                  </a:cubicBezTo>
                  <a:cubicBezTo>
                    <a:pt x="107" y="31"/>
                    <a:pt x="114" y="25"/>
                    <a:pt x="116" y="17"/>
                  </a:cubicBezTo>
                  <a:cubicBezTo>
                    <a:pt x="105" y="14"/>
                    <a:pt x="74" y="3"/>
                    <a:pt x="64" y="3"/>
                  </a:cubicBezTo>
                  <a:cubicBezTo>
                    <a:pt x="58" y="3"/>
                    <a:pt x="55" y="9"/>
                    <a:pt x="55" y="17"/>
                  </a:cubicBezTo>
                  <a:cubicBezTo>
                    <a:pt x="41" y="17"/>
                    <a:pt x="40"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83" name="Freeform 176"/>
            <p:cNvSpPr>
              <a:spLocks noEditPoints="1"/>
            </p:cNvSpPr>
            <p:nvPr/>
          </p:nvSpPr>
          <p:spPr bwMode="auto">
            <a:xfrm>
              <a:off x="-721" y="1877"/>
              <a:ext cx="1426" cy="958"/>
            </a:xfrm>
            <a:custGeom>
              <a:avLst/>
              <a:gdLst>
                <a:gd name="T0" fmla="*/ 298 w 603"/>
                <a:gd name="T1" fmla="*/ 109 h 405"/>
                <a:gd name="T2" fmla="*/ 296 w 603"/>
                <a:gd name="T3" fmla="*/ 104 h 405"/>
                <a:gd name="T4" fmla="*/ 1 w 603"/>
                <a:gd name="T5" fmla="*/ 0 h 405"/>
                <a:gd name="T6" fmla="*/ 0 w 603"/>
                <a:gd name="T7" fmla="*/ 4 h 405"/>
                <a:gd name="T8" fmla="*/ 48 w 603"/>
                <a:gd name="T9" fmla="*/ 82 h 405"/>
                <a:gd name="T10" fmla="*/ 62 w 603"/>
                <a:gd name="T11" fmla="*/ 101 h 405"/>
                <a:gd name="T12" fmla="*/ 83 w 603"/>
                <a:gd name="T13" fmla="*/ 136 h 405"/>
                <a:gd name="T14" fmla="*/ 115 w 603"/>
                <a:gd name="T15" fmla="*/ 156 h 405"/>
                <a:gd name="T16" fmla="*/ 88 w 603"/>
                <a:gd name="T17" fmla="*/ 114 h 405"/>
                <a:gd name="T18" fmla="*/ 43 w 603"/>
                <a:gd name="T19" fmla="*/ 50 h 405"/>
                <a:gd name="T20" fmla="*/ 59 w 603"/>
                <a:gd name="T21" fmla="*/ 27 h 405"/>
                <a:gd name="T22" fmla="*/ 93 w 603"/>
                <a:gd name="T23" fmla="*/ 82 h 405"/>
                <a:gd name="T24" fmla="*/ 119 w 603"/>
                <a:gd name="T25" fmla="*/ 105 h 405"/>
                <a:gd name="T26" fmla="*/ 178 w 603"/>
                <a:gd name="T27" fmla="*/ 179 h 405"/>
                <a:gd name="T28" fmla="*/ 185 w 603"/>
                <a:gd name="T29" fmla="*/ 217 h 405"/>
                <a:gd name="T30" fmla="*/ 233 w 603"/>
                <a:gd name="T31" fmla="*/ 243 h 405"/>
                <a:gd name="T32" fmla="*/ 256 w 603"/>
                <a:gd name="T33" fmla="*/ 255 h 405"/>
                <a:gd name="T34" fmla="*/ 294 w 603"/>
                <a:gd name="T35" fmla="*/ 271 h 405"/>
                <a:gd name="T36" fmla="*/ 317 w 603"/>
                <a:gd name="T37" fmla="*/ 277 h 405"/>
                <a:gd name="T38" fmla="*/ 352 w 603"/>
                <a:gd name="T39" fmla="*/ 271 h 405"/>
                <a:gd name="T40" fmla="*/ 435 w 603"/>
                <a:gd name="T41" fmla="*/ 314 h 405"/>
                <a:gd name="T42" fmla="*/ 468 w 603"/>
                <a:gd name="T43" fmla="*/ 337 h 405"/>
                <a:gd name="T44" fmla="*/ 486 w 603"/>
                <a:gd name="T45" fmla="*/ 367 h 405"/>
                <a:gd name="T46" fmla="*/ 515 w 603"/>
                <a:gd name="T47" fmla="*/ 387 h 405"/>
                <a:gd name="T48" fmla="*/ 534 w 603"/>
                <a:gd name="T49" fmla="*/ 391 h 405"/>
                <a:gd name="T50" fmla="*/ 556 w 603"/>
                <a:gd name="T51" fmla="*/ 393 h 405"/>
                <a:gd name="T52" fmla="*/ 584 w 603"/>
                <a:gd name="T53" fmla="*/ 394 h 405"/>
                <a:gd name="T54" fmla="*/ 591 w 603"/>
                <a:gd name="T55" fmla="*/ 397 h 405"/>
                <a:gd name="T56" fmla="*/ 574 w 603"/>
                <a:gd name="T57" fmla="*/ 368 h 405"/>
                <a:gd name="T58" fmla="*/ 506 w 603"/>
                <a:gd name="T59" fmla="*/ 346 h 405"/>
                <a:gd name="T60" fmla="*/ 510 w 603"/>
                <a:gd name="T61" fmla="*/ 282 h 405"/>
                <a:gd name="T62" fmla="*/ 428 w 603"/>
                <a:gd name="T63" fmla="*/ 269 h 405"/>
                <a:gd name="T64" fmla="*/ 437 w 603"/>
                <a:gd name="T65" fmla="*/ 230 h 405"/>
                <a:gd name="T66" fmla="*/ 448 w 603"/>
                <a:gd name="T67" fmla="*/ 216 h 405"/>
                <a:gd name="T68" fmla="*/ 445 w 603"/>
                <a:gd name="T69" fmla="*/ 184 h 405"/>
                <a:gd name="T70" fmla="*/ 391 w 603"/>
                <a:gd name="T71" fmla="*/ 224 h 405"/>
                <a:gd name="T72" fmla="*/ 345 w 603"/>
                <a:gd name="T73" fmla="*/ 236 h 405"/>
                <a:gd name="T74" fmla="*/ 300 w 603"/>
                <a:gd name="T75" fmla="*/ 192 h 405"/>
                <a:gd name="T76" fmla="*/ 294 w 603"/>
                <a:gd name="T77" fmla="*/ 139 h 405"/>
                <a:gd name="T78" fmla="*/ 297 w 603"/>
                <a:gd name="T79" fmla="*/ 108 h 405"/>
                <a:gd name="T80" fmla="*/ 206 w 603"/>
                <a:gd name="T81" fmla="*/ 60 h 405"/>
                <a:gd name="T82" fmla="*/ 135 w 603"/>
                <a:gd name="T83" fmla="*/ 13 h 405"/>
                <a:gd name="T84" fmla="*/ 34 w 603"/>
                <a:gd name="T85"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3" h="405">
                  <a:moveTo>
                    <a:pt x="296" y="104"/>
                  </a:moveTo>
                  <a:cubicBezTo>
                    <a:pt x="297" y="108"/>
                    <a:pt x="297" y="108"/>
                    <a:pt x="297" y="108"/>
                  </a:cubicBezTo>
                  <a:cubicBezTo>
                    <a:pt x="298" y="108"/>
                    <a:pt x="298" y="109"/>
                    <a:pt x="298" y="109"/>
                  </a:cubicBezTo>
                  <a:cubicBezTo>
                    <a:pt x="298" y="107"/>
                    <a:pt x="297" y="106"/>
                    <a:pt x="296" y="104"/>
                  </a:cubicBezTo>
                  <a:moveTo>
                    <a:pt x="296" y="103"/>
                  </a:moveTo>
                  <a:cubicBezTo>
                    <a:pt x="296" y="104"/>
                    <a:pt x="296" y="104"/>
                    <a:pt x="296" y="104"/>
                  </a:cubicBezTo>
                  <a:cubicBezTo>
                    <a:pt x="296" y="103"/>
                    <a:pt x="296" y="103"/>
                    <a:pt x="296" y="103"/>
                  </a:cubicBezTo>
                  <a:moveTo>
                    <a:pt x="34" y="0"/>
                  </a:moveTo>
                  <a:cubicBezTo>
                    <a:pt x="1" y="0"/>
                    <a:pt x="1" y="0"/>
                    <a:pt x="1" y="0"/>
                  </a:cubicBezTo>
                  <a:cubicBezTo>
                    <a:pt x="1" y="0"/>
                    <a:pt x="1" y="0"/>
                    <a:pt x="1" y="0"/>
                  </a:cubicBezTo>
                  <a:cubicBezTo>
                    <a:pt x="0" y="0"/>
                    <a:pt x="0" y="0"/>
                    <a:pt x="0" y="0"/>
                  </a:cubicBezTo>
                  <a:cubicBezTo>
                    <a:pt x="0" y="4"/>
                    <a:pt x="0" y="4"/>
                    <a:pt x="0" y="4"/>
                  </a:cubicBezTo>
                  <a:cubicBezTo>
                    <a:pt x="4" y="16"/>
                    <a:pt x="9" y="19"/>
                    <a:pt x="13" y="29"/>
                  </a:cubicBezTo>
                  <a:cubicBezTo>
                    <a:pt x="17" y="35"/>
                    <a:pt x="16" y="50"/>
                    <a:pt x="22" y="54"/>
                  </a:cubicBezTo>
                  <a:cubicBezTo>
                    <a:pt x="32" y="60"/>
                    <a:pt x="40" y="71"/>
                    <a:pt x="48" y="82"/>
                  </a:cubicBezTo>
                  <a:cubicBezTo>
                    <a:pt x="51" y="86"/>
                    <a:pt x="47" y="87"/>
                    <a:pt x="43" y="87"/>
                  </a:cubicBezTo>
                  <a:cubicBezTo>
                    <a:pt x="41" y="87"/>
                    <a:pt x="39" y="87"/>
                    <a:pt x="38" y="87"/>
                  </a:cubicBezTo>
                  <a:cubicBezTo>
                    <a:pt x="43" y="95"/>
                    <a:pt x="55" y="93"/>
                    <a:pt x="62" y="101"/>
                  </a:cubicBezTo>
                  <a:cubicBezTo>
                    <a:pt x="67" y="106"/>
                    <a:pt x="71" y="112"/>
                    <a:pt x="77" y="118"/>
                  </a:cubicBezTo>
                  <a:cubicBezTo>
                    <a:pt x="77" y="131"/>
                    <a:pt x="77" y="131"/>
                    <a:pt x="77" y="131"/>
                  </a:cubicBezTo>
                  <a:cubicBezTo>
                    <a:pt x="79" y="134"/>
                    <a:pt x="79" y="134"/>
                    <a:pt x="83" y="136"/>
                  </a:cubicBezTo>
                  <a:cubicBezTo>
                    <a:pt x="88" y="140"/>
                    <a:pt x="93" y="152"/>
                    <a:pt x="103" y="152"/>
                  </a:cubicBezTo>
                  <a:cubicBezTo>
                    <a:pt x="103" y="154"/>
                    <a:pt x="111" y="164"/>
                    <a:pt x="112" y="164"/>
                  </a:cubicBezTo>
                  <a:cubicBezTo>
                    <a:pt x="113" y="164"/>
                    <a:pt x="115" y="158"/>
                    <a:pt x="115" y="156"/>
                  </a:cubicBezTo>
                  <a:cubicBezTo>
                    <a:pt x="115" y="152"/>
                    <a:pt x="111" y="146"/>
                    <a:pt x="107" y="146"/>
                  </a:cubicBezTo>
                  <a:cubicBezTo>
                    <a:pt x="106" y="146"/>
                    <a:pt x="105" y="146"/>
                    <a:pt x="105" y="147"/>
                  </a:cubicBezTo>
                  <a:cubicBezTo>
                    <a:pt x="95" y="140"/>
                    <a:pt x="92" y="127"/>
                    <a:pt x="88" y="114"/>
                  </a:cubicBezTo>
                  <a:cubicBezTo>
                    <a:pt x="84" y="103"/>
                    <a:pt x="74" y="97"/>
                    <a:pt x="70" y="85"/>
                  </a:cubicBezTo>
                  <a:cubicBezTo>
                    <a:pt x="67" y="76"/>
                    <a:pt x="66" y="71"/>
                    <a:pt x="59" y="63"/>
                  </a:cubicBezTo>
                  <a:cubicBezTo>
                    <a:pt x="53" y="58"/>
                    <a:pt x="47" y="58"/>
                    <a:pt x="43" y="50"/>
                  </a:cubicBezTo>
                  <a:cubicBezTo>
                    <a:pt x="39" y="41"/>
                    <a:pt x="33" y="34"/>
                    <a:pt x="33" y="23"/>
                  </a:cubicBezTo>
                  <a:cubicBezTo>
                    <a:pt x="33" y="22"/>
                    <a:pt x="33" y="18"/>
                    <a:pt x="34" y="16"/>
                  </a:cubicBezTo>
                  <a:cubicBezTo>
                    <a:pt x="41" y="23"/>
                    <a:pt x="50" y="23"/>
                    <a:pt x="59" y="27"/>
                  </a:cubicBezTo>
                  <a:cubicBezTo>
                    <a:pt x="63" y="29"/>
                    <a:pt x="62" y="41"/>
                    <a:pt x="67" y="45"/>
                  </a:cubicBezTo>
                  <a:cubicBezTo>
                    <a:pt x="71" y="50"/>
                    <a:pt x="70" y="59"/>
                    <a:pt x="75" y="64"/>
                  </a:cubicBezTo>
                  <a:cubicBezTo>
                    <a:pt x="80" y="70"/>
                    <a:pt x="86" y="75"/>
                    <a:pt x="93" y="82"/>
                  </a:cubicBezTo>
                  <a:cubicBezTo>
                    <a:pt x="93" y="82"/>
                    <a:pt x="94" y="81"/>
                    <a:pt x="94" y="81"/>
                  </a:cubicBezTo>
                  <a:cubicBezTo>
                    <a:pt x="95" y="81"/>
                    <a:pt x="96" y="82"/>
                    <a:pt x="98" y="82"/>
                  </a:cubicBezTo>
                  <a:cubicBezTo>
                    <a:pt x="98" y="95"/>
                    <a:pt x="115" y="96"/>
                    <a:pt x="119" y="105"/>
                  </a:cubicBezTo>
                  <a:cubicBezTo>
                    <a:pt x="122" y="111"/>
                    <a:pt x="118" y="117"/>
                    <a:pt x="123" y="121"/>
                  </a:cubicBezTo>
                  <a:cubicBezTo>
                    <a:pt x="128" y="126"/>
                    <a:pt x="136" y="128"/>
                    <a:pt x="142" y="133"/>
                  </a:cubicBezTo>
                  <a:cubicBezTo>
                    <a:pt x="153" y="145"/>
                    <a:pt x="171" y="160"/>
                    <a:pt x="178" y="179"/>
                  </a:cubicBezTo>
                  <a:cubicBezTo>
                    <a:pt x="179" y="183"/>
                    <a:pt x="183" y="185"/>
                    <a:pt x="183" y="192"/>
                  </a:cubicBezTo>
                  <a:cubicBezTo>
                    <a:pt x="183" y="197"/>
                    <a:pt x="178" y="201"/>
                    <a:pt x="178" y="206"/>
                  </a:cubicBezTo>
                  <a:cubicBezTo>
                    <a:pt x="178" y="211"/>
                    <a:pt x="181" y="217"/>
                    <a:pt x="185" y="217"/>
                  </a:cubicBezTo>
                  <a:cubicBezTo>
                    <a:pt x="187" y="224"/>
                    <a:pt x="203" y="227"/>
                    <a:pt x="210" y="234"/>
                  </a:cubicBezTo>
                  <a:cubicBezTo>
                    <a:pt x="211" y="235"/>
                    <a:pt x="212" y="236"/>
                    <a:pt x="216" y="237"/>
                  </a:cubicBezTo>
                  <a:cubicBezTo>
                    <a:pt x="222" y="241"/>
                    <a:pt x="226" y="240"/>
                    <a:pt x="233" y="243"/>
                  </a:cubicBezTo>
                  <a:cubicBezTo>
                    <a:pt x="240" y="246"/>
                    <a:pt x="242" y="253"/>
                    <a:pt x="249" y="255"/>
                  </a:cubicBezTo>
                  <a:cubicBezTo>
                    <a:pt x="251" y="255"/>
                    <a:pt x="252" y="255"/>
                    <a:pt x="253" y="255"/>
                  </a:cubicBezTo>
                  <a:cubicBezTo>
                    <a:pt x="254" y="255"/>
                    <a:pt x="255" y="255"/>
                    <a:pt x="256" y="255"/>
                  </a:cubicBezTo>
                  <a:cubicBezTo>
                    <a:pt x="257" y="255"/>
                    <a:pt x="258" y="255"/>
                    <a:pt x="260" y="255"/>
                  </a:cubicBezTo>
                  <a:cubicBezTo>
                    <a:pt x="261" y="255"/>
                    <a:pt x="263" y="255"/>
                    <a:pt x="265" y="256"/>
                  </a:cubicBezTo>
                  <a:cubicBezTo>
                    <a:pt x="270" y="259"/>
                    <a:pt x="288" y="271"/>
                    <a:pt x="294" y="271"/>
                  </a:cubicBezTo>
                  <a:cubicBezTo>
                    <a:pt x="296" y="271"/>
                    <a:pt x="298" y="271"/>
                    <a:pt x="300" y="271"/>
                  </a:cubicBezTo>
                  <a:cubicBezTo>
                    <a:pt x="302" y="271"/>
                    <a:pt x="304" y="271"/>
                    <a:pt x="306" y="272"/>
                  </a:cubicBezTo>
                  <a:cubicBezTo>
                    <a:pt x="308" y="273"/>
                    <a:pt x="313" y="277"/>
                    <a:pt x="317" y="277"/>
                  </a:cubicBezTo>
                  <a:cubicBezTo>
                    <a:pt x="326" y="277"/>
                    <a:pt x="327" y="266"/>
                    <a:pt x="337" y="266"/>
                  </a:cubicBezTo>
                  <a:cubicBezTo>
                    <a:pt x="341" y="266"/>
                    <a:pt x="344" y="268"/>
                    <a:pt x="349" y="271"/>
                  </a:cubicBezTo>
                  <a:cubicBezTo>
                    <a:pt x="352" y="271"/>
                    <a:pt x="352" y="271"/>
                    <a:pt x="352" y="271"/>
                  </a:cubicBezTo>
                  <a:cubicBezTo>
                    <a:pt x="366" y="278"/>
                    <a:pt x="368" y="290"/>
                    <a:pt x="385" y="298"/>
                  </a:cubicBezTo>
                  <a:cubicBezTo>
                    <a:pt x="395" y="303"/>
                    <a:pt x="402" y="300"/>
                    <a:pt x="413" y="305"/>
                  </a:cubicBezTo>
                  <a:cubicBezTo>
                    <a:pt x="419" y="308"/>
                    <a:pt x="425" y="314"/>
                    <a:pt x="435" y="314"/>
                  </a:cubicBezTo>
                  <a:cubicBezTo>
                    <a:pt x="438" y="314"/>
                    <a:pt x="441" y="311"/>
                    <a:pt x="445" y="311"/>
                  </a:cubicBezTo>
                  <a:cubicBezTo>
                    <a:pt x="446" y="311"/>
                    <a:pt x="447" y="311"/>
                    <a:pt x="448" y="311"/>
                  </a:cubicBezTo>
                  <a:cubicBezTo>
                    <a:pt x="451" y="324"/>
                    <a:pt x="460" y="329"/>
                    <a:pt x="468" y="337"/>
                  </a:cubicBezTo>
                  <a:cubicBezTo>
                    <a:pt x="471" y="340"/>
                    <a:pt x="474" y="341"/>
                    <a:pt x="475" y="346"/>
                  </a:cubicBezTo>
                  <a:cubicBezTo>
                    <a:pt x="478" y="354"/>
                    <a:pt x="473" y="362"/>
                    <a:pt x="481" y="367"/>
                  </a:cubicBezTo>
                  <a:cubicBezTo>
                    <a:pt x="486" y="367"/>
                    <a:pt x="486" y="367"/>
                    <a:pt x="486" y="367"/>
                  </a:cubicBezTo>
                  <a:cubicBezTo>
                    <a:pt x="485" y="366"/>
                    <a:pt x="485" y="364"/>
                    <a:pt x="486" y="362"/>
                  </a:cubicBezTo>
                  <a:cubicBezTo>
                    <a:pt x="486" y="362"/>
                    <a:pt x="504" y="373"/>
                    <a:pt x="506" y="376"/>
                  </a:cubicBezTo>
                  <a:cubicBezTo>
                    <a:pt x="508" y="381"/>
                    <a:pt x="508" y="386"/>
                    <a:pt x="515" y="387"/>
                  </a:cubicBezTo>
                  <a:cubicBezTo>
                    <a:pt x="515" y="388"/>
                    <a:pt x="517" y="391"/>
                    <a:pt x="518" y="391"/>
                  </a:cubicBezTo>
                  <a:cubicBezTo>
                    <a:pt x="520" y="391"/>
                    <a:pt x="525" y="389"/>
                    <a:pt x="528" y="389"/>
                  </a:cubicBezTo>
                  <a:cubicBezTo>
                    <a:pt x="531" y="389"/>
                    <a:pt x="533" y="390"/>
                    <a:pt x="534" y="391"/>
                  </a:cubicBezTo>
                  <a:cubicBezTo>
                    <a:pt x="538" y="395"/>
                    <a:pt x="543" y="405"/>
                    <a:pt x="552" y="405"/>
                  </a:cubicBezTo>
                  <a:cubicBezTo>
                    <a:pt x="556" y="405"/>
                    <a:pt x="559" y="403"/>
                    <a:pt x="560" y="397"/>
                  </a:cubicBezTo>
                  <a:cubicBezTo>
                    <a:pt x="559" y="397"/>
                    <a:pt x="556" y="395"/>
                    <a:pt x="556" y="393"/>
                  </a:cubicBezTo>
                  <a:cubicBezTo>
                    <a:pt x="556" y="389"/>
                    <a:pt x="570" y="379"/>
                    <a:pt x="574" y="379"/>
                  </a:cubicBezTo>
                  <a:cubicBezTo>
                    <a:pt x="580" y="379"/>
                    <a:pt x="581" y="386"/>
                    <a:pt x="587" y="388"/>
                  </a:cubicBezTo>
                  <a:cubicBezTo>
                    <a:pt x="586" y="391"/>
                    <a:pt x="584" y="392"/>
                    <a:pt x="584" y="394"/>
                  </a:cubicBezTo>
                  <a:cubicBezTo>
                    <a:pt x="584" y="395"/>
                    <a:pt x="589" y="397"/>
                    <a:pt x="590" y="398"/>
                  </a:cubicBezTo>
                  <a:cubicBezTo>
                    <a:pt x="590" y="398"/>
                    <a:pt x="590" y="398"/>
                    <a:pt x="590" y="398"/>
                  </a:cubicBezTo>
                  <a:cubicBezTo>
                    <a:pt x="590" y="398"/>
                    <a:pt x="591" y="398"/>
                    <a:pt x="591" y="397"/>
                  </a:cubicBezTo>
                  <a:cubicBezTo>
                    <a:pt x="593" y="396"/>
                    <a:pt x="597" y="392"/>
                    <a:pt x="600" y="389"/>
                  </a:cubicBezTo>
                  <a:cubicBezTo>
                    <a:pt x="602" y="387"/>
                    <a:pt x="603" y="386"/>
                    <a:pt x="603" y="385"/>
                  </a:cubicBezTo>
                  <a:cubicBezTo>
                    <a:pt x="595" y="379"/>
                    <a:pt x="588" y="368"/>
                    <a:pt x="574" y="368"/>
                  </a:cubicBezTo>
                  <a:cubicBezTo>
                    <a:pt x="561" y="368"/>
                    <a:pt x="554" y="379"/>
                    <a:pt x="540" y="379"/>
                  </a:cubicBezTo>
                  <a:cubicBezTo>
                    <a:pt x="531" y="379"/>
                    <a:pt x="531" y="369"/>
                    <a:pt x="525" y="366"/>
                  </a:cubicBezTo>
                  <a:cubicBezTo>
                    <a:pt x="517" y="362"/>
                    <a:pt x="506" y="357"/>
                    <a:pt x="506" y="346"/>
                  </a:cubicBezTo>
                  <a:cubicBezTo>
                    <a:pt x="506" y="337"/>
                    <a:pt x="506" y="326"/>
                    <a:pt x="506" y="313"/>
                  </a:cubicBezTo>
                  <a:cubicBezTo>
                    <a:pt x="509" y="308"/>
                    <a:pt x="510" y="295"/>
                    <a:pt x="510" y="290"/>
                  </a:cubicBezTo>
                  <a:cubicBezTo>
                    <a:pt x="510" y="288"/>
                    <a:pt x="510" y="285"/>
                    <a:pt x="510" y="282"/>
                  </a:cubicBezTo>
                  <a:cubicBezTo>
                    <a:pt x="500" y="280"/>
                    <a:pt x="497" y="271"/>
                    <a:pt x="484" y="271"/>
                  </a:cubicBezTo>
                  <a:cubicBezTo>
                    <a:pt x="466" y="271"/>
                    <a:pt x="452" y="274"/>
                    <a:pt x="434" y="274"/>
                  </a:cubicBezTo>
                  <a:cubicBezTo>
                    <a:pt x="431" y="274"/>
                    <a:pt x="428" y="272"/>
                    <a:pt x="428" y="269"/>
                  </a:cubicBezTo>
                  <a:cubicBezTo>
                    <a:pt x="428" y="268"/>
                    <a:pt x="428" y="267"/>
                    <a:pt x="428" y="266"/>
                  </a:cubicBezTo>
                  <a:cubicBezTo>
                    <a:pt x="431" y="263"/>
                    <a:pt x="437" y="261"/>
                    <a:pt x="437" y="255"/>
                  </a:cubicBezTo>
                  <a:cubicBezTo>
                    <a:pt x="437" y="248"/>
                    <a:pt x="437" y="236"/>
                    <a:pt x="437" y="230"/>
                  </a:cubicBezTo>
                  <a:cubicBezTo>
                    <a:pt x="439" y="230"/>
                    <a:pt x="440" y="230"/>
                    <a:pt x="442" y="230"/>
                  </a:cubicBezTo>
                  <a:cubicBezTo>
                    <a:pt x="442" y="231"/>
                    <a:pt x="442" y="233"/>
                    <a:pt x="442" y="234"/>
                  </a:cubicBezTo>
                  <a:cubicBezTo>
                    <a:pt x="445" y="228"/>
                    <a:pt x="448" y="225"/>
                    <a:pt x="448" y="216"/>
                  </a:cubicBezTo>
                  <a:cubicBezTo>
                    <a:pt x="448" y="206"/>
                    <a:pt x="457" y="197"/>
                    <a:pt x="457" y="189"/>
                  </a:cubicBezTo>
                  <a:cubicBezTo>
                    <a:pt x="457" y="188"/>
                    <a:pt x="457" y="186"/>
                    <a:pt x="457" y="185"/>
                  </a:cubicBezTo>
                  <a:cubicBezTo>
                    <a:pt x="454" y="185"/>
                    <a:pt x="447" y="184"/>
                    <a:pt x="445" y="184"/>
                  </a:cubicBezTo>
                  <a:cubicBezTo>
                    <a:pt x="443" y="183"/>
                    <a:pt x="439" y="182"/>
                    <a:pt x="434" y="182"/>
                  </a:cubicBezTo>
                  <a:cubicBezTo>
                    <a:pt x="420" y="182"/>
                    <a:pt x="402" y="187"/>
                    <a:pt x="402" y="203"/>
                  </a:cubicBezTo>
                  <a:cubicBezTo>
                    <a:pt x="402" y="211"/>
                    <a:pt x="393" y="217"/>
                    <a:pt x="391" y="224"/>
                  </a:cubicBezTo>
                  <a:cubicBezTo>
                    <a:pt x="391" y="226"/>
                    <a:pt x="388" y="232"/>
                    <a:pt x="384" y="232"/>
                  </a:cubicBezTo>
                  <a:cubicBezTo>
                    <a:pt x="382" y="232"/>
                    <a:pt x="380" y="229"/>
                    <a:pt x="374" y="229"/>
                  </a:cubicBezTo>
                  <a:cubicBezTo>
                    <a:pt x="363" y="229"/>
                    <a:pt x="355" y="236"/>
                    <a:pt x="345" y="236"/>
                  </a:cubicBezTo>
                  <a:cubicBezTo>
                    <a:pt x="341" y="236"/>
                    <a:pt x="341" y="232"/>
                    <a:pt x="336" y="230"/>
                  </a:cubicBezTo>
                  <a:cubicBezTo>
                    <a:pt x="322" y="226"/>
                    <a:pt x="322" y="217"/>
                    <a:pt x="313" y="207"/>
                  </a:cubicBezTo>
                  <a:cubicBezTo>
                    <a:pt x="309" y="204"/>
                    <a:pt x="302" y="196"/>
                    <a:pt x="300" y="192"/>
                  </a:cubicBezTo>
                  <a:cubicBezTo>
                    <a:pt x="298" y="187"/>
                    <a:pt x="301" y="184"/>
                    <a:pt x="298" y="179"/>
                  </a:cubicBezTo>
                  <a:cubicBezTo>
                    <a:pt x="297" y="177"/>
                    <a:pt x="293" y="173"/>
                    <a:pt x="294" y="169"/>
                  </a:cubicBezTo>
                  <a:cubicBezTo>
                    <a:pt x="294" y="139"/>
                    <a:pt x="294" y="139"/>
                    <a:pt x="294" y="139"/>
                  </a:cubicBezTo>
                  <a:cubicBezTo>
                    <a:pt x="296" y="131"/>
                    <a:pt x="300" y="128"/>
                    <a:pt x="300" y="118"/>
                  </a:cubicBezTo>
                  <a:cubicBezTo>
                    <a:pt x="300" y="115"/>
                    <a:pt x="298" y="113"/>
                    <a:pt x="297" y="110"/>
                  </a:cubicBezTo>
                  <a:cubicBezTo>
                    <a:pt x="297" y="108"/>
                    <a:pt x="297" y="108"/>
                    <a:pt x="297" y="108"/>
                  </a:cubicBezTo>
                  <a:cubicBezTo>
                    <a:pt x="288" y="107"/>
                    <a:pt x="276" y="105"/>
                    <a:pt x="272" y="101"/>
                  </a:cubicBezTo>
                  <a:cubicBezTo>
                    <a:pt x="255" y="84"/>
                    <a:pt x="256" y="45"/>
                    <a:pt x="225" y="45"/>
                  </a:cubicBezTo>
                  <a:cubicBezTo>
                    <a:pt x="213" y="45"/>
                    <a:pt x="216" y="60"/>
                    <a:pt x="206" y="60"/>
                  </a:cubicBezTo>
                  <a:cubicBezTo>
                    <a:pt x="195" y="60"/>
                    <a:pt x="187" y="42"/>
                    <a:pt x="182" y="35"/>
                  </a:cubicBezTo>
                  <a:cubicBezTo>
                    <a:pt x="173" y="19"/>
                    <a:pt x="163" y="17"/>
                    <a:pt x="145" y="13"/>
                  </a:cubicBezTo>
                  <a:cubicBezTo>
                    <a:pt x="135" y="13"/>
                    <a:pt x="135" y="13"/>
                    <a:pt x="135" y="13"/>
                  </a:cubicBezTo>
                  <a:cubicBezTo>
                    <a:pt x="135" y="19"/>
                    <a:pt x="135" y="19"/>
                    <a:pt x="135" y="19"/>
                  </a:cubicBezTo>
                  <a:cubicBezTo>
                    <a:pt x="91" y="19"/>
                    <a:pt x="91" y="19"/>
                    <a:pt x="91" y="19"/>
                  </a:cubicBezTo>
                  <a:cubicBezTo>
                    <a:pt x="34" y="0"/>
                    <a:pt x="34" y="0"/>
                    <a:pt x="3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84" name="Freeform 177"/>
            <p:cNvSpPr>
              <a:spLocks/>
            </p:cNvSpPr>
            <p:nvPr/>
          </p:nvSpPr>
          <p:spPr bwMode="auto">
            <a:xfrm>
              <a:off x="532" y="986"/>
              <a:ext cx="43" cy="21"/>
            </a:xfrm>
            <a:custGeom>
              <a:avLst/>
              <a:gdLst>
                <a:gd name="T0" fmla="*/ 0 w 18"/>
                <a:gd name="T1" fmla="*/ 0 h 9"/>
                <a:gd name="T2" fmla="*/ 0 w 18"/>
                <a:gd name="T3" fmla="*/ 4 h 9"/>
                <a:gd name="T4" fmla="*/ 15 w 18"/>
                <a:gd name="T5" fmla="*/ 9 h 9"/>
                <a:gd name="T6" fmla="*/ 17 w 18"/>
                <a:gd name="T7" fmla="*/ 9 h 9"/>
                <a:gd name="T8" fmla="*/ 18 w 18"/>
                <a:gd name="T9" fmla="*/ 9 h 9"/>
                <a:gd name="T10" fmla="*/ 0 w 18"/>
                <a:gd name="T11" fmla="*/ 0 h 9"/>
              </a:gdLst>
              <a:ahLst/>
              <a:cxnLst>
                <a:cxn ang="0">
                  <a:pos x="T0" y="T1"/>
                </a:cxn>
                <a:cxn ang="0">
                  <a:pos x="T2" y="T3"/>
                </a:cxn>
                <a:cxn ang="0">
                  <a:pos x="T4" y="T5"/>
                </a:cxn>
                <a:cxn ang="0">
                  <a:pos x="T6" y="T7"/>
                </a:cxn>
                <a:cxn ang="0">
                  <a:pos x="T8" y="T9"/>
                </a:cxn>
                <a:cxn ang="0">
                  <a:pos x="T10" y="T11"/>
                </a:cxn>
              </a:cxnLst>
              <a:rect l="0" t="0" r="r" b="b"/>
              <a:pathLst>
                <a:path w="18" h="9">
                  <a:moveTo>
                    <a:pt x="0" y="0"/>
                  </a:moveTo>
                  <a:cubicBezTo>
                    <a:pt x="0" y="1"/>
                    <a:pt x="0" y="3"/>
                    <a:pt x="0" y="4"/>
                  </a:cubicBezTo>
                  <a:cubicBezTo>
                    <a:pt x="3" y="7"/>
                    <a:pt x="10" y="9"/>
                    <a:pt x="15" y="9"/>
                  </a:cubicBezTo>
                  <a:cubicBezTo>
                    <a:pt x="15" y="9"/>
                    <a:pt x="16" y="9"/>
                    <a:pt x="17" y="9"/>
                  </a:cubicBezTo>
                  <a:cubicBezTo>
                    <a:pt x="17" y="9"/>
                    <a:pt x="18" y="9"/>
                    <a:pt x="18" y="9"/>
                  </a:cubicBezTo>
                  <a:cubicBezTo>
                    <a:pt x="18" y="1"/>
                    <a:pt x="9"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85" name="Freeform 178"/>
            <p:cNvSpPr>
              <a:spLocks/>
            </p:cNvSpPr>
            <p:nvPr/>
          </p:nvSpPr>
          <p:spPr bwMode="auto">
            <a:xfrm>
              <a:off x="-1118" y="1104"/>
              <a:ext cx="168" cy="109"/>
            </a:xfrm>
            <a:custGeom>
              <a:avLst/>
              <a:gdLst>
                <a:gd name="T0" fmla="*/ 8 w 71"/>
                <a:gd name="T1" fmla="*/ 0 h 46"/>
                <a:gd name="T2" fmla="*/ 0 w 71"/>
                <a:gd name="T3" fmla="*/ 3 h 46"/>
                <a:gd name="T4" fmla="*/ 2 w 71"/>
                <a:gd name="T5" fmla="*/ 3 h 46"/>
                <a:gd name="T6" fmla="*/ 10 w 71"/>
                <a:gd name="T7" fmla="*/ 5 h 46"/>
                <a:gd name="T8" fmla="*/ 5 w 71"/>
                <a:gd name="T9" fmla="*/ 10 h 46"/>
                <a:gd name="T10" fmla="*/ 32 w 71"/>
                <a:gd name="T11" fmla="*/ 21 h 46"/>
                <a:gd name="T12" fmla="*/ 27 w 71"/>
                <a:gd name="T13" fmla="*/ 26 h 46"/>
                <a:gd name="T14" fmla="*/ 66 w 71"/>
                <a:gd name="T15" fmla="*/ 46 h 46"/>
                <a:gd name="T16" fmla="*/ 71 w 71"/>
                <a:gd name="T17" fmla="*/ 46 h 46"/>
                <a:gd name="T18" fmla="*/ 71 w 71"/>
                <a:gd name="T19" fmla="*/ 41 h 46"/>
                <a:gd name="T20" fmla="*/ 22 w 71"/>
                <a:gd name="T21" fmla="*/ 7 h 46"/>
                <a:gd name="T22" fmla="*/ 8 w 71"/>
                <a:gd name="T2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46">
                  <a:moveTo>
                    <a:pt x="8" y="0"/>
                  </a:moveTo>
                  <a:cubicBezTo>
                    <a:pt x="5" y="0"/>
                    <a:pt x="2" y="2"/>
                    <a:pt x="0" y="3"/>
                  </a:cubicBezTo>
                  <a:cubicBezTo>
                    <a:pt x="2" y="3"/>
                    <a:pt x="2" y="3"/>
                    <a:pt x="2" y="3"/>
                  </a:cubicBezTo>
                  <a:cubicBezTo>
                    <a:pt x="2" y="3"/>
                    <a:pt x="8" y="4"/>
                    <a:pt x="10" y="5"/>
                  </a:cubicBezTo>
                  <a:cubicBezTo>
                    <a:pt x="10" y="6"/>
                    <a:pt x="8" y="9"/>
                    <a:pt x="5" y="10"/>
                  </a:cubicBezTo>
                  <a:cubicBezTo>
                    <a:pt x="7" y="16"/>
                    <a:pt x="22" y="21"/>
                    <a:pt x="32" y="21"/>
                  </a:cubicBezTo>
                  <a:cubicBezTo>
                    <a:pt x="31" y="23"/>
                    <a:pt x="28" y="23"/>
                    <a:pt x="27" y="26"/>
                  </a:cubicBezTo>
                  <a:cubicBezTo>
                    <a:pt x="36" y="32"/>
                    <a:pt x="54" y="46"/>
                    <a:pt x="66" y="46"/>
                  </a:cubicBezTo>
                  <a:cubicBezTo>
                    <a:pt x="68" y="46"/>
                    <a:pt x="69" y="46"/>
                    <a:pt x="71" y="46"/>
                  </a:cubicBezTo>
                  <a:cubicBezTo>
                    <a:pt x="71" y="41"/>
                    <a:pt x="71" y="41"/>
                    <a:pt x="71" y="41"/>
                  </a:cubicBezTo>
                  <a:cubicBezTo>
                    <a:pt x="57" y="28"/>
                    <a:pt x="45" y="15"/>
                    <a:pt x="22" y="7"/>
                  </a:cubicBezTo>
                  <a:cubicBezTo>
                    <a:pt x="18" y="6"/>
                    <a:pt x="13"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86" name="Freeform 179"/>
            <p:cNvSpPr>
              <a:spLocks/>
            </p:cNvSpPr>
            <p:nvPr/>
          </p:nvSpPr>
          <p:spPr bwMode="auto">
            <a:xfrm>
              <a:off x="-1283" y="948"/>
              <a:ext cx="59" cy="85"/>
            </a:xfrm>
            <a:custGeom>
              <a:avLst/>
              <a:gdLst>
                <a:gd name="T0" fmla="*/ 0 w 25"/>
                <a:gd name="T1" fmla="*/ 0 h 36"/>
                <a:gd name="T2" fmla="*/ 0 w 25"/>
                <a:gd name="T3" fmla="*/ 4 h 36"/>
                <a:gd name="T4" fmla="*/ 6 w 25"/>
                <a:gd name="T5" fmla="*/ 13 h 36"/>
                <a:gd name="T6" fmla="*/ 14 w 25"/>
                <a:gd name="T7" fmla="*/ 20 h 36"/>
                <a:gd name="T8" fmla="*/ 12 w 25"/>
                <a:gd name="T9" fmla="*/ 26 h 36"/>
                <a:gd name="T10" fmla="*/ 20 w 25"/>
                <a:gd name="T11" fmla="*/ 36 h 36"/>
                <a:gd name="T12" fmla="*/ 15 w 25"/>
                <a:gd name="T13" fmla="*/ 26 h 36"/>
                <a:gd name="T14" fmla="*/ 18 w 25"/>
                <a:gd name="T15" fmla="*/ 21 h 36"/>
                <a:gd name="T16" fmla="*/ 15 w 25"/>
                <a:gd name="T17" fmla="*/ 14 h 36"/>
                <a:gd name="T18" fmla="*/ 15 w 25"/>
                <a:gd name="T19" fmla="*/ 3 h 36"/>
                <a:gd name="T20" fmla="*/ 8 w 25"/>
                <a:gd name="T21" fmla="*/ 10 h 36"/>
                <a:gd name="T22" fmla="*/ 12 w 25"/>
                <a:gd name="T23" fmla="*/ 3 h 36"/>
                <a:gd name="T24" fmla="*/ 0 w 25"/>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6">
                  <a:moveTo>
                    <a:pt x="0" y="0"/>
                  </a:moveTo>
                  <a:cubicBezTo>
                    <a:pt x="0" y="4"/>
                    <a:pt x="0" y="4"/>
                    <a:pt x="0" y="4"/>
                  </a:cubicBezTo>
                  <a:cubicBezTo>
                    <a:pt x="2" y="7"/>
                    <a:pt x="4" y="13"/>
                    <a:pt x="6" y="13"/>
                  </a:cubicBezTo>
                  <a:cubicBezTo>
                    <a:pt x="9" y="13"/>
                    <a:pt x="10" y="19"/>
                    <a:pt x="14" y="20"/>
                  </a:cubicBezTo>
                  <a:cubicBezTo>
                    <a:pt x="14" y="21"/>
                    <a:pt x="12" y="23"/>
                    <a:pt x="12" y="26"/>
                  </a:cubicBezTo>
                  <a:cubicBezTo>
                    <a:pt x="12" y="30"/>
                    <a:pt x="15" y="36"/>
                    <a:pt x="20" y="36"/>
                  </a:cubicBezTo>
                  <a:cubicBezTo>
                    <a:pt x="25" y="36"/>
                    <a:pt x="15" y="28"/>
                    <a:pt x="15" y="26"/>
                  </a:cubicBezTo>
                  <a:cubicBezTo>
                    <a:pt x="15" y="24"/>
                    <a:pt x="18" y="23"/>
                    <a:pt x="18" y="21"/>
                  </a:cubicBezTo>
                  <a:cubicBezTo>
                    <a:pt x="18" y="18"/>
                    <a:pt x="15" y="17"/>
                    <a:pt x="15" y="14"/>
                  </a:cubicBezTo>
                  <a:cubicBezTo>
                    <a:pt x="15" y="9"/>
                    <a:pt x="16" y="6"/>
                    <a:pt x="15" y="3"/>
                  </a:cubicBezTo>
                  <a:cubicBezTo>
                    <a:pt x="14" y="5"/>
                    <a:pt x="12" y="10"/>
                    <a:pt x="8" y="10"/>
                  </a:cubicBezTo>
                  <a:cubicBezTo>
                    <a:pt x="5" y="10"/>
                    <a:pt x="12" y="4"/>
                    <a:pt x="12" y="3"/>
                  </a:cubicBezTo>
                  <a:cubicBezTo>
                    <a:pt x="7" y="3"/>
                    <a:pt x="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87" name="Freeform 180"/>
            <p:cNvSpPr>
              <a:spLocks/>
            </p:cNvSpPr>
            <p:nvPr/>
          </p:nvSpPr>
          <p:spPr bwMode="auto">
            <a:xfrm>
              <a:off x="-2047" y="759"/>
              <a:ext cx="76" cy="49"/>
            </a:xfrm>
            <a:custGeom>
              <a:avLst/>
              <a:gdLst>
                <a:gd name="T0" fmla="*/ 32 w 32"/>
                <a:gd name="T1" fmla="*/ 0 h 21"/>
                <a:gd name="T2" fmla="*/ 25 w 32"/>
                <a:gd name="T3" fmla="*/ 0 h 21"/>
                <a:gd name="T4" fmla="*/ 0 w 32"/>
                <a:gd name="T5" fmla="*/ 8 h 21"/>
                <a:gd name="T6" fmla="*/ 0 w 32"/>
                <a:gd name="T7" fmla="*/ 14 h 21"/>
                <a:gd name="T8" fmla="*/ 11 w 32"/>
                <a:gd name="T9" fmla="*/ 21 h 21"/>
                <a:gd name="T10" fmla="*/ 32 w 32"/>
                <a:gd name="T11" fmla="*/ 6 h 21"/>
                <a:gd name="T12" fmla="*/ 32 w 3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2" h="21">
                  <a:moveTo>
                    <a:pt x="32" y="0"/>
                  </a:moveTo>
                  <a:cubicBezTo>
                    <a:pt x="29" y="0"/>
                    <a:pt x="29" y="0"/>
                    <a:pt x="25" y="0"/>
                  </a:cubicBezTo>
                  <a:cubicBezTo>
                    <a:pt x="16" y="0"/>
                    <a:pt x="9" y="5"/>
                    <a:pt x="0" y="8"/>
                  </a:cubicBezTo>
                  <a:cubicBezTo>
                    <a:pt x="0" y="14"/>
                    <a:pt x="0" y="14"/>
                    <a:pt x="0" y="14"/>
                  </a:cubicBezTo>
                  <a:cubicBezTo>
                    <a:pt x="4" y="17"/>
                    <a:pt x="6" y="17"/>
                    <a:pt x="11" y="21"/>
                  </a:cubicBezTo>
                  <a:cubicBezTo>
                    <a:pt x="19" y="15"/>
                    <a:pt x="22" y="11"/>
                    <a:pt x="32" y="6"/>
                  </a:cubicBezTo>
                  <a:cubicBezTo>
                    <a:pt x="32" y="0"/>
                    <a:pt x="32"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88" name="Freeform 181"/>
            <p:cNvSpPr>
              <a:spLocks/>
            </p:cNvSpPr>
            <p:nvPr/>
          </p:nvSpPr>
          <p:spPr bwMode="auto">
            <a:xfrm>
              <a:off x="3881" y="1648"/>
              <a:ext cx="97" cy="59"/>
            </a:xfrm>
            <a:custGeom>
              <a:avLst/>
              <a:gdLst>
                <a:gd name="T0" fmla="*/ 38 w 41"/>
                <a:gd name="T1" fmla="*/ 0 h 25"/>
                <a:gd name="T2" fmla="*/ 23 w 41"/>
                <a:gd name="T3" fmla="*/ 4 h 25"/>
                <a:gd name="T4" fmla="*/ 8 w 41"/>
                <a:gd name="T5" fmla="*/ 0 h 25"/>
                <a:gd name="T6" fmla="*/ 0 w 41"/>
                <a:gd name="T7" fmla="*/ 2 h 25"/>
                <a:gd name="T8" fmla="*/ 0 w 41"/>
                <a:gd name="T9" fmla="*/ 6 h 25"/>
                <a:gd name="T10" fmla="*/ 7 w 41"/>
                <a:gd name="T11" fmla="*/ 9 h 25"/>
                <a:gd name="T12" fmla="*/ 31 w 41"/>
                <a:gd name="T13" fmla="*/ 22 h 25"/>
                <a:gd name="T14" fmla="*/ 36 w 41"/>
                <a:gd name="T15" fmla="*/ 25 h 25"/>
                <a:gd name="T16" fmla="*/ 39 w 41"/>
                <a:gd name="T17" fmla="*/ 21 h 25"/>
                <a:gd name="T18" fmla="*/ 36 w 41"/>
                <a:gd name="T19" fmla="*/ 12 h 25"/>
                <a:gd name="T20" fmla="*/ 39 w 41"/>
                <a:gd name="T21" fmla="*/ 7 h 25"/>
                <a:gd name="T22" fmla="*/ 41 w 41"/>
                <a:gd name="T23" fmla="*/ 0 h 25"/>
                <a:gd name="T24" fmla="*/ 38 w 41"/>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25">
                  <a:moveTo>
                    <a:pt x="38" y="0"/>
                  </a:moveTo>
                  <a:cubicBezTo>
                    <a:pt x="32" y="0"/>
                    <a:pt x="29" y="4"/>
                    <a:pt x="23" y="4"/>
                  </a:cubicBezTo>
                  <a:cubicBezTo>
                    <a:pt x="18" y="4"/>
                    <a:pt x="14" y="0"/>
                    <a:pt x="8" y="0"/>
                  </a:cubicBezTo>
                  <a:cubicBezTo>
                    <a:pt x="5" y="0"/>
                    <a:pt x="3" y="1"/>
                    <a:pt x="0" y="2"/>
                  </a:cubicBezTo>
                  <a:cubicBezTo>
                    <a:pt x="0" y="6"/>
                    <a:pt x="0" y="6"/>
                    <a:pt x="0" y="6"/>
                  </a:cubicBezTo>
                  <a:cubicBezTo>
                    <a:pt x="1" y="9"/>
                    <a:pt x="6" y="8"/>
                    <a:pt x="7" y="9"/>
                  </a:cubicBezTo>
                  <a:cubicBezTo>
                    <a:pt x="16" y="11"/>
                    <a:pt x="22" y="20"/>
                    <a:pt x="31" y="22"/>
                  </a:cubicBezTo>
                  <a:cubicBezTo>
                    <a:pt x="31" y="24"/>
                    <a:pt x="34" y="25"/>
                    <a:pt x="36" y="25"/>
                  </a:cubicBezTo>
                  <a:cubicBezTo>
                    <a:pt x="37" y="25"/>
                    <a:pt x="39" y="22"/>
                    <a:pt x="39" y="21"/>
                  </a:cubicBezTo>
                  <a:cubicBezTo>
                    <a:pt x="39" y="17"/>
                    <a:pt x="36" y="16"/>
                    <a:pt x="36" y="12"/>
                  </a:cubicBezTo>
                  <a:cubicBezTo>
                    <a:pt x="36" y="10"/>
                    <a:pt x="39" y="7"/>
                    <a:pt x="39" y="7"/>
                  </a:cubicBezTo>
                  <a:cubicBezTo>
                    <a:pt x="41" y="0"/>
                    <a:pt x="41" y="0"/>
                    <a:pt x="41" y="0"/>
                  </a:cubicBezTo>
                  <a:cubicBezTo>
                    <a:pt x="40" y="0"/>
                    <a:pt x="3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89" name="Freeform 182"/>
            <p:cNvSpPr>
              <a:spLocks/>
            </p:cNvSpPr>
            <p:nvPr/>
          </p:nvSpPr>
          <p:spPr bwMode="auto">
            <a:xfrm>
              <a:off x="3744" y="1447"/>
              <a:ext cx="33" cy="64"/>
            </a:xfrm>
            <a:custGeom>
              <a:avLst/>
              <a:gdLst>
                <a:gd name="T0" fmla="*/ 12 w 14"/>
                <a:gd name="T1" fmla="*/ 0 h 27"/>
                <a:gd name="T2" fmla="*/ 4 w 14"/>
                <a:gd name="T3" fmla="*/ 5 h 27"/>
                <a:gd name="T4" fmla="*/ 0 w 14"/>
                <a:gd name="T5" fmla="*/ 6 h 27"/>
                <a:gd name="T6" fmla="*/ 10 w 14"/>
                <a:gd name="T7" fmla="*/ 27 h 27"/>
                <a:gd name="T8" fmla="*/ 14 w 14"/>
                <a:gd name="T9" fmla="*/ 6 h 27"/>
                <a:gd name="T10" fmla="*/ 12 w 14"/>
                <a:gd name="T11" fmla="*/ 0 h 27"/>
              </a:gdLst>
              <a:ahLst/>
              <a:cxnLst>
                <a:cxn ang="0">
                  <a:pos x="T0" y="T1"/>
                </a:cxn>
                <a:cxn ang="0">
                  <a:pos x="T2" y="T3"/>
                </a:cxn>
                <a:cxn ang="0">
                  <a:pos x="T4" y="T5"/>
                </a:cxn>
                <a:cxn ang="0">
                  <a:pos x="T6" y="T7"/>
                </a:cxn>
                <a:cxn ang="0">
                  <a:pos x="T8" y="T9"/>
                </a:cxn>
                <a:cxn ang="0">
                  <a:pos x="T10" y="T11"/>
                </a:cxn>
              </a:cxnLst>
              <a:rect l="0" t="0" r="r" b="b"/>
              <a:pathLst>
                <a:path w="14" h="27">
                  <a:moveTo>
                    <a:pt x="12" y="0"/>
                  </a:moveTo>
                  <a:cubicBezTo>
                    <a:pt x="10" y="0"/>
                    <a:pt x="8" y="5"/>
                    <a:pt x="4" y="5"/>
                  </a:cubicBezTo>
                  <a:cubicBezTo>
                    <a:pt x="3" y="5"/>
                    <a:pt x="1" y="6"/>
                    <a:pt x="0" y="6"/>
                  </a:cubicBezTo>
                  <a:cubicBezTo>
                    <a:pt x="3" y="10"/>
                    <a:pt x="4" y="26"/>
                    <a:pt x="10" y="27"/>
                  </a:cubicBezTo>
                  <a:cubicBezTo>
                    <a:pt x="11" y="23"/>
                    <a:pt x="13" y="12"/>
                    <a:pt x="14" y="6"/>
                  </a:cubicBezTo>
                  <a:cubicBezTo>
                    <a:pt x="13" y="5"/>
                    <a:pt x="12"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90" name="Freeform 183"/>
            <p:cNvSpPr>
              <a:spLocks/>
            </p:cNvSpPr>
            <p:nvPr/>
          </p:nvSpPr>
          <p:spPr bwMode="auto">
            <a:xfrm>
              <a:off x="3735" y="1518"/>
              <a:ext cx="54" cy="95"/>
            </a:xfrm>
            <a:custGeom>
              <a:avLst/>
              <a:gdLst>
                <a:gd name="T0" fmla="*/ 12 w 23"/>
                <a:gd name="T1" fmla="*/ 0 h 40"/>
                <a:gd name="T2" fmla="*/ 0 w 23"/>
                <a:gd name="T3" fmla="*/ 7 h 40"/>
                <a:gd name="T4" fmla="*/ 6 w 23"/>
                <a:gd name="T5" fmla="*/ 18 h 40"/>
                <a:gd name="T6" fmla="*/ 3 w 23"/>
                <a:gd name="T7" fmla="*/ 29 h 40"/>
                <a:gd name="T8" fmla="*/ 8 w 23"/>
                <a:gd name="T9" fmla="*/ 40 h 40"/>
                <a:gd name="T10" fmla="*/ 22 w 23"/>
                <a:gd name="T11" fmla="*/ 25 h 40"/>
                <a:gd name="T12" fmla="*/ 18 w 23"/>
                <a:gd name="T13" fmla="*/ 4 h 40"/>
                <a:gd name="T14" fmla="*/ 12 w 23"/>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40">
                  <a:moveTo>
                    <a:pt x="12" y="0"/>
                  </a:moveTo>
                  <a:cubicBezTo>
                    <a:pt x="7" y="0"/>
                    <a:pt x="6" y="6"/>
                    <a:pt x="0" y="7"/>
                  </a:cubicBezTo>
                  <a:cubicBezTo>
                    <a:pt x="1" y="11"/>
                    <a:pt x="6" y="14"/>
                    <a:pt x="6" y="18"/>
                  </a:cubicBezTo>
                  <a:cubicBezTo>
                    <a:pt x="6" y="22"/>
                    <a:pt x="3" y="25"/>
                    <a:pt x="3" y="29"/>
                  </a:cubicBezTo>
                  <a:cubicBezTo>
                    <a:pt x="3" y="33"/>
                    <a:pt x="3" y="40"/>
                    <a:pt x="8" y="40"/>
                  </a:cubicBezTo>
                  <a:cubicBezTo>
                    <a:pt x="12" y="40"/>
                    <a:pt x="22" y="33"/>
                    <a:pt x="22" y="25"/>
                  </a:cubicBezTo>
                  <a:cubicBezTo>
                    <a:pt x="22" y="17"/>
                    <a:pt x="23" y="12"/>
                    <a:pt x="18" y="4"/>
                  </a:cubicBezTo>
                  <a:cubicBezTo>
                    <a:pt x="17" y="4"/>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91" name="Freeform 184"/>
            <p:cNvSpPr>
              <a:spLocks/>
            </p:cNvSpPr>
            <p:nvPr/>
          </p:nvSpPr>
          <p:spPr bwMode="auto">
            <a:xfrm>
              <a:off x="3534" y="1575"/>
              <a:ext cx="28" cy="21"/>
            </a:xfrm>
            <a:custGeom>
              <a:avLst/>
              <a:gdLst>
                <a:gd name="T0" fmla="*/ 9 w 12"/>
                <a:gd name="T1" fmla="*/ 0 h 9"/>
                <a:gd name="T2" fmla="*/ 0 w 12"/>
                <a:gd name="T3" fmla="*/ 4 h 9"/>
                <a:gd name="T4" fmla="*/ 7 w 12"/>
                <a:gd name="T5" fmla="*/ 9 h 9"/>
                <a:gd name="T6" fmla="*/ 12 w 12"/>
                <a:gd name="T7" fmla="*/ 6 h 9"/>
                <a:gd name="T8" fmla="*/ 9 w 12"/>
                <a:gd name="T9" fmla="*/ 0 h 9"/>
              </a:gdLst>
              <a:ahLst/>
              <a:cxnLst>
                <a:cxn ang="0">
                  <a:pos x="T0" y="T1"/>
                </a:cxn>
                <a:cxn ang="0">
                  <a:pos x="T2" y="T3"/>
                </a:cxn>
                <a:cxn ang="0">
                  <a:pos x="T4" y="T5"/>
                </a:cxn>
                <a:cxn ang="0">
                  <a:pos x="T6" y="T7"/>
                </a:cxn>
                <a:cxn ang="0">
                  <a:pos x="T8" y="T9"/>
                </a:cxn>
              </a:cxnLst>
              <a:rect l="0" t="0" r="r" b="b"/>
              <a:pathLst>
                <a:path w="12" h="9">
                  <a:moveTo>
                    <a:pt x="9" y="0"/>
                  </a:moveTo>
                  <a:cubicBezTo>
                    <a:pt x="6" y="1"/>
                    <a:pt x="4" y="2"/>
                    <a:pt x="0" y="4"/>
                  </a:cubicBezTo>
                  <a:cubicBezTo>
                    <a:pt x="1" y="4"/>
                    <a:pt x="5" y="9"/>
                    <a:pt x="7" y="9"/>
                  </a:cubicBezTo>
                  <a:cubicBezTo>
                    <a:pt x="9" y="9"/>
                    <a:pt x="12" y="7"/>
                    <a:pt x="12" y="6"/>
                  </a:cubicBezTo>
                  <a:cubicBezTo>
                    <a:pt x="12" y="4"/>
                    <a:pt x="9" y="1"/>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92" name="Freeform 185"/>
            <p:cNvSpPr>
              <a:spLocks/>
            </p:cNvSpPr>
            <p:nvPr/>
          </p:nvSpPr>
          <p:spPr bwMode="auto">
            <a:xfrm>
              <a:off x="3794" y="858"/>
              <a:ext cx="31" cy="38"/>
            </a:xfrm>
            <a:custGeom>
              <a:avLst/>
              <a:gdLst>
                <a:gd name="T0" fmla="*/ 10 w 13"/>
                <a:gd name="T1" fmla="*/ 0 h 16"/>
                <a:gd name="T2" fmla="*/ 0 w 13"/>
                <a:gd name="T3" fmla="*/ 0 h 16"/>
                <a:gd name="T4" fmla="*/ 0 w 13"/>
                <a:gd name="T5" fmla="*/ 5 h 16"/>
                <a:gd name="T6" fmla="*/ 12 w 13"/>
                <a:gd name="T7" fmla="*/ 12 h 16"/>
                <a:gd name="T8" fmla="*/ 12 w 13"/>
                <a:gd name="T9" fmla="*/ 16 h 16"/>
                <a:gd name="T10" fmla="*/ 13 w 13"/>
                <a:gd name="T11" fmla="*/ 10 h 16"/>
                <a:gd name="T12" fmla="*/ 10 w 13"/>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3" h="16">
                  <a:moveTo>
                    <a:pt x="10" y="0"/>
                  </a:moveTo>
                  <a:cubicBezTo>
                    <a:pt x="0" y="0"/>
                    <a:pt x="0" y="0"/>
                    <a:pt x="0" y="0"/>
                  </a:cubicBezTo>
                  <a:cubicBezTo>
                    <a:pt x="0" y="1"/>
                    <a:pt x="0" y="3"/>
                    <a:pt x="0" y="5"/>
                  </a:cubicBezTo>
                  <a:cubicBezTo>
                    <a:pt x="0" y="10"/>
                    <a:pt x="6" y="12"/>
                    <a:pt x="12" y="12"/>
                  </a:cubicBezTo>
                  <a:cubicBezTo>
                    <a:pt x="12" y="13"/>
                    <a:pt x="12" y="14"/>
                    <a:pt x="12" y="16"/>
                  </a:cubicBezTo>
                  <a:cubicBezTo>
                    <a:pt x="12" y="13"/>
                    <a:pt x="13" y="14"/>
                    <a:pt x="13" y="10"/>
                  </a:cubicBezTo>
                  <a:cubicBezTo>
                    <a:pt x="13" y="5"/>
                    <a:pt x="10" y="6"/>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93" name="Freeform 186"/>
            <p:cNvSpPr>
              <a:spLocks/>
            </p:cNvSpPr>
            <p:nvPr/>
          </p:nvSpPr>
          <p:spPr bwMode="auto">
            <a:xfrm>
              <a:off x="3832" y="820"/>
              <a:ext cx="56" cy="83"/>
            </a:xfrm>
            <a:custGeom>
              <a:avLst/>
              <a:gdLst>
                <a:gd name="T0" fmla="*/ 10 w 24"/>
                <a:gd name="T1" fmla="*/ 0 h 35"/>
                <a:gd name="T2" fmla="*/ 0 w 24"/>
                <a:gd name="T3" fmla="*/ 16 h 35"/>
                <a:gd name="T4" fmla="*/ 11 w 24"/>
                <a:gd name="T5" fmla="*/ 24 h 35"/>
                <a:gd name="T6" fmla="*/ 4 w 24"/>
                <a:gd name="T7" fmla="*/ 31 h 35"/>
                <a:gd name="T8" fmla="*/ 3 w 24"/>
                <a:gd name="T9" fmla="*/ 29 h 35"/>
                <a:gd name="T10" fmla="*/ 0 w 24"/>
                <a:gd name="T11" fmla="*/ 32 h 35"/>
                <a:gd name="T12" fmla="*/ 8 w 24"/>
                <a:gd name="T13" fmla="*/ 35 h 35"/>
                <a:gd name="T14" fmla="*/ 24 w 24"/>
                <a:gd name="T15" fmla="*/ 14 h 35"/>
                <a:gd name="T16" fmla="*/ 10 w 24"/>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10" y="0"/>
                  </a:moveTo>
                  <a:cubicBezTo>
                    <a:pt x="7" y="0"/>
                    <a:pt x="0" y="14"/>
                    <a:pt x="0" y="16"/>
                  </a:cubicBezTo>
                  <a:cubicBezTo>
                    <a:pt x="0" y="19"/>
                    <a:pt x="6" y="23"/>
                    <a:pt x="11" y="24"/>
                  </a:cubicBezTo>
                  <a:cubicBezTo>
                    <a:pt x="11" y="27"/>
                    <a:pt x="8" y="31"/>
                    <a:pt x="4" y="31"/>
                  </a:cubicBezTo>
                  <a:cubicBezTo>
                    <a:pt x="3" y="29"/>
                    <a:pt x="3" y="29"/>
                    <a:pt x="3" y="29"/>
                  </a:cubicBezTo>
                  <a:cubicBezTo>
                    <a:pt x="2" y="30"/>
                    <a:pt x="1" y="31"/>
                    <a:pt x="0" y="32"/>
                  </a:cubicBezTo>
                  <a:cubicBezTo>
                    <a:pt x="1" y="32"/>
                    <a:pt x="4" y="35"/>
                    <a:pt x="8" y="35"/>
                  </a:cubicBezTo>
                  <a:cubicBezTo>
                    <a:pt x="19" y="35"/>
                    <a:pt x="15" y="17"/>
                    <a:pt x="24" y="14"/>
                  </a:cubicBezTo>
                  <a:cubicBezTo>
                    <a:pt x="21" y="5"/>
                    <a:pt x="21"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94" name="Freeform 187"/>
            <p:cNvSpPr>
              <a:spLocks/>
            </p:cNvSpPr>
            <p:nvPr/>
          </p:nvSpPr>
          <p:spPr bwMode="auto">
            <a:xfrm>
              <a:off x="4077" y="730"/>
              <a:ext cx="31" cy="48"/>
            </a:xfrm>
            <a:custGeom>
              <a:avLst/>
              <a:gdLst>
                <a:gd name="T0" fmla="*/ 13 w 13"/>
                <a:gd name="T1" fmla="*/ 0 h 20"/>
                <a:gd name="T2" fmla="*/ 1 w 13"/>
                <a:gd name="T3" fmla="*/ 13 h 20"/>
                <a:gd name="T4" fmla="*/ 1 w 13"/>
                <a:gd name="T5" fmla="*/ 20 h 20"/>
                <a:gd name="T6" fmla="*/ 9 w 13"/>
                <a:gd name="T7" fmla="*/ 7 h 20"/>
                <a:gd name="T8" fmla="*/ 13 w 13"/>
                <a:gd name="T9" fmla="*/ 0 h 20"/>
              </a:gdLst>
              <a:ahLst/>
              <a:cxnLst>
                <a:cxn ang="0">
                  <a:pos x="T0" y="T1"/>
                </a:cxn>
                <a:cxn ang="0">
                  <a:pos x="T2" y="T3"/>
                </a:cxn>
                <a:cxn ang="0">
                  <a:pos x="T4" y="T5"/>
                </a:cxn>
                <a:cxn ang="0">
                  <a:pos x="T6" y="T7"/>
                </a:cxn>
                <a:cxn ang="0">
                  <a:pos x="T8" y="T9"/>
                </a:cxn>
              </a:cxnLst>
              <a:rect l="0" t="0" r="r" b="b"/>
              <a:pathLst>
                <a:path w="13" h="20">
                  <a:moveTo>
                    <a:pt x="13" y="0"/>
                  </a:moveTo>
                  <a:cubicBezTo>
                    <a:pt x="4" y="0"/>
                    <a:pt x="1" y="10"/>
                    <a:pt x="1" y="13"/>
                  </a:cubicBezTo>
                  <a:cubicBezTo>
                    <a:pt x="1" y="15"/>
                    <a:pt x="0" y="18"/>
                    <a:pt x="1" y="20"/>
                  </a:cubicBezTo>
                  <a:cubicBezTo>
                    <a:pt x="5" y="15"/>
                    <a:pt x="9" y="12"/>
                    <a:pt x="9" y="7"/>
                  </a:cubicBezTo>
                  <a:cubicBezTo>
                    <a:pt x="9" y="4"/>
                    <a:pt x="12" y="2"/>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95" name="Freeform 188"/>
            <p:cNvSpPr>
              <a:spLocks/>
            </p:cNvSpPr>
            <p:nvPr/>
          </p:nvSpPr>
          <p:spPr bwMode="auto">
            <a:xfrm>
              <a:off x="4210" y="666"/>
              <a:ext cx="42" cy="57"/>
            </a:xfrm>
            <a:custGeom>
              <a:avLst/>
              <a:gdLst>
                <a:gd name="T0" fmla="*/ 12 w 18"/>
                <a:gd name="T1" fmla="*/ 0 h 24"/>
                <a:gd name="T2" fmla="*/ 8 w 18"/>
                <a:gd name="T3" fmla="*/ 6 h 24"/>
                <a:gd name="T4" fmla="*/ 11 w 18"/>
                <a:gd name="T5" fmla="*/ 12 h 24"/>
                <a:gd name="T6" fmla="*/ 0 w 18"/>
                <a:gd name="T7" fmla="*/ 16 h 24"/>
                <a:gd name="T8" fmla="*/ 5 w 18"/>
                <a:gd name="T9" fmla="*/ 24 h 24"/>
                <a:gd name="T10" fmla="*/ 14 w 18"/>
                <a:gd name="T11" fmla="*/ 19 h 24"/>
                <a:gd name="T12" fmla="*/ 14 w 18"/>
                <a:gd name="T13" fmla="*/ 12 h 24"/>
                <a:gd name="T14" fmla="*/ 18 w 18"/>
                <a:gd name="T15" fmla="*/ 6 h 24"/>
                <a:gd name="T16" fmla="*/ 12 w 18"/>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4">
                  <a:moveTo>
                    <a:pt x="12" y="0"/>
                  </a:moveTo>
                  <a:cubicBezTo>
                    <a:pt x="12" y="0"/>
                    <a:pt x="8" y="3"/>
                    <a:pt x="8" y="6"/>
                  </a:cubicBezTo>
                  <a:cubicBezTo>
                    <a:pt x="8" y="8"/>
                    <a:pt x="10" y="10"/>
                    <a:pt x="11" y="12"/>
                  </a:cubicBezTo>
                  <a:cubicBezTo>
                    <a:pt x="7" y="12"/>
                    <a:pt x="4" y="16"/>
                    <a:pt x="0" y="16"/>
                  </a:cubicBezTo>
                  <a:cubicBezTo>
                    <a:pt x="0" y="19"/>
                    <a:pt x="0" y="24"/>
                    <a:pt x="5" y="24"/>
                  </a:cubicBezTo>
                  <a:cubicBezTo>
                    <a:pt x="7" y="24"/>
                    <a:pt x="14" y="20"/>
                    <a:pt x="14" y="19"/>
                  </a:cubicBezTo>
                  <a:cubicBezTo>
                    <a:pt x="14" y="17"/>
                    <a:pt x="14" y="15"/>
                    <a:pt x="14" y="12"/>
                  </a:cubicBezTo>
                  <a:cubicBezTo>
                    <a:pt x="15" y="12"/>
                    <a:pt x="18" y="8"/>
                    <a:pt x="18" y="6"/>
                  </a:cubicBezTo>
                  <a:cubicBezTo>
                    <a:pt x="16" y="5"/>
                    <a:pt x="15"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96" name="Freeform 189"/>
            <p:cNvSpPr>
              <a:spLocks/>
            </p:cNvSpPr>
            <p:nvPr/>
          </p:nvSpPr>
          <p:spPr bwMode="auto">
            <a:xfrm>
              <a:off x="4285" y="1762"/>
              <a:ext cx="81" cy="11"/>
            </a:xfrm>
            <a:custGeom>
              <a:avLst/>
              <a:gdLst>
                <a:gd name="T0" fmla="*/ 9 w 34"/>
                <a:gd name="T1" fmla="*/ 0 h 5"/>
                <a:gd name="T2" fmla="*/ 0 w 34"/>
                <a:gd name="T3" fmla="*/ 0 h 5"/>
                <a:gd name="T4" fmla="*/ 20 w 34"/>
                <a:gd name="T5" fmla="*/ 5 h 5"/>
                <a:gd name="T6" fmla="*/ 27 w 34"/>
                <a:gd name="T7" fmla="*/ 5 h 5"/>
                <a:gd name="T8" fmla="*/ 34 w 34"/>
                <a:gd name="T9" fmla="*/ 3 h 5"/>
                <a:gd name="T10" fmla="*/ 9 w 34"/>
                <a:gd name="T11" fmla="*/ 0 h 5"/>
              </a:gdLst>
              <a:ahLst/>
              <a:cxnLst>
                <a:cxn ang="0">
                  <a:pos x="T0" y="T1"/>
                </a:cxn>
                <a:cxn ang="0">
                  <a:pos x="T2" y="T3"/>
                </a:cxn>
                <a:cxn ang="0">
                  <a:pos x="T4" y="T5"/>
                </a:cxn>
                <a:cxn ang="0">
                  <a:pos x="T6" y="T7"/>
                </a:cxn>
                <a:cxn ang="0">
                  <a:pos x="T8" y="T9"/>
                </a:cxn>
                <a:cxn ang="0">
                  <a:pos x="T10" y="T11"/>
                </a:cxn>
              </a:cxnLst>
              <a:rect l="0" t="0" r="r" b="b"/>
              <a:pathLst>
                <a:path w="34" h="5">
                  <a:moveTo>
                    <a:pt x="9" y="0"/>
                  </a:moveTo>
                  <a:cubicBezTo>
                    <a:pt x="6" y="0"/>
                    <a:pt x="3" y="0"/>
                    <a:pt x="0" y="0"/>
                  </a:cubicBezTo>
                  <a:cubicBezTo>
                    <a:pt x="6" y="3"/>
                    <a:pt x="16" y="5"/>
                    <a:pt x="20" y="5"/>
                  </a:cubicBezTo>
                  <a:cubicBezTo>
                    <a:pt x="23" y="5"/>
                    <a:pt x="24" y="5"/>
                    <a:pt x="27" y="5"/>
                  </a:cubicBezTo>
                  <a:cubicBezTo>
                    <a:pt x="29" y="5"/>
                    <a:pt x="31" y="5"/>
                    <a:pt x="34" y="3"/>
                  </a:cubicBezTo>
                  <a:cubicBezTo>
                    <a:pt x="27" y="2"/>
                    <a:pt x="18"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97" name="Freeform 190"/>
            <p:cNvSpPr>
              <a:spLocks/>
            </p:cNvSpPr>
            <p:nvPr/>
          </p:nvSpPr>
          <p:spPr bwMode="auto">
            <a:xfrm>
              <a:off x="4588" y="1747"/>
              <a:ext cx="71" cy="38"/>
            </a:xfrm>
            <a:custGeom>
              <a:avLst/>
              <a:gdLst>
                <a:gd name="T0" fmla="*/ 30 w 30"/>
                <a:gd name="T1" fmla="*/ 0 h 16"/>
                <a:gd name="T2" fmla="*/ 0 w 30"/>
                <a:gd name="T3" fmla="*/ 11 h 16"/>
                <a:gd name="T4" fmla="*/ 2 w 30"/>
                <a:gd name="T5" fmla="*/ 13 h 16"/>
                <a:gd name="T6" fmla="*/ 6 w 30"/>
                <a:gd name="T7" fmla="*/ 16 h 16"/>
                <a:gd name="T8" fmla="*/ 22 w 30"/>
                <a:gd name="T9" fmla="*/ 10 h 16"/>
                <a:gd name="T10" fmla="*/ 23 w 30"/>
                <a:gd name="T11" fmla="*/ 5 h 16"/>
                <a:gd name="T12" fmla="*/ 30 w 30"/>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0" h="16">
                  <a:moveTo>
                    <a:pt x="30" y="0"/>
                  </a:moveTo>
                  <a:cubicBezTo>
                    <a:pt x="21" y="2"/>
                    <a:pt x="7" y="7"/>
                    <a:pt x="0" y="11"/>
                  </a:cubicBezTo>
                  <a:cubicBezTo>
                    <a:pt x="0" y="12"/>
                    <a:pt x="1" y="13"/>
                    <a:pt x="2" y="13"/>
                  </a:cubicBezTo>
                  <a:cubicBezTo>
                    <a:pt x="2" y="15"/>
                    <a:pt x="4" y="16"/>
                    <a:pt x="6" y="16"/>
                  </a:cubicBezTo>
                  <a:cubicBezTo>
                    <a:pt x="11" y="16"/>
                    <a:pt x="21" y="13"/>
                    <a:pt x="22" y="10"/>
                  </a:cubicBezTo>
                  <a:cubicBezTo>
                    <a:pt x="23" y="8"/>
                    <a:pt x="22" y="5"/>
                    <a:pt x="23" y="5"/>
                  </a:cubicBezTo>
                  <a:cubicBezTo>
                    <a:pt x="26" y="3"/>
                    <a:pt x="29"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98" name="Freeform 191"/>
            <p:cNvSpPr>
              <a:spLocks/>
            </p:cNvSpPr>
            <p:nvPr/>
          </p:nvSpPr>
          <p:spPr bwMode="auto">
            <a:xfrm>
              <a:off x="5328" y="2627"/>
              <a:ext cx="35" cy="17"/>
            </a:xfrm>
            <a:custGeom>
              <a:avLst/>
              <a:gdLst>
                <a:gd name="T0" fmla="*/ 15 w 15"/>
                <a:gd name="T1" fmla="*/ 0 h 7"/>
                <a:gd name="T2" fmla="*/ 0 w 15"/>
                <a:gd name="T3" fmla="*/ 3 h 7"/>
                <a:gd name="T4" fmla="*/ 5 w 15"/>
                <a:gd name="T5" fmla="*/ 7 h 7"/>
                <a:gd name="T6" fmla="*/ 15 w 15"/>
                <a:gd name="T7" fmla="*/ 0 h 7"/>
              </a:gdLst>
              <a:ahLst/>
              <a:cxnLst>
                <a:cxn ang="0">
                  <a:pos x="T0" y="T1"/>
                </a:cxn>
                <a:cxn ang="0">
                  <a:pos x="T2" y="T3"/>
                </a:cxn>
                <a:cxn ang="0">
                  <a:pos x="T4" y="T5"/>
                </a:cxn>
                <a:cxn ang="0">
                  <a:pos x="T6" y="T7"/>
                </a:cxn>
              </a:cxnLst>
              <a:rect l="0" t="0" r="r" b="b"/>
              <a:pathLst>
                <a:path w="15" h="7">
                  <a:moveTo>
                    <a:pt x="15" y="0"/>
                  </a:moveTo>
                  <a:cubicBezTo>
                    <a:pt x="8" y="0"/>
                    <a:pt x="4" y="1"/>
                    <a:pt x="0" y="3"/>
                  </a:cubicBezTo>
                  <a:cubicBezTo>
                    <a:pt x="0" y="5"/>
                    <a:pt x="4" y="7"/>
                    <a:pt x="5" y="7"/>
                  </a:cubicBezTo>
                  <a:cubicBezTo>
                    <a:pt x="10" y="7"/>
                    <a:pt x="14"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99" name="Freeform 192"/>
            <p:cNvSpPr>
              <a:spLocks/>
            </p:cNvSpPr>
            <p:nvPr/>
          </p:nvSpPr>
          <p:spPr bwMode="auto">
            <a:xfrm>
              <a:off x="5134" y="68"/>
              <a:ext cx="76" cy="57"/>
            </a:xfrm>
            <a:custGeom>
              <a:avLst/>
              <a:gdLst>
                <a:gd name="T0" fmla="*/ 14 w 32"/>
                <a:gd name="T1" fmla="*/ 0 h 24"/>
                <a:gd name="T2" fmla="*/ 7 w 32"/>
                <a:gd name="T3" fmla="*/ 5 h 24"/>
                <a:gd name="T4" fmla="*/ 0 w 32"/>
                <a:gd name="T5" fmla="*/ 17 h 24"/>
                <a:gd name="T6" fmla="*/ 10 w 32"/>
                <a:gd name="T7" fmla="*/ 24 h 24"/>
                <a:gd name="T8" fmla="*/ 32 w 32"/>
                <a:gd name="T9" fmla="*/ 15 h 24"/>
                <a:gd name="T10" fmla="*/ 32 w 32"/>
                <a:gd name="T11" fmla="*/ 8 h 24"/>
                <a:gd name="T12" fmla="*/ 14 w 32"/>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32" h="24">
                  <a:moveTo>
                    <a:pt x="14" y="0"/>
                  </a:moveTo>
                  <a:cubicBezTo>
                    <a:pt x="11" y="0"/>
                    <a:pt x="10" y="5"/>
                    <a:pt x="7" y="5"/>
                  </a:cubicBezTo>
                  <a:cubicBezTo>
                    <a:pt x="6" y="5"/>
                    <a:pt x="0" y="15"/>
                    <a:pt x="0" y="17"/>
                  </a:cubicBezTo>
                  <a:cubicBezTo>
                    <a:pt x="0" y="23"/>
                    <a:pt x="3" y="24"/>
                    <a:pt x="10" y="24"/>
                  </a:cubicBezTo>
                  <a:cubicBezTo>
                    <a:pt x="19" y="24"/>
                    <a:pt x="25" y="18"/>
                    <a:pt x="32" y="15"/>
                  </a:cubicBezTo>
                  <a:cubicBezTo>
                    <a:pt x="32" y="8"/>
                    <a:pt x="32" y="8"/>
                    <a:pt x="32" y="8"/>
                  </a:cubicBezTo>
                  <a:cubicBezTo>
                    <a:pt x="25" y="7"/>
                    <a:pt x="21"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200" name="Freeform 193"/>
            <p:cNvSpPr>
              <a:spLocks/>
            </p:cNvSpPr>
            <p:nvPr/>
          </p:nvSpPr>
          <p:spPr bwMode="auto">
            <a:xfrm>
              <a:off x="5510" y="18"/>
              <a:ext cx="59" cy="41"/>
            </a:xfrm>
            <a:custGeom>
              <a:avLst/>
              <a:gdLst>
                <a:gd name="T0" fmla="*/ 5 w 25"/>
                <a:gd name="T1" fmla="*/ 0 h 17"/>
                <a:gd name="T2" fmla="*/ 0 w 25"/>
                <a:gd name="T3" fmla="*/ 4 h 17"/>
                <a:gd name="T4" fmla="*/ 18 w 25"/>
                <a:gd name="T5" fmla="*/ 17 h 17"/>
                <a:gd name="T6" fmla="*/ 20 w 25"/>
                <a:gd name="T7" fmla="*/ 17 h 17"/>
                <a:gd name="T8" fmla="*/ 25 w 25"/>
                <a:gd name="T9" fmla="*/ 15 h 17"/>
                <a:gd name="T10" fmla="*/ 5 w 25"/>
                <a:gd name="T11" fmla="*/ 0 h 17"/>
              </a:gdLst>
              <a:ahLst/>
              <a:cxnLst>
                <a:cxn ang="0">
                  <a:pos x="T0" y="T1"/>
                </a:cxn>
                <a:cxn ang="0">
                  <a:pos x="T2" y="T3"/>
                </a:cxn>
                <a:cxn ang="0">
                  <a:pos x="T4" y="T5"/>
                </a:cxn>
                <a:cxn ang="0">
                  <a:pos x="T6" y="T7"/>
                </a:cxn>
                <a:cxn ang="0">
                  <a:pos x="T8" y="T9"/>
                </a:cxn>
                <a:cxn ang="0">
                  <a:pos x="T10" y="T11"/>
                </a:cxn>
              </a:cxnLst>
              <a:rect l="0" t="0" r="r" b="b"/>
              <a:pathLst>
                <a:path w="25" h="17">
                  <a:moveTo>
                    <a:pt x="5" y="0"/>
                  </a:moveTo>
                  <a:cubicBezTo>
                    <a:pt x="2" y="0"/>
                    <a:pt x="0" y="1"/>
                    <a:pt x="0" y="4"/>
                  </a:cubicBezTo>
                  <a:cubicBezTo>
                    <a:pt x="0" y="10"/>
                    <a:pt x="11" y="17"/>
                    <a:pt x="18" y="17"/>
                  </a:cubicBezTo>
                  <a:cubicBezTo>
                    <a:pt x="18" y="17"/>
                    <a:pt x="19" y="17"/>
                    <a:pt x="20" y="17"/>
                  </a:cubicBezTo>
                  <a:cubicBezTo>
                    <a:pt x="22" y="17"/>
                    <a:pt x="25" y="17"/>
                    <a:pt x="25" y="15"/>
                  </a:cubicBezTo>
                  <a:cubicBezTo>
                    <a:pt x="25" y="7"/>
                    <a:pt x="12"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201" name="Freeform 194"/>
            <p:cNvSpPr>
              <a:spLocks/>
            </p:cNvSpPr>
            <p:nvPr/>
          </p:nvSpPr>
          <p:spPr bwMode="auto">
            <a:xfrm>
              <a:off x="5914" y="-197"/>
              <a:ext cx="54" cy="38"/>
            </a:xfrm>
            <a:custGeom>
              <a:avLst/>
              <a:gdLst>
                <a:gd name="T0" fmla="*/ 10 w 23"/>
                <a:gd name="T1" fmla="*/ 0 h 16"/>
                <a:gd name="T2" fmla="*/ 2 w 23"/>
                <a:gd name="T3" fmla="*/ 10 h 16"/>
                <a:gd name="T4" fmla="*/ 2 w 23"/>
                <a:gd name="T5" fmla="*/ 16 h 16"/>
                <a:gd name="T6" fmla="*/ 23 w 23"/>
                <a:gd name="T7" fmla="*/ 10 h 16"/>
                <a:gd name="T8" fmla="*/ 10 w 23"/>
                <a:gd name="T9" fmla="*/ 0 h 16"/>
              </a:gdLst>
              <a:ahLst/>
              <a:cxnLst>
                <a:cxn ang="0">
                  <a:pos x="T0" y="T1"/>
                </a:cxn>
                <a:cxn ang="0">
                  <a:pos x="T2" y="T3"/>
                </a:cxn>
                <a:cxn ang="0">
                  <a:pos x="T4" y="T5"/>
                </a:cxn>
                <a:cxn ang="0">
                  <a:pos x="T6" y="T7"/>
                </a:cxn>
                <a:cxn ang="0">
                  <a:pos x="T8" y="T9"/>
                </a:cxn>
              </a:cxnLst>
              <a:rect l="0" t="0" r="r" b="b"/>
              <a:pathLst>
                <a:path w="23" h="16">
                  <a:moveTo>
                    <a:pt x="10" y="0"/>
                  </a:moveTo>
                  <a:cubicBezTo>
                    <a:pt x="5" y="0"/>
                    <a:pt x="2" y="6"/>
                    <a:pt x="2" y="10"/>
                  </a:cubicBezTo>
                  <a:cubicBezTo>
                    <a:pt x="2" y="12"/>
                    <a:pt x="0" y="16"/>
                    <a:pt x="2" y="16"/>
                  </a:cubicBezTo>
                  <a:cubicBezTo>
                    <a:pt x="8" y="16"/>
                    <a:pt x="20" y="12"/>
                    <a:pt x="23" y="10"/>
                  </a:cubicBezTo>
                  <a:cubicBezTo>
                    <a:pt x="18" y="6"/>
                    <a:pt x="16"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202" name="Freeform 195"/>
            <p:cNvSpPr>
              <a:spLocks/>
            </p:cNvSpPr>
            <p:nvPr/>
          </p:nvSpPr>
          <p:spPr bwMode="auto">
            <a:xfrm>
              <a:off x="8417" y="-235"/>
              <a:ext cx="118" cy="50"/>
            </a:xfrm>
            <a:custGeom>
              <a:avLst/>
              <a:gdLst>
                <a:gd name="T0" fmla="*/ 25 w 50"/>
                <a:gd name="T1" fmla="*/ 0 h 21"/>
                <a:gd name="T2" fmla="*/ 0 w 50"/>
                <a:gd name="T3" fmla="*/ 16 h 21"/>
                <a:gd name="T4" fmla="*/ 2 w 50"/>
                <a:gd name="T5" fmla="*/ 13 h 21"/>
                <a:gd name="T6" fmla="*/ 34 w 50"/>
                <a:gd name="T7" fmla="*/ 21 h 21"/>
                <a:gd name="T8" fmla="*/ 50 w 50"/>
                <a:gd name="T9" fmla="*/ 21 h 21"/>
                <a:gd name="T10" fmla="*/ 25 w 50"/>
                <a:gd name="T11" fmla="*/ 0 h 21"/>
              </a:gdLst>
              <a:ahLst/>
              <a:cxnLst>
                <a:cxn ang="0">
                  <a:pos x="T0" y="T1"/>
                </a:cxn>
                <a:cxn ang="0">
                  <a:pos x="T2" y="T3"/>
                </a:cxn>
                <a:cxn ang="0">
                  <a:pos x="T4" y="T5"/>
                </a:cxn>
                <a:cxn ang="0">
                  <a:pos x="T6" y="T7"/>
                </a:cxn>
                <a:cxn ang="0">
                  <a:pos x="T8" y="T9"/>
                </a:cxn>
                <a:cxn ang="0">
                  <a:pos x="T10" y="T11"/>
                </a:cxn>
              </a:cxnLst>
              <a:rect l="0" t="0" r="r" b="b"/>
              <a:pathLst>
                <a:path w="50" h="21">
                  <a:moveTo>
                    <a:pt x="25" y="0"/>
                  </a:moveTo>
                  <a:cubicBezTo>
                    <a:pt x="13" y="0"/>
                    <a:pt x="6" y="8"/>
                    <a:pt x="0" y="16"/>
                  </a:cubicBezTo>
                  <a:cubicBezTo>
                    <a:pt x="2" y="13"/>
                    <a:pt x="2" y="13"/>
                    <a:pt x="2" y="13"/>
                  </a:cubicBezTo>
                  <a:cubicBezTo>
                    <a:pt x="13" y="17"/>
                    <a:pt x="25" y="16"/>
                    <a:pt x="34" y="21"/>
                  </a:cubicBezTo>
                  <a:cubicBezTo>
                    <a:pt x="50" y="21"/>
                    <a:pt x="50" y="21"/>
                    <a:pt x="50" y="21"/>
                  </a:cubicBezTo>
                  <a:cubicBezTo>
                    <a:pt x="49" y="9"/>
                    <a:pt x="39"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203" name="Freeform 196"/>
            <p:cNvSpPr>
              <a:spLocks/>
            </p:cNvSpPr>
            <p:nvPr/>
          </p:nvSpPr>
          <p:spPr bwMode="auto">
            <a:xfrm>
              <a:off x="8642" y="-351"/>
              <a:ext cx="158" cy="57"/>
            </a:xfrm>
            <a:custGeom>
              <a:avLst/>
              <a:gdLst>
                <a:gd name="T0" fmla="*/ 0 w 67"/>
                <a:gd name="T1" fmla="*/ 0 h 24"/>
                <a:gd name="T2" fmla="*/ 5 w 67"/>
                <a:gd name="T3" fmla="*/ 4 h 24"/>
                <a:gd name="T4" fmla="*/ 44 w 67"/>
                <a:gd name="T5" fmla="*/ 24 h 24"/>
                <a:gd name="T6" fmla="*/ 67 w 67"/>
                <a:gd name="T7" fmla="*/ 16 h 24"/>
                <a:gd name="T8" fmla="*/ 62 w 67"/>
                <a:gd name="T9" fmla="*/ 11 h 24"/>
                <a:gd name="T10" fmla="*/ 0 w 67"/>
                <a:gd name="T11" fmla="*/ 0 h 24"/>
              </a:gdLst>
              <a:ahLst/>
              <a:cxnLst>
                <a:cxn ang="0">
                  <a:pos x="T0" y="T1"/>
                </a:cxn>
                <a:cxn ang="0">
                  <a:pos x="T2" y="T3"/>
                </a:cxn>
                <a:cxn ang="0">
                  <a:pos x="T4" y="T5"/>
                </a:cxn>
                <a:cxn ang="0">
                  <a:pos x="T6" y="T7"/>
                </a:cxn>
                <a:cxn ang="0">
                  <a:pos x="T8" y="T9"/>
                </a:cxn>
                <a:cxn ang="0">
                  <a:pos x="T10" y="T11"/>
                </a:cxn>
              </a:cxnLst>
              <a:rect l="0" t="0" r="r" b="b"/>
              <a:pathLst>
                <a:path w="67" h="24">
                  <a:moveTo>
                    <a:pt x="0" y="0"/>
                  </a:moveTo>
                  <a:cubicBezTo>
                    <a:pt x="5" y="4"/>
                    <a:pt x="5" y="4"/>
                    <a:pt x="5" y="4"/>
                  </a:cubicBezTo>
                  <a:cubicBezTo>
                    <a:pt x="5" y="17"/>
                    <a:pt x="30" y="24"/>
                    <a:pt x="44" y="24"/>
                  </a:cubicBezTo>
                  <a:cubicBezTo>
                    <a:pt x="52" y="24"/>
                    <a:pt x="67" y="22"/>
                    <a:pt x="67" y="16"/>
                  </a:cubicBezTo>
                  <a:cubicBezTo>
                    <a:pt x="67" y="13"/>
                    <a:pt x="65" y="11"/>
                    <a:pt x="62" y="11"/>
                  </a:cubicBezTo>
                  <a:cubicBezTo>
                    <a:pt x="60" y="11"/>
                    <a:pt x="5"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204" name="Freeform 197"/>
            <p:cNvSpPr>
              <a:spLocks/>
            </p:cNvSpPr>
            <p:nvPr/>
          </p:nvSpPr>
          <p:spPr bwMode="auto">
            <a:xfrm>
              <a:off x="8415" y="-265"/>
              <a:ext cx="33" cy="30"/>
            </a:xfrm>
            <a:custGeom>
              <a:avLst/>
              <a:gdLst>
                <a:gd name="T0" fmla="*/ 7 w 14"/>
                <a:gd name="T1" fmla="*/ 0 h 13"/>
                <a:gd name="T2" fmla="*/ 0 w 14"/>
                <a:gd name="T3" fmla="*/ 6 h 13"/>
                <a:gd name="T4" fmla="*/ 6 w 14"/>
                <a:gd name="T5" fmla="*/ 13 h 13"/>
                <a:gd name="T6" fmla="*/ 14 w 14"/>
                <a:gd name="T7" fmla="*/ 6 h 13"/>
                <a:gd name="T8" fmla="*/ 7 w 14"/>
                <a:gd name="T9" fmla="*/ 0 h 13"/>
              </a:gdLst>
              <a:ahLst/>
              <a:cxnLst>
                <a:cxn ang="0">
                  <a:pos x="T0" y="T1"/>
                </a:cxn>
                <a:cxn ang="0">
                  <a:pos x="T2" y="T3"/>
                </a:cxn>
                <a:cxn ang="0">
                  <a:pos x="T4" y="T5"/>
                </a:cxn>
                <a:cxn ang="0">
                  <a:pos x="T6" y="T7"/>
                </a:cxn>
                <a:cxn ang="0">
                  <a:pos x="T8" y="T9"/>
                </a:cxn>
              </a:cxnLst>
              <a:rect l="0" t="0" r="r" b="b"/>
              <a:pathLst>
                <a:path w="14" h="13">
                  <a:moveTo>
                    <a:pt x="7" y="0"/>
                  </a:moveTo>
                  <a:cubicBezTo>
                    <a:pt x="3" y="0"/>
                    <a:pt x="0" y="2"/>
                    <a:pt x="0" y="6"/>
                  </a:cubicBezTo>
                  <a:cubicBezTo>
                    <a:pt x="0" y="11"/>
                    <a:pt x="0" y="13"/>
                    <a:pt x="6" y="13"/>
                  </a:cubicBezTo>
                  <a:cubicBezTo>
                    <a:pt x="10" y="13"/>
                    <a:pt x="14" y="10"/>
                    <a:pt x="14" y="6"/>
                  </a:cubicBezTo>
                  <a:cubicBezTo>
                    <a:pt x="14" y="2"/>
                    <a:pt x="1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205" name="Freeform 198"/>
            <p:cNvSpPr>
              <a:spLocks/>
            </p:cNvSpPr>
            <p:nvPr/>
          </p:nvSpPr>
          <p:spPr bwMode="auto">
            <a:xfrm>
              <a:off x="1158" y="1139"/>
              <a:ext cx="90" cy="38"/>
            </a:xfrm>
            <a:custGeom>
              <a:avLst/>
              <a:gdLst>
                <a:gd name="T0" fmla="*/ 7 w 38"/>
                <a:gd name="T1" fmla="*/ 0 h 16"/>
                <a:gd name="T2" fmla="*/ 0 w 38"/>
                <a:gd name="T3" fmla="*/ 0 h 16"/>
                <a:gd name="T4" fmla="*/ 30 w 38"/>
                <a:gd name="T5" fmla="*/ 16 h 16"/>
                <a:gd name="T6" fmla="*/ 38 w 38"/>
                <a:gd name="T7" fmla="*/ 13 h 16"/>
                <a:gd name="T8" fmla="*/ 7 w 38"/>
                <a:gd name="T9" fmla="*/ 0 h 16"/>
              </a:gdLst>
              <a:ahLst/>
              <a:cxnLst>
                <a:cxn ang="0">
                  <a:pos x="T0" y="T1"/>
                </a:cxn>
                <a:cxn ang="0">
                  <a:pos x="T2" y="T3"/>
                </a:cxn>
                <a:cxn ang="0">
                  <a:pos x="T4" y="T5"/>
                </a:cxn>
                <a:cxn ang="0">
                  <a:pos x="T6" y="T7"/>
                </a:cxn>
                <a:cxn ang="0">
                  <a:pos x="T8" y="T9"/>
                </a:cxn>
              </a:cxnLst>
              <a:rect l="0" t="0" r="r" b="b"/>
              <a:pathLst>
                <a:path w="38" h="16">
                  <a:moveTo>
                    <a:pt x="7" y="0"/>
                  </a:moveTo>
                  <a:cubicBezTo>
                    <a:pt x="5" y="0"/>
                    <a:pt x="3" y="0"/>
                    <a:pt x="0" y="0"/>
                  </a:cubicBezTo>
                  <a:cubicBezTo>
                    <a:pt x="7" y="5"/>
                    <a:pt x="22" y="16"/>
                    <a:pt x="30" y="16"/>
                  </a:cubicBezTo>
                  <a:cubicBezTo>
                    <a:pt x="35" y="16"/>
                    <a:pt x="36" y="16"/>
                    <a:pt x="38" y="13"/>
                  </a:cubicBezTo>
                  <a:cubicBezTo>
                    <a:pt x="28" y="8"/>
                    <a:pt x="2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206" name="Freeform 199"/>
            <p:cNvSpPr>
              <a:spLocks/>
            </p:cNvSpPr>
            <p:nvPr/>
          </p:nvSpPr>
          <p:spPr bwMode="auto">
            <a:xfrm>
              <a:off x="1165" y="1274"/>
              <a:ext cx="69" cy="43"/>
            </a:xfrm>
            <a:custGeom>
              <a:avLst/>
              <a:gdLst>
                <a:gd name="T0" fmla="*/ 2 w 29"/>
                <a:gd name="T1" fmla="*/ 0 h 18"/>
                <a:gd name="T2" fmla="*/ 0 w 29"/>
                <a:gd name="T3" fmla="*/ 4 h 18"/>
                <a:gd name="T4" fmla="*/ 23 w 29"/>
                <a:gd name="T5" fmla="*/ 18 h 18"/>
                <a:gd name="T6" fmla="*/ 29 w 29"/>
                <a:gd name="T7" fmla="*/ 12 h 18"/>
                <a:gd name="T8" fmla="*/ 29 w 29"/>
                <a:gd name="T9" fmla="*/ 9 h 18"/>
                <a:gd name="T10" fmla="*/ 14 w 29"/>
                <a:gd name="T11" fmla="*/ 9 h 18"/>
                <a:gd name="T12" fmla="*/ 2 w 2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9" h="18">
                  <a:moveTo>
                    <a:pt x="2" y="0"/>
                  </a:moveTo>
                  <a:cubicBezTo>
                    <a:pt x="1" y="1"/>
                    <a:pt x="0" y="3"/>
                    <a:pt x="0" y="4"/>
                  </a:cubicBezTo>
                  <a:cubicBezTo>
                    <a:pt x="0" y="8"/>
                    <a:pt x="19" y="18"/>
                    <a:pt x="23" y="18"/>
                  </a:cubicBezTo>
                  <a:cubicBezTo>
                    <a:pt x="24" y="18"/>
                    <a:pt x="29" y="15"/>
                    <a:pt x="29" y="12"/>
                  </a:cubicBezTo>
                  <a:cubicBezTo>
                    <a:pt x="29" y="11"/>
                    <a:pt x="29" y="10"/>
                    <a:pt x="29" y="9"/>
                  </a:cubicBezTo>
                  <a:cubicBezTo>
                    <a:pt x="14" y="9"/>
                    <a:pt x="14" y="9"/>
                    <a:pt x="14" y="9"/>
                  </a:cubicBezTo>
                  <a:cubicBezTo>
                    <a:pt x="8" y="8"/>
                    <a:pt x="5" y="6"/>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207" name="Freeform 200"/>
            <p:cNvSpPr>
              <a:spLocks/>
            </p:cNvSpPr>
            <p:nvPr/>
          </p:nvSpPr>
          <p:spPr bwMode="auto">
            <a:xfrm>
              <a:off x="1267" y="1277"/>
              <a:ext cx="47" cy="56"/>
            </a:xfrm>
            <a:custGeom>
              <a:avLst/>
              <a:gdLst>
                <a:gd name="T0" fmla="*/ 12 w 20"/>
                <a:gd name="T1" fmla="*/ 0 h 24"/>
                <a:gd name="T2" fmla="*/ 0 w 20"/>
                <a:gd name="T3" fmla="*/ 18 h 24"/>
                <a:gd name="T4" fmla="*/ 8 w 20"/>
                <a:gd name="T5" fmla="*/ 24 h 24"/>
                <a:gd name="T6" fmla="*/ 20 w 20"/>
                <a:gd name="T7" fmla="*/ 17 h 24"/>
                <a:gd name="T8" fmla="*/ 20 w 20"/>
                <a:gd name="T9" fmla="*/ 13 h 24"/>
                <a:gd name="T10" fmla="*/ 16 w 20"/>
                <a:gd name="T11" fmla="*/ 5 h 24"/>
                <a:gd name="T12" fmla="*/ 12 w 2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12" y="0"/>
                  </a:moveTo>
                  <a:cubicBezTo>
                    <a:pt x="7" y="2"/>
                    <a:pt x="0" y="15"/>
                    <a:pt x="0" y="18"/>
                  </a:cubicBezTo>
                  <a:cubicBezTo>
                    <a:pt x="0" y="21"/>
                    <a:pt x="3" y="24"/>
                    <a:pt x="8" y="24"/>
                  </a:cubicBezTo>
                  <a:cubicBezTo>
                    <a:pt x="14" y="24"/>
                    <a:pt x="20" y="21"/>
                    <a:pt x="20" y="17"/>
                  </a:cubicBezTo>
                  <a:cubicBezTo>
                    <a:pt x="20" y="16"/>
                    <a:pt x="20" y="14"/>
                    <a:pt x="20" y="13"/>
                  </a:cubicBezTo>
                  <a:cubicBezTo>
                    <a:pt x="8" y="13"/>
                    <a:pt x="16" y="10"/>
                    <a:pt x="16" y="5"/>
                  </a:cubicBezTo>
                  <a:cubicBezTo>
                    <a:pt x="16" y="3"/>
                    <a:pt x="13"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208" name="Freeform 201"/>
            <p:cNvSpPr>
              <a:spLocks/>
            </p:cNvSpPr>
            <p:nvPr/>
          </p:nvSpPr>
          <p:spPr bwMode="auto">
            <a:xfrm>
              <a:off x="-2493" y="626"/>
              <a:ext cx="56" cy="22"/>
            </a:xfrm>
            <a:custGeom>
              <a:avLst/>
              <a:gdLst>
                <a:gd name="T0" fmla="*/ 13 w 24"/>
                <a:gd name="T1" fmla="*/ 0 h 9"/>
                <a:gd name="T2" fmla="*/ 8 w 24"/>
                <a:gd name="T3" fmla="*/ 4 h 9"/>
                <a:gd name="T4" fmla="*/ 0 w 24"/>
                <a:gd name="T5" fmla="*/ 4 h 9"/>
                <a:gd name="T6" fmla="*/ 7 w 24"/>
                <a:gd name="T7" fmla="*/ 9 h 9"/>
                <a:gd name="T8" fmla="*/ 24 w 24"/>
                <a:gd name="T9" fmla="*/ 9 h 9"/>
                <a:gd name="T10" fmla="*/ 16 w 24"/>
                <a:gd name="T11" fmla="*/ 0 h 9"/>
                <a:gd name="T12" fmla="*/ 13 w 2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4" h="9">
                  <a:moveTo>
                    <a:pt x="13" y="0"/>
                  </a:moveTo>
                  <a:cubicBezTo>
                    <a:pt x="11" y="0"/>
                    <a:pt x="10" y="1"/>
                    <a:pt x="8" y="4"/>
                  </a:cubicBezTo>
                  <a:cubicBezTo>
                    <a:pt x="0" y="4"/>
                    <a:pt x="0" y="4"/>
                    <a:pt x="0" y="4"/>
                  </a:cubicBezTo>
                  <a:cubicBezTo>
                    <a:pt x="2" y="6"/>
                    <a:pt x="5" y="8"/>
                    <a:pt x="7" y="9"/>
                  </a:cubicBezTo>
                  <a:cubicBezTo>
                    <a:pt x="24" y="9"/>
                    <a:pt x="24" y="9"/>
                    <a:pt x="24" y="9"/>
                  </a:cubicBezTo>
                  <a:cubicBezTo>
                    <a:pt x="23" y="4"/>
                    <a:pt x="23" y="0"/>
                    <a:pt x="16" y="0"/>
                  </a:cubicBezTo>
                  <a:cubicBezTo>
                    <a:pt x="15" y="0"/>
                    <a:pt x="14"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209" name="Freeform 202"/>
            <p:cNvSpPr>
              <a:spLocks/>
            </p:cNvSpPr>
            <p:nvPr/>
          </p:nvSpPr>
          <p:spPr bwMode="auto">
            <a:xfrm>
              <a:off x="-2080" y="2393"/>
              <a:ext cx="31" cy="28"/>
            </a:xfrm>
            <a:custGeom>
              <a:avLst/>
              <a:gdLst>
                <a:gd name="T0" fmla="*/ 0 w 13"/>
                <a:gd name="T1" fmla="*/ 0 h 12"/>
                <a:gd name="T2" fmla="*/ 0 w 13"/>
                <a:gd name="T3" fmla="*/ 8 h 12"/>
                <a:gd name="T4" fmla="*/ 3 w 13"/>
                <a:gd name="T5" fmla="*/ 12 h 12"/>
                <a:gd name="T6" fmla="*/ 13 w 13"/>
                <a:gd name="T7" fmla="*/ 9 h 12"/>
                <a:gd name="T8" fmla="*/ 13 w 13"/>
                <a:gd name="T9" fmla="*/ 5 h 12"/>
                <a:gd name="T10" fmla="*/ 0 w 13"/>
                <a:gd name="T11" fmla="*/ 0 h 12"/>
              </a:gdLst>
              <a:ahLst/>
              <a:cxnLst>
                <a:cxn ang="0">
                  <a:pos x="T0" y="T1"/>
                </a:cxn>
                <a:cxn ang="0">
                  <a:pos x="T2" y="T3"/>
                </a:cxn>
                <a:cxn ang="0">
                  <a:pos x="T4" y="T5"/>
                </a:cxn>
                <a:cxn ang="0">
                  <a:pos x="T6" y="T7"/>
                </a:cxn>
                <a:cxn ang="0">
                  <a:pos x="T8" y="T9"/>
                </a:cxn>
                <a:cxn ang="0">
                  <a:pos x="T10" y="T11"/>
                </a:cxn>
              </a:cxnLst>
              <a:rect l="0" t="0" r="r" b="b"/>
              <a:pathLst>
                <a:path w="13" h="12">
                  <a:moveTo>
                    <a:pt x="0" y="0"/>
                  </a:moveTo>
                  <a:cubicBezTo>
                    <a:pt x="1" y="3"/>
                    <a:pt x="0" y="5"/>
                    <a:pt x="0" y="8"/>
                  </a:cubicBezTo>
                  <a:cubicBezTo>
                    <a:pt x="0" y="9"/>
                    <a:pt x="2" y="12"/>
                    <a:pt x="3" y="12"/>
                  </a:cubicBezTo>
                  <a:cubicBezTo>
                    <a:pt x="7" y="12"/>
                    <a:pt x="9" y="10"/>
                    <a:pt x="13" y="9"/>
                  </a:cubicBezTo>
                  <a:cubicBezTo>
                    <a:pt x="13" y="5"/>
                    <a:pt x="13" y="5"/>
                    <a:pt x="13" y="5"/>
                  </a:cubicBezTo>
                  <a:cubicBezTo>
                    <a:pt x="10" y="2"/>
                    <a:pt x="6"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210" name="Freeform 203"/>
            <p:cNvSpPr>
              <a:spLocks/>
            </p:cNvSpPr>
            <p:nvPr/>
          </p:nvSpPr>
          <p:spPr bwMode="auto">
            <a:xfrm>
              <a:off x="-2103" y="2353"/>
              <a:ext cx="16" cy="12"/>
            </a:xfrm>
            <a:custGeom>
              <a:avLst/>
              <a:gdLst>
                <a:gd name="T0" fmla="*/ 0 w 7"/>
                <a:gd name="T1" fmla="*/ 0 h 5"/>
                <a:gd name="T2" fmla="*/ 5 w 7"/>
                <a:gd name="T3" fmla="*/ 5 h 5"/>
                <a:gd name="T4" fmla="*/ 7 w 7"/>
                <a:gd name="T5" fmla="*/ 4 h 5"/>
                <a:gd name="T6" fmla="*/ 0 w 7"/>
                <a:gd name="T7" fmla="*/ 0 h 5"/>
              </a:gdLst>
              <a:ahLst/>
              <a:cxnLst>
                <a:cxn ang="0">
                  <a:pos x="T0" y="T1"/>
                </a:cxn>
                <a:cxn ang="0">
                  <a:pos x="T2" y="T3"/>
                </a:cxn>
                <a:cxn ang="0">
                  <a:pos x="T4" y="T5"/>
                </a:cxn>
                <a:cxn ang="0">
                  <a:pos x="T6" y="T7"/>
                </a:cxn>
              </a:cxnLst>
              <a:rect l="0" t="0" r="r" b="b"/>
              <a:pathLst>
                <a:path w="7" h="5">
                  <a:moveTo>
                    <a:pt x="0" y="0"/>
                  </a:moveTo>
                  <a:cubicBezTo>
                    <a:pt x="2" y="1"/>
                    <a:pt x="2" y="5"/>
                    <a:pt x="5" y="5"/>
                  </a:cubicBezTo>
                  <a:cubicBezTo>
                    <a:pt x="5" y="5"/>
                    <a:pt x="7" y="4"/>
                    <a:pt x="7" y="4"/>
                  </a:cubicBezTo>
                  <a:cubicBezTo>
                    <a:pt x="5" y="2"/>
                    <a:pt x="3"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211" name="Freeform 204"/>
            <p:cNvSpPr>
              <a:spLocks/>
            </p:cNvSpPr>
            <p:nvPr/>
          </p:nvSpPr>
          <p:spPr bwMode="auto">
            <a:xfrm>
              <a:off x="-2134" y="2339"/>
              <a:ext cx="21" cy="9"/>
            </a:xfrm>
            <a:custGeom>
              <a:avLst/>
              <a:gdLst>
                <a:gd name="T0" fmla="*/ 9 w 9"/>
                <a:gd name="T1" fmla="*/ 0 h 4"/>
                <a:gd name="T2" fmla="*/ 0 w 9"/>
                <a:gd name="T3" fmla="*/ 0 h 4"/>
                <a:gd name="T4" fmla="*/ 3 w 9"/>
                <a:gd name="T5" fmla="*/ 4 h 4"/>
                <a:gd name="T6" fmla="*/ 9 w 9"/>
                <a:gd name="T7" fmla="*/ 0 h 4"/>
              </a:gdLst>
              <a:ahLst/>
              <a:cxnLst>
                <a:cxn ang="0">
                  <a:pos x="T0" y="T1"/>
                </a:cxn>
                <a:cxn ang="0">
                  <a:pos x="T2" y="T3"/>
                </a:cxn>
                <a:cxn ang="0">
                  <a:pos x="T4" y="T5"/>
                </a:cxn>
                <a:cxn ang="0">
                  <a:pos x="T6" y="T7"/>
                </a:cxn>
              </a:cxnLst>
              <a:rect l="0" t="0" r="r" b="b"/>
              <a:pathLst>
                <a:path w="9" h="4">
                  <a:moveTo>
                    <a:pt x="9" y="0"/>
                  </a:moveTo>
                  <a:cubicBezTo>
                    <a:pt x="0" y="0"/>
                    <a:pt x="0" y="0"/>
                    <a:pt x="0" y="0"/>
                  </a:cubicBezTo>
                  <a:cubicBezTo>
                    <a:pt x="0" y="2"/>
                    <a:pt x="1" y="4"/>
                    <a:pt x="3" y="4"/>
                  </a:cubicBezTo>
                  <a:cubicBezTo>
                    <a:pt x="5" y="4"/>
                    <a:pt x="8" y="2"/>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212" name="Freeform 205"/>
            <p:cNvSpPr>
              <a:spLocks/>
            </p:cNvSpPr>
            <p:nvPr/>
          </p:nvSpPr>
          <p:spPr bwMode="auto">
            <a:xfrm>
              <a:off x="-2165" y="2324"/>
              <a:ext cx="19" cy="12"/>
            </a:xfrm>
            <a:custGeom>
              <a:avLst/>
              <a:gdLst>
                <a:gd name="T0" fmla="*/ 8 w 8"/>
                <a:gd name="T1" fmla="*/ 0 h 5"/>
                <a:gd name="T2" fmla="*/ 3 w 8"/>
                <a:gd name="T3" fmla="*/ 1 h 5"/>
                <a:gd name="T4" fmla="*/ 4 w 8"/>
                <a:gd name="T5" fmla="*/ 1 h 5"/>
                <a:gd name="T6" fmla="*/ 0 w 8"/>
                <a:gd name="T7" fmla="*/ 1 h 5"/>
                <a:gd name="T8" fmla="*/ 5 w 8"/>
                <a:gd name="T9" fmla="*/ 5 h 5"/>
                <a:gd name="T10" fmla="*/ 8 w 8"/>
                <a:gd name="T11" fmla="*/ 3 h 5"/>
                <a:gd name="T12" fmla="*/ 8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8" y="0"/>
                  </a:moveTo>
                  <a:cubicBezTo>
                    <a:pt x="6" y="0"/>
                    <a:pt x="5" y="0"/>
                    <a:pt x="3" y="1"/>
                  </a:cubicBezTo>
                  <a:cubicBezTo>
                    <a:pt x="4" y="1"/>
                    <a:pt x="4" y="1"/>
                    <a:pt x="4" y="1"/>
                  </a:cubicBezTo>
                  <a:cubicBezTo>
                    <a:pt x="3" y="1"/>
                    <a:pt x="1" y="1"/>
                    <a:pt x="0" y="1"/>
                  </a:cubicBezTo>
                  <a:cubicBezTo>
                    <a:pt x="0" y="1"/>
                    <a:pt x="3" y="5"/>
                    <a:pt x="5" y="5"/>
                  </a:cubicBezTo>
                  <a:cubicBezTo>
                    <a:pt x="6" y="5"/>
                    <a:pt x="8" y="4"/>
                    <a:pt x="8" y="3"/>
                  </a:cubicBezTo>
                  <a:cubicBezTo>
                    <a:pt x="8" y="2"/>
                    <a:pt x="8" y="1"/>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213" name="Freeform 206"/>
            <p:cNvSpPr>
              <a:spLocks/>
            </p:cNvSpPr>
            <p:nvPr/>
          </p:nvSpPr>
          <p:spPr bwMode="auto">
            <a:xfrm>
              <a:off x="-2215" y="2296"/>
              <a:ext cx="19" cy="17"/>
            </a:xfrm>
            <a:custGeom>
              <a:avLst/>
              <a:gdLst>
                <a:gd name="T0" fmla="*/ 3 w 8"/>
                <a:gd name="T1" fmla="*/ 0 h 7"/>
                <a:gd name="T2" fmla="*/ 0 w 8"/>
                <a:gd name="T3" fmla="*/ 3 h 7"/>
                <a:gd name="T4" fmla="*/ 4 w 8"/>
                <a:gd name="T5" fmla="*/ 7 h 7"/>
                <a:gd name="T6" fmla="*/ 8 w 8"/>
                <a:gd name="T7" fmla="*/ 7 h 7"/>
                <a:gd name="T8" fmla="*/ 7 w 8"/>
                <a:gd name="T9" fmla="*/ 2 h 7"/>
                <a:gd name="T10" fmla="*/ 3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3" y="0"/>
                  </a:moveTo>
                  <a:cubicBezTo>
                    <a:pt x="2" y="1"/>
                    <a:pt x="1" y="2"/>
                    <a:pt x="0" y="3"/>
                  </a:cubicBezTo>
                  <a:cubicBezTo>
                    <a:pt x="0" y="4"/>
                    <a:pt x="2" y="7"/>
                    <a:pt x="4" y="7"/>
                  </a:cubicBezTo>
                  <a:cubicBezTo>
                    <a:pt x="5" y="7"/>
                    <a:pt x="7" y="7"/>
                    <a:pt x="8" y="7"/>
                  </a:cubicBezTo>
                  <a:cubicBezTo>
                    <a:pt x="7" y="5"/>
                    <a:pt x="7" y="4"/>
                    <a:pt x="7" y="2"/>
                  </a:cubicBezTo>
                  <a:cubicBezTo>
                    <a:pt x="5" y="2"/>
                    <a:pt x="4" y="1"/>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grpSp>
      <p:grpSp>
        <p:nvGrpSpPr>
          <p:cNvPr id="2" name="Group 1"/>
          <p:cNvGrpSpPr>
            <a:grpSpLocks noChangeAspect="1"/>
          </p:cNvGrpSpPr>
          <p:nvPr/>
        </p:nvGrpSpPr>
        <p:grpSpPr bwMode="auto">
          <a:xfrm>
            <a:off x="4906592" y="2202761"/>
            <a:ext cx="2287952" cy="4633585"/>
            <a:chOff x="2768" y="-9"/>
            <a:chExt cx="2142" cy="4338"/>
          </a:xfrm>
        </p:grpSpPr>
        <p:sp>
          <p:nvSpPr>
            <p:cNvPr id="3" name="Freeform 5"/>
            <p:cNvSpPr>
              <a:spLocks/>
            </p:cNvSpPr>
            <p:nvPr/>
          </p:nvSpPr>
          <p:spPr bwMode="auto">
            <a:xfrm>
              <a:off x="3524" y="3266"/>
              <a:ext cx="154" cy="594"/>
            </a:xfrm>
            <a:custGeom>
              <a:avLst/>
              <a:gdLst>
                <a:gd name="T0" fmla="*/ 32 w 65"/>
                <a:gd name="T1" fmla="*/ 0 h 251"/>
                <a:gd name="T2" fmla="*/ 0 w 65"/>
                <a:gd name="T3" fmla="*/ 33 h 251"/>
                <a:gd name="T4" fmla="*/ 32 w 65"/>
                <a:gd name="T5" fmla="*/ 251 h 251"/>
                <a:gd name="T6" fmla="*/ 65 w 65"/>
                <a:gd name="T7" fmla="*/ 33 h 251"/>
                <a:gd name="T8" fmla="*/ 32 w 65"/>
                <a:gd name="T9" fmla="*/ 0 h 251"/>
              </a:gdLst>
              <a:ahLst/>
              <a:cxnLst>
                <a:cxn ang="0">
                  <a:pos x="T0" y="T1"/>
                </a:cxn>
                <a:cxn ang="0">
                  <a:pos x="T2" y="T3"/>
                </a:cxn>
                <a:cxn ang="0">
                  <a:pos x="T4" y="T5"/>
                </a:cxn>
                <a:cxn ang="0">
                  <a:pos x="T6" y="T7"/>
                </a:cxn>
                <a:cxn ang="0">
                  <a:pos x="T8" y="T9"/>
                </a:cxn>
              </a:cxnLst>
              <a:rect l="0" t="0" r="r" b="b"/>
              <a:pathLst>
                <a:path w="65" h="251">
                  <a:moveTo>
                    <a:pt x="32" y="0"/>
                  </a:moveTo>
                  <a:cubicBezTo>
                    <a:pt x="14" y="0"/>
                    <a:pt x="0" y="15"/>
                    <a:pt x="0" y="33"/>
                  </a:cubicBezTo>
                  <a:cubicBezTo>
                    <a:pt x="0" y="51"/>
                    <a:pt x="32" y="251"/>
                    <a:pt x="32" y="251"/>
                  </a:cubicBezTo>
                  <a:cubicBezTo>
                    <a:pt x="32" y="251"/>
                    <a:pt x="65" y="51"/>
                    <a:pt x="65" y="33"/>
                  </a:cubicBezTo>
                  <a:cubicBezTo>
                    <a:pt x="65" y="15"/>
                    <a:pt x="50" y="0"/>
                    <a:pt x="32" y="0"/>
                  </a:cubicBezTo>
                </a:path>
              </a:pathLst>
            </a:custGeom>
            <a:solidFill>
              <a:schemeClr val="tx2">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4" name="Freeform 6"/>
            <p:cNvSpPr>
              <a:spLocks/>
            </p:cNvSpPr>
            <p:nvPr/>
          </p:nvSpPr>
          <p:spPr bwMode="auto">
            <a:xfrm>
              <a:off x="3758" y="3735"/>
              <a:ext cx="154" cy="594"/>
            </a:xfrm>
            <a:custGeom>
              <a:avLst/>
              <a:gdLst>
                <a:gd name="T0" fmla="*/ 33 w 65"/>
                <a:gd name="T1" fmla="*/ 0 h 251"/>
                <a:gd name="T2" fmla="*/ 0 w 65"/>
                <a:gd name="T3" fmla="*/ 33 h 251"/>
                <a:gd name="T4" fmla="*/ 33 w 65"/>
                <a:gd name="T5" fmla="*/ 251 h 251"/>
                <a:gd name="T6" fmla="*/ 65 w 65"/>
                <a:gd name="T7" fmla="*/ 33 h 251"/>
                <a:gd name="T8" fmla="*/ 33 w 65"/>
                <a:gd name="T9" fmla="*/ 0 h 251"/>
              </a:gdLst>
              <a:ahLst/>
              <a:cxnLst>
                <a:cxn ang="0">
                  <a:pos x="T0" y="T1"/>
                </a:cxn>
                <a:cxn ang="0">
                  <a:pos x="T2" y="T3"/>
                </a:cxn>
                <a:cxn ang="0">
                  <a:pos x="T4" y="T5"/>
                </a:cxn>
                <a:cxn ang="0">
                  <a:pos x="T6" y="T7"/>
                </a:cxn>
                <a:cxn ang="0">
                  <a:pos x="T8" y="T9"/>
                </a:cxn>
              </a:cxnLst>
              <a:rect l="0" t="0" r="r" b="b"/>
              <a:pathLst>
                <a:path w="65" h="251">
                  <a:moveTo>
                    <a:pt x="33" y="0"/>
                  </a:moveTo>
                  <a:cubicBezTo>
                    <a:pt x="15" y="0"/>
                    <a:pt x="0" y="15"/>
                    <a:pt x="0" y="33"/>
                  </a:cubicBezTo>
                  <a:cubicBezTo>
                    <a:pt x="0" y="51"/>
                    <a:pt x="33" y="251"/>
                    <a:pt x="33" y="251"/>
                  </a:cubicBezTo>
                  <a:cubicBezTo>
                    <a:pt x="33" y="251"/>
                    <a:pt x="65" y="51"/>
                    <a:pt x="65" y="33"/>
                  </a:cubicBezTo>
                  <a:cubicBezTo>
                    <a:pt x="65" y="15"/>
                    <a:pt x="51" y="0"/>
                    <a:pt x="33" y="0"/>
                  </a:cubicBezTo>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5" name="Freeform 7"/>
            <p:cNvSpPr>
              <a:spLocks/>
            </p:cNvSpPr>
            <p:nvPr/>
          </p:nvSpPr>
          <p:spPr bwMode="auto">
            <a:xfrm>
              <a:off x="4005" y="3344"/>
              <a:ext cx="154" cy="592"/>
            </a:xfrm>
            <a:custGeom>
              <a:avLst/>
              <a:gdLst>
                <a:gd name="T0" fmla="*/ 33 w 65"/>
                <a:gd name="T1" fmla="*/ 0 h 250"/>
                <a:gd name="T2" fmla="*/ 0 w 65"/>
                <a:gd name="T3" fmla="*/ 32 h 250"/>
                <a:gd name="T4" fmla="*/ 33 w 65"/>
                <a:gd name="T5" fmla="*/ 250 h 250"/>
                <a:gd name="T6" fmla="*/ 65 w 65"/>
                <a:gd name="T7" fmla="*/ 32 h 250"/>
                <a:gd name="T8" fmla="*/ 33 w 65"/>
                <a:gd name="T9" fmla="*/ 0 h 250"/>
              </a:gdLst>
              <a:ahLst/>
              <a:cxnLst>
                <a:cxn ang="0">
                  <a:pos x="T0" y="T1"/>
                </a:cxn>
                <a:cxn ang="0">
                  <a:pos x="T2" y="T3"/>
                </a:cxn>
                <a:cxn ang="0">
                  <a:pos x="T4" y="T5"/>
                </a:cxn>
                <a:cxn ang="0">
                  <a:pos x="T6" y="T7"/>
                </a:cxn>
                <a:cxn ang="0">
                  <a:pos x="T8" y="T9"/>
                </a:cxn>
              </a:cxnLst>
              <a:rect l="0" t="0" r="r" b="b"/>
              <a:pathLst>
                <a:path w="65" h="250">
                  <a:moveTo>
                    <a:pt x="33" y="0"/>
                  </a:moveTo>
                  <a:cubicBezTo>
                    <a:pt x="15" y="0"/>
                    <a:pt x="0" y="14"/>
                    <a:pt x="0" y="32"/>
                  </a:cubicBezTo>
                  <a:cubicBezTo>
                    <a:pt x="0" y="50"/>
                    <a:pt x="33" y="250"/>
                    <a:pt x="33" y="250"/>
                  </a:cubicBezTo>
                  <a:cubicBezTo>
                    <a:pt x="33" y="250"/>
                    <a:pt x="65" y="50"/>
                    <a:pt x="65" y="32"/>
                  </a:cubicBezTo>
                  <a:cubicBezTo>
                    <a:pt x="65" y="14"/>
                    <a:pt x="51" y="0"/>
                    <a:pt x="33" y="0"/>
                  </a:cubicBezTo>
                </a:path>
              </a:pathLst>
            </a:custGeom>
            <a:solidFill>
              <a:schemeClr val="tx2">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6" name="Rectangle 8"/>
            <p:cNvSpPr>
              <a:spLocks noChangeArrowheads="1"/>
            </p:cNvSpPr>
            <p:nvPr/>
          </p:nvSpPr>
          <p:spPr bwMode="auto">
            <a:xfrm>
              <a:off x="3533" y="3020"/>
              <a:ext cx="612" cy="204"/>
            </a:xfrm>
            <a:prstGeom prst="rect">
              <a:avLst/>
            </a:prstGeom>
            <a:solidFill>
              <a:schemeClr val="tx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7" name="Rectangle 9"/>
            <p:cNvSpPr>
              <a:spLocks noChangeArrowheads="1"/>
            </p:cNvSpPr>
            <p:nvPr/>
          </p:nvSpPr>
          <p:spPr bwMode="auto">
            <a:xfrm>
              <a:off x="3533" y="3020"/>
              <a:ext cx="306" cy="204"/>
            </a:xfrm>
            <a:prstGeom prst="rect">
              <a:avLst/>
            </a:prstGeom>
            <a:solidFill>
              <a:schemeClr val="tx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8" name="Freeform 10"/>
            <p:cNvSpPr>
              <a:spLocks/>
            </p:cNvSpPr>
            <p:nvPr/>
          </p:nvSpPr>
          <p:spPr bwMode="auto">
            <a:xfrm>
              <a:off x="2768" y="2171"/>
              <a:ext cx="2142" cy="1457"/>
            </a:xfrm>
            <a:custGeom>
              <a:avLst/>
              <a:gdLst>
                <a:gd name="T0" fmla="*/ 452 w 904"/>
                <a:gd name="T1" fmla="*/ 329 h 616"/>
                <a:gd name="T2" fmla="*/ 873 w 904"/>
                <a:gd name="T3" fmla="*/ 616 h 616"/>
                <a:gd name="T4" fmla="*/ 904 w 904"/>
                <a:gd name="T5" fmla="*/ 452 h 616"/>
                <a:gd name="T6" fmla="*/ 452 w 904"/>
                <a:gd name="T7" fmla="*/ 0 h 616"/>
                <a:gd name="T8" fmla="*/ 0 w 904"/>
                <a:gd name="T9" fmla="*/ 452 h 616"/>
                <a:gd name="T10" fmla="*/ 31 w 904"/>
                <a:gd name="T11" fmla="*/ 616 h 616"/>
                <a:gd name="T12" fmla="*/ 452 w 904"/>
                <a:gd name="T13" fmla="*/ 329 h 616"/>
              </a:gdLst>
              <a:ahLst/>
              <a:cxnLst>
                <a:cxn ang="0">
                  <a:pos x="T0" y="T1"/>
                </a:cxn>
                <a:cxn ang="0">
                  <a:pos x="T2" y="T3"/>
                </a:cxn>
                <a:cxn ang="0">
                  <a:pos x="T4" y="T5"/>
                </a:cxn>
                <a:cxn ang="0">
                  <a:pos x="T6" y="T7"/>
                </a:cxn>
                <a:cxn ang="0">
                  <a:pos x="T8" y="T9"/>
                </a:cxn>
                <a:cxn ang="0">
                  <a:pos x="T10" y="T11"/>
                </a:cxn>
                <a:cxn ang="0">
                  <a:pos x="T12" y="T13"/>
                </a:cxn>
              </a:cxnLst>
              <a:rect l="0" t="0" r="r" b="b"/>
              <a:pathLst>
                <a:path w="904" h="616">
                  <a:moveTo>
                    <a:pt x="452" y="329"/>
                  </a:moveTo>
                  <a:cubicBezTo>
                    <a:pt x="644" y="329"/>
                    <a:pt x="807" y="448"/>
                    <a:pt x="873" y="616"/>
                  </a:cubicBezTo>
                  <a:cubicBezTo>
                    <a:pt x="893" y="566"/>
                    <a:pt x="904" y="510"/>
                    <a:pt x="904" y="452"/>
                  </a:cubicBezTo>
                  <a:cubicBezTo>
                    <a:pt x="904" y="203"/>
                    <a:pt x="702" y="0"/>
                    <a:pt x="452" y="0"/>
                  </a:cubicBezTo>
                  <a:cubicBezTo>
                    <a:pt x="203" y="0"/>
                    <a:pt x="0" y="203"/>
                    <a:pt x="0" y="452"/>
                  </a:cubicBezTo>
                  <a:cubicBezTo>
                    <a:pt x="0" y="510"/>
                    <a:pt x="11" y="566"/>
                    <a:pt x="31" y="616"/>
                  </a:cubicBezTo>
                  <a:cubicBezTo>
                    <a:pt x="97" y="448"/>
                    <a:pt x="260" y="329"/>
                    <a:pt x="452" y="329"/>
                  </a:cubicBezTo>
                  <a:close/>
                </a:path>
              </a:pathLst>
            </a:cu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w="9525">
              <a:noFill/>
              <a:round/>
              <a:headEnd/>
              <a:tailEnd/>
            </a:ln>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9" name="Freeform 11"/>
            <p:cNvSpPr>
              <a:spLocks/>
            </p:cNvSpPr>
            <p:nvPr/>
          </p:nvSpPr>
          <p:spPr bwMode="auto">
            <a:xfrm>
              <a:off x="4111" y="2206"/>
              <a:ext cx="799" cy="1422"/>
            </a:xfrm>
            <a:custGeom>
              <a:avLst/>
              <a:gdLst>
                <a:gd name="T0" fmla="*/ 0 w 337"/>
                <a:gd name="T1" fmla="*/ 0 h 601"/>
                <a:gd name="T2" fmla="*/ 0 w 337"/>
                <a:gd name="T3" fmla="*/ 329 h 601"/>
                <a:gd name="T4" fmla="*/ 306 w 337"/>
                <a:gd name="T5" fmla="*/ 601 h 601"/>
                <a:gd name="T6" fmla="*/ 337 w 337"/>
                <a:gd name="T7" fmla="*/ 437 h 601"/>
                <a:gd name="T8" fmla="*/ 0 w 337"/>
                <a:gd name="T9" fmla="*/ 0 h 601"/>
              </a:gdLst>
              <a:ahLst/>
              <a:cxnLst>
                <a:cxn ang="0">
                  <a:pos x="T0" y="T1"/>
                </a:cxn>
                <a:cxn ang="0">
                  <a:pos x="T2" y="T3"/>
                </a:cxn>
                <a:cxn ang="0">
                  <a:pos x="T4" y="T5"/>
                </a:cxn>
                <a:cxn ang="0">
                  <a:pos x="T6" y="T7"/>
                </a:cxn>
                <a:cxn ang="0">
                  <a:pos x="T8" y="T9"/>
                </a:cxn>
              </a:cxnLst>
              <a:rect l="0" t="0" r="r" b="b"/>
              <a:pathLst>
                <a:path w="337" h="601">
                  <a:moveTo>
                    <a:pt x="0" y="0"/>
                  </a:moveTo>
                  <a:cubicBezTo>
                    <a:pt x="0" y="329"/>
                    <a:pt x="0" y="329"/>
                    <a:pt x="0" y="329"/>
                  </a:cubicBezTo>
                  <a:cubicBezTo>
                    <a:pt x="140" y="366"/>
                    <a:pt x="254" y="468"/>
                    <a:pt x="306" y="601"/>
                  </a:cubicBezTo>
                  <a:cubicBezTo>
                    <a:pt x="326" y="551"/>
                    <a:pt x="337" y="495"/>
                    <a:pt x="337" y="437"/>
                  </a:cubicBezTo>
                  <a:cubicBezTo>
                    <a:pt x="337" y="228"/>
                    <a:pt x="194" y="51"/>
                    <a:pt x="0" y="0"/>
                  </a:cubicBezTo>
                  <a:close/>
                </a:path>
              </a:pathLst>
            </a:cu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0" name="Freeform 12"/>
            <p:cNvSpPr>
              <a:spLocks/>
            </p:cNvSpPr>
            <p:nvPr/>
          </p:nvSpPr>
          <p:spPr bwMode="auto">
            <a:xfrm>
              <a:off x="3178" y="-9"/>
              <a:ext cx="1322" cy="3155"/>
            </a:xfrm>
            <a:custGeom>
              <a:avLst/>
              <a:gdLst>
                <a:gd name="T0" fmla="*/ 279 w 558"/>
                <a:gd name="T1" fmla="*/ 1309 h 1333"/>
                <a:gd name="T2" fmla="*/ 438 w 558"/>
                <a:gd name="T3" fmla="*/ 1333 h 1333"/>
                <a:gd name="T4" fmla="*/ 558 w 558"/>
                <a:gd name="T5" fmla="*/ 774 h 1333"/>
                <a:gd name="T6" fmla="*/ 279 w 558"/>
                <a:gd name="T7" fmla="*/ 0 h 1333"/>
                <a:gd name="T8" fmla="*/ 0 w 558"/>
                <a:gd name="T9" fmla="*/ 774 h 1333"/>
                <a:gd name="T10" fmla="*/ 120 w 558"/>
                <a:gd name="T11" fmla="*/ 1333 h 1333"/>
                <a:gd name="T12" fmla="*/ 279 w 558"/>
                <a:gd name="T13" fmla="*/ 1309 h 1333"/>
              </a:gdLst>
              <a:ahLst/>
              <a:cxnLst>
                <a:cxn ang="0">
                  <a:pos x="T0" y="T1"/>
                </a:cxn>
                <a:cxn ang="0">
                  <a:pos x="T2" y="T3"/>
                </a:cxn>
                <a:cxn ang="0">
                  <a:pos x="T4" y="T5"/>
                </a:cxn>
                <a:cxn ang="0">
                  <a:pos x="T6" y="T7"/>
                </a:cxn>
                <a:cxn ang="0">
                  <a:pos x="T8" y="T9"/>
                </a:cxn>
                <a:cxn ang="0">
                  <a:pos x="T10" y="T11"/>
                </a:cxn>
                <a:cxn ang="0">
                  <a:pos x="T12" y="T13"/>
                </a:cxn>
              </a:cxnLst>
              <a:rect l="0" t="0" r="r" b="b"/>
              <a:pathLst>
                <a:path w="558" h="1333">
                  <a:moveTo>
                    <a:pt x="279" y="1309"/>
                  </a:moveTo>
                  <a:cubicBezTo>
                    <a:pt x="335" y="1309"/>
                    <a:pt x="388" y="1317"/>
                    <a:pt x="438" y="1333"/>
                  </a:cubicBezTo>
                  <a:cubicBezTo>
                    <a:pt x="513" y="1182"/>
                    <a:pt x="558" y="987"/>
                    <a:pt x="558" y="774"/>
                  </a:cubicBezTo>
                  <a:cubicBezTo>
                    <a:pt x="558" y="436"/>
                    <a:pt x="445" y="143"/>
                    <a:pt x="279" y="0"/>
                  </a:cubicBezTo>
                  <a:cubicBezTo>
                    <a:pt x="113" y="143"/>
                    <a:pt x="0" y="436"/>
                    <a:pt x="0" y="774"/>
                  </a:cubicBezTo>
                  <a:cubicBezTo>
                    <a:pt x="0" y="987"/>
                    <a:pt x="45" y="1182"/>
                    <a:pt x="120" y="1333"/>
                  </a:cubicBezTo>
                  <a:cubicBezTo>
                    <a:pt x="170" y="1317"/>
                    <a:pt x="223" y="1309"/>
                    <a:pt x="279" y="1309"/>
                  </a:cubicBezTo>
                  <a:close/>
                </a:path>
              </a:pathLst>
            </a:cu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9525">
              <a:noFill/>
              <a:round/>
              <a:headEnd/>
              <a:tailEnd/>
            </a:ln>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1" name="Freeform 13"/>
            <p:cNvSpPr>
              <a:spLocks/>
            </p:cNvSpPr>
            <p:nvPr/>
          </p:nvSpPr>
          <p:spPr bwMode="auto">
            <a:xfrm>
              <a:off x="3834" y="-9"/>
              <a:ext cx="666" cy="3155"/>
            </a:xfrm>
            <a:custGeom>
              <a:avLst/>
              <a:gdLst>
                <a:gd name="T0" fmla="*/ 2 w 281"/>
                <a:gd name="T1" fmla="*/ 0 h 1333"/>
                <a:gd name="T2" fmla="*/ 0 w 281"/>
                <a:gd name="T3" fmla="*/ 1 h 1333"/>
                <a:gd name="T4" fmla="*/ 0 w 281"/>
                <a:gd name="T5" fmla="*/ 1309 h 1333"/>
                <a:gd name="T6" fmla="*/ 2 w 281"/>
                <a:gd name="T7" fmla="*/ 1309 h 1333"/>
                <a:gd name="T8" fmla="*/ 161 w 281"/>
                <a:gd name="T9" fmla="*/ 1333 h 1333"/>
                <a:gd name="T10" fmla="*/ 281 w 281"/>
                <a:gd name="T11" fmla="*/ 774 h 1333"/>
                <a:gd name="T12" fmla="*/ 2 w 281"/>
                <a:gd name="T13" fmla="*/ 0 h 1333"/>
              </a:gdLst>
              <a:ahLst/>
              <a:cxnLst>
                <a:cxn ang="0">
                  <a:pos x="T0" y="T1"/>
                </a:cxn>
                <a:cxn ang="0">
                  <a:pos x="T2" y="T3"/>
                </a:cxn>
                <a:cxn ang="0">
                  <a:pos x="T4" y="T5"/>
                </a:cxn>
                <a:cxn ang="0">
                  <a:pos x="T6" y="T7"/>
                </a:cxn>
                <a:cxn ang="0">
                  <a:pos x="T8" y="T9"/>
                </a:cxn>
                <a:cxn ang="0">
                  <a:pos x="T10" y="T11"/>
                </a:cxn>
                <a:cxn ang="0">
                  <a:pos x="T12" y="T13"/>
                </a:cxn>
              </a:cxnLst>
              <a:rect l="0" t="0" r="r" b="b"/>
              <a:pathLst>
                <a:path w="281" h="1333">
                  <a:moveTo>
                    <a:pt x="2" y="0"/>
                  </a:moveTo>
                  <a:cubicBezTo>
                    <a:pt x="1" y="0"/>
                    <a:pt x="1" y="1"/>
                    <a:pt x="0" y="1"/>
                  </a:cubicBezTo>
                  <a:cubicBezTo>
                    <a:pt x="0" y="1309"/>
                    <a:pt x="0" y="1309"/>
                    <a:pt x="0" y="1309"/>
                  </a:cubicBezTo>
                  <a:cubicBezTo>
                    <a:pt x="1" y="1309"/>
                    <a:pt x="1" y="1309"/>
                    <a:pt x="2" y="1309"/>
                  </a:cubicBezTo>
                  <a:cubicBezTo>
                    <a:pt x="58" y="1309"/>
                    <a:pt x="111" y="1317"/>
                    <a:pt x="161" y="1333"/>
                  </a:cubicBezTo>
                  <a:cubicBezTo>
                    <a:pt x="236" y="1182"/>
                    <a:pt x="281" y="987"/>
                    <a:pt x="281" y="774"/>
                  </a:cubicBezTo>
                  <a:cubicBezTo>
                    <a:pt x="281" y="436"/>
                    <a:pt x="168" y="143"/>
                    <a:pt x="2" y="0"/>
                  </a:cubicBezTo>
                  <a:close/>
                </a:path>
              </a:pathLst>
            </a:cu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w="9525">
              <a:noFill/>
              <a:round/>
              <a:headEnd/>
              <a:tailEnd/>
            </a:ln>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2" name="Freeform 14"/>
            <p:cNvSpPr>
              <a:spLocks/>
            </p:cNvSpPr>
            <p:nvPr/>
          </p:nvSpPr>
          <p:spPr bwMode="auto">
            <a:xfrm>
              <a:off x="3351" y="-9"/>
              <a:ext cx="976" cy="774"/>
            </a:xfrm>
            <a:custGeom>
              <a:avLst/>
              <a:gdLst>
                <a:gd name="T0" fmla="*/ 206 w 412"/>
                <a:gd name="T1" fmla="*/ 320 h 327"/>
                <a:gd name="T2" fmla="*/ 412 w 412"/>
                <a:gd name="T3" fmla="*/ 327 h 327"/>
                <a:gd name="T4" fmla="*/ 206 w 412"/>
                <a:gd name="T5" fmla="*/ 0 h 327"/>
                <a:gd name="T6" fmla="*/ 0 w 412"/>
                <a:gd name="T7" fmla="*/ 327 h 327"/>
                <a:gd name="T8" fmla="*/ 206 w 412"/>
                <a:gd name="T9" fmla="*/ 320 h 327"/>
              </a:gdLst>
              <a:ahLst/>
              <a:cxnLst>
                <a:cxn ang="0">
                  <a:pos x="T0" y="T1"/>
                </a:cxn>
                <a:cxn ang="0">
                  <a:pos x="T2" y="T3"/>
                </a:cxn>
                <a:cxn ang="0">
                  <a:pos x="T4" y="T5"/>
                </a:cxn>
                <a:cxn ang="0">
                  <a:pos x="T6" y="T7"/>
                </a:cxn>
                <a:cxn ang="0">
                  <a:pos x="T8" y="T9"/>
                </a:cxn>
              </a:cxnLst>
              <a:rect l="0" t="0" r="r" b="b"/>
              <a:pathLst>
                <a:path w="412" h="327">
                  <a:moveTo>
                    <a:pt x="206" y="320"/>
                  </a:moveTo>
                  <a:cubicBezTo>
                    <a:pt x="276" y="320"/>
                    <a:pt x="345" y="322"/>
                    <a:pt x="412" y="327"/>
                  </a:cubicBezTo>
                  <a:cubicBezTo>
                    <a:pt x="363" y="188"/>
                    <a:pt x="291" y="74"/>
                    <a:pt x="206" y="0"/>
                  </a:cubicBezTo>
                  <a:cubicBezTo>
                    <a:pt x="121" y="74"/>
                    <a:pt x="49" y="188"/>
                    <a:pt x="0" y="327"/>
                  </a:cubicBezTo>
                  <a:cubicBezTo>
                    <a:pt x="67" y="322"/>
                    <a:pt x="136" y="320"/>
                    <a:pt x="206" y="320"/>
                  </a:cubicBezTo>
                  <a:close/>
                </a:path>
              </a:pathLst>
            </a:cu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w="9525">
              <a:noFill/>
              <a:round/>
              <a:headEnd/>
              <a:tailEnd/>
            </a:ln>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3" name="Freeform 15"/>
            <p:cNvSpPr>
              <a:spLocks/>
            </p:cNvSpPr>
            <p:nvPr/>
          </p:nvSpPr>
          <p:spPr bwMode="auto">
            <a:xfrm>
              <a:off x="3834" y="-9"/>
              <a:ext cx="493" cy="774"/>
            </a:xfrm>
            <a:custGeom>
              <a:avLst/>
              <a:gdLst>
                <a:gd name="T0" fmla="*/ 0 w 208"/>
                <a:gd name="T1" fmla="*/ 1 h 327"/>
                <a:gd name="T2" fmla="*/ 0 w 208"/>
                <a:gd name="T3" fmla="*/ 320 h 327"/>
                <a:gd name="T4" fmla="*/ 2 w 208"/>
                <a:gd name="T5" fmla="*/ 320 h 327"/>
                <a:gd name="T6" fmla="*/ 208 w 208"/>
                <a:gd name="T7" fmla="*/ 327 h 327"/>
                <a:gd name="T8" fmla="*/ 2 w 208"/>
                <a:gd name="T9" fmla="*/ 0 h 327"/>
                <a:gd name="T10" fmla="*/ 0 w 208"/>
                <a:gd name="T11" fmla="*/ 1 h 327"/>
              </a:gdLst>
              <a:ahLst/>
              <a:cxnLst>
                <a:cxn ang="0">
                  <a:pos x="T0" y="T1"/>
                </a:cxn>
                <a:cxn ang="0">
                  <a:pos x="T2" y="T3"/>
                </a:cxn>
                <a:cxn ang="0">
                  <a:pos x="T4" y="T5"/>
                </a:cxn>
                <a:cxn ang="0">
                  <a:pos x="T6" y="T7"/>
                </a:cxn>
                <a:cxn ang="0">
                  <a:pos x="T8" y="T9"/>
                </a:cxn>
                <a:cxn ang="0">
                  <a:pos x="T10" y="T11"/>
                </a:cxn>
              </a:cxnLst>
              <a:rect l="0" t="0" r="r" b="b"/>
              <a:pathLst>
                <a:path w="208" h="327">
                  <a:moveTo>
                    <a:pt x="0" y="1"/>
                  </a:moveTo>
                  <a:cubicBezTo>
                    <a:pt x="0" y="320"/>
                    <a:pt x="0" y="320"/>
                    <a:pt x="0" y="320"/>
                  </a:cubicBezTo>
                  <a:cubicBezTo>
                    <a:pt x="1" y="320"/>
                    <a:pt x="1" y="320"/>
                    <a:pt x="2" y="320"/>
                  </a:cubicBezTo>
                  <a:cubicBezTo>
                    <a:pt x="72" y="320"/>
                    <a:pt x="141" y="322"/>
                    <a:pt x="208" y="327"/>
                  </a:cubicBezTo>
                  <a:cubicBezTo>
                    <a:pt x="159" y="188"/>
                    <a:pt x="87" y="74"/>
                    <a:pt x="2" y="0"/>
                  </a:cubicBezTo>
                  <a:cubicBezTo>
                    <a:pt x="1" y="0"/>
                    <a:pt x="1" y="1"/>
                    <a:pt x="0" y="1"/>
                  </a:cubicBezTo>
                  <a:close/>
                </a:path>
              </a:pathLst>
            </a:cu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w="9525">
              <a:noFill/>
              <a:round/>
              <a:headEnd/>
              <a:tailEnd/>
            </a:ln>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4" name="Freeform 16"/>
            <p:cNvSpPr>
              <a:spLocks/>
            </p:cNvSpPr>
            <p:nvPr/>
          </p:nvSpPr>
          <p:spPr bwMode="auto">
            <a:xfrm>
              <a:off x="3697" y="2107"/>
              <a:ext cx="284" cy="1526"/>
            </a:xfrm>
            <a:custGeom>
              <a:avLst/>
              <a:gdLst>
                <a:gd name="T0" fmla="*/ 60 w 120"/>
                <a:gd name="T1" fmla="*/ 0 h 645"/>
                <a:gd name="T2" fmla="*/ 0 w 120"/>
                <a:gd name="T3" fmla="*/ 322 h 645"/>
                <a:gd name="T4" fmla="*/ 60 w 120"/>
                <a:gd name="T5" fmla="*/ 645 h 645"/>
                <a:gd name="T6" fmla="*/ 120 w 120"/>
                <a:gd name="T7" fmla="*/ 322 h 645"/>
                <a:gd name="T8" fmla="*/ 60 w 120"/>
                <a:gd name="T9" fmla="*/ 0 h 645"/>
              </a:gdLst>
              <a:ahLst/>
              <a:cxnLst>
                <a:cxn ang="0">
                  <a:pos x="T0" y="T1"/>
                </a:cxn>
                <a:cxn ang="0">
                  <a:pos x="T2" y="T3"/>
                </a:cxn>
                <a:cxn ang="0">
                  <a:pos x="T4" y="T5"/>
                </a:cxn>
                <a:cxn ang="0">
                  <a:pos x="T6" y="T7"/>
                </a:cxn>
                <a:cxn ang="0">
                  <a:pos x="T8" y="T9"/>
                </a:cxn>
              </a:cxnLst>
              <a:rect l="0" t="0" r="r" b="b"/>
              <a:pathLst>
                <a:path w="120" h="645">
                  <a:moveTo>
                    <a:pt x="60" y="0"/>
                  </a:moveTo>
                  <a:cubicBezTo>
                    <a:pt x="24" y="60"/>
                    <a:pt x="0" y="182"/>
                    <a:pt x="0" y="322"/>
                  </a:cubicBezTo>
                  <a:cubicBezTo>
                    <a:pt x="0" y="463"/>
                    <a:pt x="24" y="585"/>
                    <a:pt x="60" y="645"/>
                  </a:cubicBezTo>
                  <a:cubicBezTo>
                    <a:pt x="96" y="585"/>
                    <a:pt x="120" y="463"/>
                    <a:pt x="120" y="322"/>
                  </a:cubicBezTo>
                  <a:cubicBezTo>
                    <a:pt x="120" y="182"/>
                    <a:pt x="96" y="60"/>
                    <a:pt x="60" y="0"/>
                  </a:cubicBezTo>
                  <a:close/>
                </a:path>
              </a:pathLst>
            </a:custGeom>
            <a:solidFill>
              <a:schemeClr val="accent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5" name="Freeform 17"/>
            <p:cNvSpPr>
              <a:spLocks/>
            </p:cNvSpPr>
            <p:nvPr/>
          </p:nvSpPr>
          <p:spPr bwMode="auto">
            <a:xfrm>
              <a:off x="3834" y="2107"/>
              <a:ext cx="147" cy="1526"/>
            </a:xfrm>
            <a:custGeom>
              <a:avLst/>
              <a:gdLst>
                <a:gd name="T0" fmla="*/ 0 w 62"/>
                <a:gd name="T1" fmla="*/ 3 h 645"/>
                <a:gd name="T2" fmla="*/ 0 w 62"/>
                <a:gd name="T3" fmla="*/ 642 h 645"/>
                <a:gd name="T4" fmla="*/ 2 w 62"/>
                <a:gd name="T5" fmla="*/ 645 h 645"/>
                <a:gd name="T6" fmla="*/ 62 w 62"/>
                <a:gd name="T7" fmla="*/ 322 h 645"/>
                <a:gd name="T8" fmla="*/ 2 w 62"/>
                <a:gd name="T9" fmla="*/ 0 h 645"/>
                <a:gd name="T10" fmla="*/ 0 w 62"/>
                <a:gd name="T11" fmla="*/ 3 h 645"/>
              </a:gdLst>
              <a:ahLst/>
              <a:cxnLst>
                <a:cxn ang="0">
                  <a:pos x="T0" y="T1"/>
                </a:cxn>
                <a:cxn ang="0">
                  <a:pos x="T2" y="T3"/>
                </a:cxn>
                <a:cxn ang="0">
                  <a:pos x="T4" y="T5"/>
                </a:cxn>
                <a:cxn ang="0">
                  <a:pos x="T6" y="T7"/>
                </a:cxn>
                <a:cxn ang="0">
                  <a:pos x="T8" y="T9"/>
                </a:cxn>
                <a:cxn ang="0">
                  <a:pos x="T10" y="T11"/>
                </a:cxn>
              </a:cxnLst>
              <a:rect l="0" t="0" r="r" b="b"/>
              <a:pathLst>
                <a:path w="62" h="645">
                  <a:moveTo>
                    <a:pt x="0" y="3"/>
                  </a:moveTo>
                  <a:cubicBezTo>
                    <a:pt x="0" y="642"/>
                    <a:pt x="0" y="642"/>
                    <a:pt x="0" y="642"/>
                  </a:cubicBezTo>
                  <a:cubicBezTo>
                    <a:pt x="1" y="643"/>
                    <a:pt x="1" y="644"/>
                    <a:pt x="2" y="645"/>
                  </a:cubicBezTo>
                  <a:cubicBezTo>
                    <a:pt x="38" y="585"/>
                    <a:pt x="62" y="463"/>
                    <a:pt x="62" y="322"/>
                  </a:cubicBezTo>
                  <a:cubicBezTo>
                    <a:pt x="62" y="182"/>
                    <a:pt x="38" y="60"/>
                    <a:pt x="2" y="0"/>
                  </a:cubicBezTo>
                  <a:cubicBezTo>
                    <a:pt x="1" y="1"/>
                    <a:pt x="1" y="2"/>
                    <a:pt x="0" y="3"/>
                  </a:cubicBezTo>
                  <a:close/>
                </a:path>
              </a:pathLst>
            </a:custGeom>
            <a:solidFill>
              <a:schemeClr val="accent6">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6" name="Oval 18"/>
            <p:cNvSpPr>
              <a:spLocks noChangeArrowheads="1"/>
            </p:cNvSpPr>
            <p:nvPr/>
          </p:nvSpPr>
          <p:spPr bwMode="auto">
            <a:xfrm>
              <a:off x="3467" y="1082"/>
              <a:ext cx="744" cy="741"/>
            </a:xfrm>
            <a:prstGeom prst="ellipse">
              <a:avLst/>
            </a:prstGeom>
            <a:solidFill>
              <a:schemeClr val="accent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7" name="Oval 19"/>
            <p:cNvSpPr>
              <a:spLocks noChangeArrowheads="1"/>
            </p:cNvSpPr>
            <p:nvPr/>
          </p:nvSpPr>
          <p:spPr bwMode="auto">
            <a:xfrm>
              <a:off x="3580" y="1196"/>
              <a:ext cx="517" cy="515"/>
            </a:xfrm>
            <a:prstGeom prst="ellipse">
              <a:avLst/>
            </a:prstGeom>
            <a:solidFill>
              <a:schemeClr val="bg1">
                <a:lumMod val="9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8" name="Freeform 20"/>
            <p:cNvSpPr>
              <a:spLocks/>
            </p:cNvSpPr>
            <p:nvPr/>
          </p:nvSpPr>
          <p:spPr bwMode="auto">
            <a:xfrm>
              <a:off x="3834" y="1082"/>
              <a:ext cx="377" cy="741"/>
            </a:xfrm>
            <a:custGeom>
              <a:avLst/>
              <a:gdLst>
                <a:gd name="T0" fmla="*/ 2 w 159"/>
                <a:gd name="T1" fmla="*/ 0 h 313"/>
                <a:gd name="T2" fmla="*/ 0 w 159"/>
                <a:gd name="T3" fmla="*/ 0 h 313"/>
                <a:gd name="T4" fmla="*/ 0 w 159"/>
                <a:gd name="T5" fmla="*/ 48 h 313"/>
                <a:gd name="T6" fmla="*/ 2 w 159"/>
                <a:gd name="T7" fmla="*/ 48 h 313"/>
                <a:gd name="T8" fmla="*/ 111 w 159"/>
                <a:gd name="T9" fmla="*/ 157 h 313"/>
                <a:gd name="T10" fmla="*/ 2 w 159"/>
                <a:gd name="T11" fmla="*/ 266 h 313"/>
                <a:gd name="T12" fmla="*/ 0 w 159"/>
                <a:gd name="T13" fmla="*/ 265 h 313"/>
                <a:gd name="T14" fmla="*/ 0 w 159"/>
                <a:gd name="T15" fmla="*/ 313 h 313"/>
                <a:gd name="T16" fmla="*/ 2 w 159"/>
                <a:gd name="T17" fmla="*/ 313 h 313"/>
                <a:gd name="T18" fmla="*/ 159 w 159"/>
                <a:gd name="T19" fmla="*/ 157 h 313"/>
                <a:gd name="T20" fmla="*/ 2 w 159"/>
                <a:gd name="T21"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313">
                  <a:moveTo>
                    <a:pt x="2" y="0"/>
                  </a:moveTo>
                  <a:cubicBezTo>
                    <a:pt x="1" y="0"/>
                    <a:pt x="1" y="0"/>
                    <a:pt x="0" y="0"/>
                  </a:cubicBezTo>
                  <a:cubicBezTo>
                    <a:pt x="0" y="48"/>
                    <a:pt x="0" y="48"/>
                    <a:pt x="0" y="48"/>
                  </a:cubicBezTo>
                  <a:cubicBezTo>
                    <a:pt x="1" y="48"/>
                    <a:pt x="1" y="48"/>
                    <a:pt x="2" y="48"/>
                  </a:cubicBezTo>
                  <a:cubicBezTo>
                    <a:pt x="62" y="48"/>
                    <a:pt x="111" y="96"/>
                    <a:pt x="111" y="157"/>
                  </a:cubicBezTo>
                  <a:cubicBezTo>
                    <a:pt x="111" y="217"/>
                    <a:pt x="62" y="266"/>
                    <a:pt x="2" y="266"/>
                  </a:cubicBezTo>
                  <a:cubicBezTo>
                    <a:pt x="1" y="266"/>
                    <a:pt x="1" y="265"/>
                    <a:pt x="0" y="265"/>
                  </a:cubicBezTo>
                  <a:cubicBezTo>
                    <a:pt x="0" y="313"/>
                    <a:pt x="0" y="313"/>
                    <a:pt x="0" y="313"/>
                  </a:cubicBezTo>
                  <a:cubicBezTo>
                    <a:pt x="1" y="313"/>
                    <a:pt x="1" y="313"/>
                    <a:pt x="2" y="313"/>
                  </a:cubicBezTo>
                  <a:cubicBezTo>
                    <a:pt x="88" y="313"/>
                    <a:pt x="159" y="243"/>
                    <a:pt x="159" y="157"/>
                  </a:cubicBezTo>
                  <a:cubicBezTo>
                    <a:pt x="159" y="70"/>
                    <a:pt x="88" y="0"/>
                    <a:pt x="2" y="0"/>
                  </a:cubicBezTo>
                  <a:close/>
                </a:path>
              </a:pathLst>
            </a:custGeom>
            <a:solidFill>
              <a:schemeClr val="accent6">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9" name="Freeform 21"/>
            <p:cNvSpPr>
              <a:spLocks/>
            </p:cNvSpPr>
            <p:nvPr/>
          </p:nvSpPr>
          <p:spPr bwMode="auto">
            <a:xfrm>
              <a:off x="3834" y="1196"/>
              <a:ext cx="263" cy="515"/>
            </a:xfrm>
            <a:custGeom>
              <a:avLst/>
              <a:gdLst>
                <a:gd name="T0" fmla="*/ 111 w 111"/>
                <a:gd name="T1" fmla="*/ 109 h 218"/>
                <a:gd name="T2" fmla="*/ 2 w 111"/>
                <a:gd name="T3" fmla="*/ 0 h 218"/>
                <a:gd name="T4" fmla="*/ 0 w 111"/>
                <a:gd name="T5" fmla="*/ 0 h 218"/>
                <a:gd name="T6" fmla="*/ 0 w 111"/>
                <a:gd name="T7" fmla="*/ 217 h 218"/>
                <a:gd name="T8" fmla="*/ 2 w 111"/>
                <a:gd name="T9" fmla="*/ 218 h 218"/>
                <a:gd name="T10" fmla="*/ 111 w 111"/>
                <a:gd name="T11" fmla="*/ 109 h 218"/>
              </a:gdLst>
              <a:ahLst/>
              <a:cxnLst>
                <a:cxn ang="0">
                  <a:pos x="T0" y="T1"/>
                </a:cxn>
                <a:cxn ang="0">
                  <a:pos x="T2" y="T3"/>
                </a:cxn>
                <a:cxn ang="0">
                  <a:pos x="T4" y="T5"/>
                </a:cxn>
                <a:cxn ang="0">
                  <a:pos x="T6" y="T7"/>
                </a:cxn>
                <a:cxn ang="0">
                  <a:pos x="T8" y="T9"/>
                </a:cxn>
                <a:cxn ang="0">
                  <a:pos x="T10" y="T11"/>
                </a:cxn>
              </a:cxnLst>
              <a:rect l="0" t="0" r="r" b="b"/>
              <a:pathLst>
                <a:path w="111" h="218">
                  <a:moveTo>
                    <a:pt x="111" y="109"/>
                  </a:moveTo>
                  <a:cubicBezTo>
                    <a:pt x="111" y="48"/>
                    <a:pt x="62" y="0"/>
                    <a:pt x="2" y="0"/>
                  </a:cubicBezTo>
                  <a:cubicBezTo>
                    <a:pt x="1" y="0"/>
                    <a:pt x="1" y="0"/>
                    <a:pt x="0" y="0"/>
                  </a:cubicBezTo>
                  <a:cubicBezTo>
                    <a:pt x="0" y="217"/>
                    <a:pt x="0" y="217"/>
                    <a:pt x="0" y="217"/>
                  </a:cubicBezTo>
                  <a:cubicBezTo>
                    <a:pt x="1" y="217"/>
                    <a:pt x="1" y="218"/>
                    <a:pt x="2" y="218"/>
                  </a:cubicBezTo>
                  <a:cubicBezTo>
                    <a:pt x="62" y="218"/>
                    <a:pt x="111" y="169"/>
                    <a:pt x="111" y="109"/>
                  </a:cubicBezTo>
                  <a:close/>
                </a:path>
              </a:pathLst>
            </a:custGeom>
            <a:solidFill>
              <a:schemeClr val="bg1">
                <a:lumMod val="8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grpSp>
      <p:sp>
        <p:nvSpPr>
          <p:cNvPr id="20" name="Oval 19"/>
          <p:cNvSpPr/>
          <p:nvPr/>
        </p:nvSpPr>
        <p:spPr>
          <a:xfrm>
            <a:off x="7748907" y="2452113"/>
            <a:ext cx="1097280" cy="1097280"/>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6350">
            <a:solidFill>
              <a:schemeClr val="bg1">
                <a:alpha val="50000"/>
              </a:schemeClr>
            </a:solidFill>
          </a:ln>
          <a:effectLst>
            <a:outerShdw blurRad="393700" sx="128000" sy="128000" algn="ctr" rotWithShape="0">
              <a:prstClr val="black">
                <a:alpha val="32000"/>
              </a:prstClr>
            </a:outerShdw>
          </a:effectLst>
          <a:scene3d>
            <a:camera prst="orthographicFront">
              <a:rot lat="0" lon="0" rev="0"/>
            </a:camera>
            <a:lightRig rig="brightRoom" dir="t">
              <a:rot lat="0" lon="0" rev="600000"/>
            </a:lightRig>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Light" charset="0"/>
              <a:ea typeface="Calibri Light" charset="0"/>
              <a:cs typeface="Calibri Light" charset="0"/>
            </a:endParaRPr>
          </a:p>
        </p:txBody>
      </p:sp>
      <p:sp>
        <p:nvSpPr>
          <p:cNvPr id="21" name="Oval 20"/>
          <p:cNvSpPr/>
          <p:nvPr/>
        </p:nvSpPr>
        <p:spPr>
          <a:xfrm>
            <a:off x="7748907" y="4750747"/>
            <a:ext cx="1097280" cy="1097280"/>
          </a:xfrm>
          <a:prstGeom prst="ellipse">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ln w="6350">
            <a:solidFill>
              <a:schemeClr val="bg1">
                <a:alpha val="50000"/>
              </a:schemeClr>
            </a:solidFill>
          </a:ln>
          <a:effectLst>
            <a:outerShdw blurRad="393700" sx="128000" sy="128000" algn="ctr" rotWithShape="0">
              <a:prstClr val="black">
                <a:alpha val="32000"/>
              </a:prstClr>
            </a:outerShdw>
          </a:effectLst>
          <a:scene3d>
            <a:camera prst="orthographicFront">
              <a:rot lat="0" lon="0" rev="0"/>
            </a:camera>
            <a:lightRig rig="brightRoom" dir="t">
              <a:rot lat="0" lon="0" rev="600000"/>
            </a:lightRig>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Light" charset="0"/>
              <a:ea typeface="Calibri Light" charset="0"/>
              <a:cs typeface="Calibri Light" charset="0"/>
            </a:endParaRPr>
          </a:p>
        </p:txBody>
      </p:sp>
      <p:sp>
        <p:nvSpPr>
          <p:cNvPr id="22" name="Oval 21"/>
          <p:cNvSpPr/>
          <p:nvPr/>
        </p:nvSpPr>
        <p:spPr>
          <a:xfrm>
            <a:off x="3290046" y="2495156"/>
            <a:ext cx="1097280" cy="1097280"/>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6350">
            <a:solidFill>
              <a:schemeClr val="bg1">
                <a:alpha val="50000"/>
              </a:schemeClr>
            </a:solidFill>
          </a:ln>
          <a:effectLst>
            <a:outerShdw blurRad="393700" sx="128000" sy="128000" algn="ctr" rotWithShape="0">
              <a:prstClr val="black">
                <a:alpha val="32000"/>
              </a:prstClr>
            </a:outerShdw>
          </a:effectLst>
          <a:scene3d>
            <a:camera prst="orthographicFront">
              <a:rot lat="0" lon="0" rev="0"/>
            </a:camera>
            <a:lightRig rig="brightRoom" dir="t">
              <a:rot lat="0" lon="0" rev="600000"/>
            </a:lightRig>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Light" charset="0"/>
              <a:ea typeface="Calibri Light" charset="0"/>
              <a:cs typeface="Calibri Light" charset="0"/>
            </a:endParaRPr>
          </a:p>
        </p:txBody>
      </p:sp>
      <p:sp>
        <p:nvSpPr>
          <p:cNvPr id="23" name="Oval 22"/>
          <p:cNvSpPr/>
          <p:nvPr/>
        </p:nvSpPr>
        <p:spPr>
          <a:xfrm>
            <a:off x="3290046" y="4775098"/>
            <a:ext cx="1097280" cy="1097280"/>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6350">
            <a:solidFill>
              <a:schemeClr val="bg1">
                <a:alpha val="50000"/>
              </a:schemeClr>
            </a:solidFill>
          </a:ln>
          <a:effectLst>
            <a:outerShdw blurRad="393700" sx="128000" sy="128000" algn="ctr" rotWithShape="0">
              <a:prstClr val="black">
                <a:alpha val="32000"/>
              </a:prstClr>
            </a:outerShdw>
          </a:effectLst>
          <a:scene3d>
            <a:camera prst="orthographicFront">
              <a:rot lat="0" lon="0" rev="0"/>
            </a:camera>
            <a:lightRig rig="brightRoom" dir="t">
              <a:rot lat="0" lon="0" rev="600000"/>
            </a:lightRig>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Light" charset="0"/>
              <a:ea typeface="Calibri Light" charset="0"/>
              <a:cs typeface="Calibri Light" charset="0"/>
            </a:endParaRPr>
          </a:p>
        </p:txBody>
      </p:sp>
      <p:sp>
        <p:nvSpPr>
          <p:cNvPr id="25" name="Rectangle 24"/>
          <p:cNvSpPr/>
          <p:nvPr/>
        </p:nvSpPr>
        <p:spPr>
          <a:xfrm>
            <a:off x="551543" y="2539088"/>
            <a:ext cx="2584157" cy="958660"/>
          </a:xfrm>
          <a:prstGeom prst="rect">
            <a:avLst/>
          </a:prstGeom>
        </p:spPr>
        <p:txBody>
          <a:bodyPr wrap="square">
            <a:spAutoFit/>
          </a:bodyPr>
          <a:lstStyle/>
          <a:p>
            <a:pPr lvl="0" algn="r">
              <a:lnSpc>
                <a:spcPct val="150000"/>
              </a:lnSpc>
            </a:pPr>
            <a:r>
              <a:rPr lang="en-GB" sz="2000" dirty="0">
                <a:latin typeface="Arial" panose="020B0604020202020204" pitchFamily="34" charset="0"/>
                <a:cs typeface="Arial" panose="020B0604020202020204" pitchFamily="34" charset="0"/>
              </a:rPr>
              <a:t>Getting better at a task through practice</a:t>
            </a:r>
          </a:p>
        </p:txBody>
      </p:sp>
      <p:sp>
        <p:nvSpPr>
          <p:cNvPr id="26" name="Rectangle 25"/>
          <p:cNvSpPr/>
          <p:nvPr/>
        </p:nvSpPr>
        <p:spPr>
          <a:xfrm>
            <a:off x="176831" y="4847777"/>
            <a:ext cx="2958870" cy="1015663"/>
          </a:xfrm>
          <a:prstGeom prst="rect">
            <a:avLst/>
          </a:prstGeom>
        </p:spPr>
        <p:txBody>
          <a:bodyPr wrap="square">
            <a:spAutoFit/>
          </a:bodyPr>
          <a:lstStyle/>
          <a:p>
            <a:pPr lvl="0" algn="r">
              <a:lnSpc>
                <a:spcPct val="150000"/>
              </a:lnSpc>
            </a:pPr>
            <a:r>
              <a:rPr lang="en-GB" sz="2000" dirty="0">
                <a:latin typeface="Arial" panose="020B0604020202020204" pitchFamily="34" charset="0"/>
                <a:cs typeface="Arial" panose="020B0604020202020204" pitchFamily="34" charset="0"/>
              </a:rPr>
              <a:t>Generalisation, similarity and new inputs</a:t>
            </a:r>
          </a:p>
        </p:txBody>
      </p:sp>
      <p:sp>
        <p:nvSpPr>
          <p:cNvPr id="27" name="Rectangle 26"/>
          <p:cNvSpPr/>
          <p:nvPr/>
        </p:nvSpPr>
        <p:spPr>
          <a:xfrm>
            <a:off x="9056914" y="2495156"/>
            <a:ext cx="3125732" cy="1015663"/>
          </a:xfrm>
          <a:prstGeom prst="rect">
            <a:avLst/>
          </a:prstGeom>
        </p:spPr>
        <p:txBody>
          <a:bodyPr wrap="square">
            <a:spAutoFit/>
          </a:bodyPr>
          <a:lstStyle/>
          <a:p>
            <a:pPr lvl="0">
              <a:lnSpc>
                <a:spcPct val="150000"/>
              </a:lnSpc>
            </a:pPr>
            <a:r>
              <a:rPr lang="en-GB" sz="2000" dirty="0">
                <a:latin typeface="Arial" panose="020B0604020202020204" pitchFamily="34" charset="0"/>
                <a:cs typeface="Arial" panose="020B0604020202020204" pitchFamily="34" charset="0"/>
              </a:rPr>
              <a:t>The act of remembering: data / experience</a:t>
            </a:r>
          </a:p>
        </p:txBody>
      </p:sp>
      <p:sp>
        <p:nvSpPr>
          <p:cNvPr id="28" name="Rectangle 27"/>
          <p:cNvSpPr/>
          <p:nvPr/>
        </p:nvSpPr>
        <p:spPr>
          <a:xfrm>
            <a:off x="9056914" y="4803845"/>
            <a:ext cx="2584157" cy="958660"/>
          </a:xfrm>
          <a:prstGeom prst="rect">
            <a:avLst/>
          </a:prstGeom>
        </p:spPr>
        <p:txBody>
          <a:bodyPr wrap="square">
            <a:spAutoFit/>
          </a:bodyPr>
          <a:lstStyle/>
          <a:p>
            <a:pPr lvl="0">
              <a:lnSpc>
                <a:spcPct val="150000"/>
              </a:lnSpc>
            </a:pPr>
            <a:r>
              <a:rPr lang="en-GB" sz="2000" dirty="0">
                <a:latin typeface="Arial" panose="020B0604020202020204" pitchFamily="34" charset="0"/>
                <a:cs typeface="Arial" panose="020B0604020202020204" pitchFamily="34" charset="0"/>
              </a:rPr>
              <a:t>Learning and flexibility: adaptation</a:t>
            </a:r>
          </a:p>
        </p:txBody>
      </p:sp>
      <p:sp>
        <p:nvSpPr>
          <p:cNvPr id="29" name="Freeform 30"/>
          <p:cNvSpPr>
            <a:spLocks/>
          </p:cNvSpPr>
          <p:nvPr/>
        </p:nvSpPr>
        <p:spPr bwMode="auto">
          <a:xfrm>
            <a:off x="3527706" y="2750843"/>
            <a:ext cx="583748" cy="585905"/>
          </a:xfrm>
          <a:custGeom>
            <a:avLst/>
            <a:gdLst>
              <a:gd name="T0" fmla="*/ 4725 w 6238"/>
              <a:gd name="T1" fmla="*/ 21 h 6258"/>
              <a:gd name="T2" fmla="*/ 4925 w 6238"/>
              <a:gd name="T3" fmla="*/ 78 h 6258"/>
              <a:gd name="T4" fmla="*/ 4982 w 6238"/>
              <a:gd name="T5" fmla="*/ 164 h 6258"/>
              <a:gd name="T6" fmla="*/ 4978 w 6238"/>
              <a:gd name="T7" fmla="*/ 267 h 6258"/>
              <a:gd name="T8" fmla="*/ 4193 w 6238"/>
              <a:gd name="T9" fmla="*/ 1075 h 6258"/>
              <a:gd name="T10" fmla="*/ 4094 w 6238"/>
              <a:gd name="T11" fmla="*/ 1231 h 6258"/>
              <a:gd name="T12" fmla="*/ 4069 w 6238"/>
              <a:gd name="T13" fmla="*/ 1408 h 6258"/>
              <a:gd name="T14" fmla="*/ 4119 w 6238"/>
              <a:gd name="T15" fmla="*/ 1582 h 6258"/>
              <a:gd name="T16" fmla="*/ 4540 w 6238"/>
              <a:gd name="T17" fmla="*/ 2028 h 6258"/>
              <a:gd name="T18" fmla="*/ 4696 w 6238"/>
              <a:gd name="T19" fmla="*/ 2127 h 6258"/>
              <a:gd name="T20" fmla="*/ 4873 w 6238"/>
              <a:gd name="T21" fmla="*/ 2152 h 6258"/>
              <a:gd name="T22" fmla="*/ 5045 w 6238"/>
              <a:gd name="T23" fmla="*/ 2102 h 6258"/>
              <a:gd name="T24" fmla="*/ 5901 w 6238"/>
              <a:gd name="T25" fmla="*/ 1273 h 6258"/>
              <a:gd name="T26" fmla="*/ 5996 w 6238"/>
              <a:gd name="T27" fmla="*/ 1226 h 6258"/>
              <a:gd name="T28" fmla="*/ 6097 w 6238"/>
              <a:gd name="T29" fmla="*/ 1243 h 6258"/>
              <a:gd name="T30" fmla="*/ 6171 w 6238"/>
              <a:gd name="T31" fmla="*/ 1317 h 6258"/>
              <a:gd name="T32" fmla="*/ 6230 w 6238"/>
              <a:gd name="T33" fmla="*/ 1630 h 6258"/>
              <a:gd name="T34" fmla="*/ 6215 w 6238"/>
              <a:gd name="T35" fmla="*/ 2058 h 6258"/>
              <a:gd name="T36" fmla="*/ 6093 w 6238"/>
              <a:gd name="T37" fmla="*/ 2458 h 6258"/>
              <a:gd name="T38" fmla="*/ 5876 w 6238"/>
              <a:gd name="T39" fmla="*/ 2824 h 6258"/>
              <a:gd name="T40" fmla="*/ 5582 w 6238"/>
              <a:gd name="T41" fmla="*/ 3135 h 6258"/>
              <a:gd name="T42" fmla="*/ 5230 w 6238"/>
              <a:gd name="T43" fmla="*/ 3377 h 6258"/>
              <a:gd name="T44" fmla="*/ 4839 w 6238"/>
              <a:gd name="T45" fmla="*/ 3527 h 6258"/>
              <a:gd name="T46" fmla="*/ 4437 w 6238"/>
              <a:gd name="T47" fmla="*/ 3575 h 6258"/>
              <a:gd name="T48" fmla="*/ 4065 w 6238"/>
              <a:gd name="T49" fmla="*/ 3531 h 6258"/>
              <a:gd name="T50" fmla="*/ 3722 w 6238"/>
              <a:gd name="T51" fmla="*/ 3417 h 6258"/>
              <a:gd name="T52" fmla="*/ 1340 w 6238"/>
              <a:gd name="T53" fmla="*/ 6153 h 6258"/>
              <a:gd name="T54" fmla="*/ 1161 w 6238"/>
              <a:gd name="T55" fmla="*/ 6239 h 6258"/>
              <a:gd name="T56" fmla="*/ 962 w 6238"/>
              <a:gd name="T57" fmla="*/ 6256 h 6258"/>
              <a:gd name="T58" fmla="*/ 770 w 6238"/>
              <a:gd name="T59" fmla="*/ 6204 h 6258"/>
              <a:gd name="T60" fmla="*/ 608 w 6238"/>
              <a:gd name="T61" fmla="*/ 6090 h 6258"/>
              <a:gd name="T62" fmla="*/ 80 w 6238"/>
              <a:gd name="T63" fmla="*/ 5530 h 6258"/>
              <a:gd name="T64" fmla="*/ 10 w 6238"/>
              <a:gd name="T65" fmla="*/ 5347 h 6258"/>
              <a:gd name="T66" fmla="*/ 6 w 6238"/>
              <a:gd name="T67" fmla="*/ 5149 h 6258"/>
              <a:gd name="T68" fmla="*/ 71 w 6238"/>
              <a:gd name="T69" fmla="*/ 4964 h 6258"/>
              <a:gd name="T70" fmla="*/ 196 w 6238"/>
              <a:gd name="T71" fmla="*/ 4812 h 6258"/>
              <a:gd name="T72" fmla="*/ 2743 w 6238"/>
              <a:gd name="T73" fmla="*/ 2312 h 6258"/>
              <a:gd name="T74" fmla="*/ 2668 w 6238"/>
              <a:gd name="T75" fmla="*/ 1936 h 6258"/>
              <a:gd name="T76" fmla="*/ 2680 w 6238"/>
              <a:gd name="T77" fmla="*/ 1536 h 6258"/>
              <a:gd name="T78" fmla="*/ 2798 w 6238"/>
              <a:gd name="T79" fmla="*/ 1136 h 6258"/>
              <a:gd name="T80" fmla="*/ 3009 w 6238"/>
              <a:gd name="T81" fmla="*/ 770 h 6258"/>
              <a:gd name="T82" fmla="*/ 3297 w 6238"/>
              <a:gd name="T83" fmla="*/ 456 h 6258"/>
              <a:gd name="T84" fmla="*/ 3644 w 6238"/>
              <a:gd name="T85" fmla="*/ 210 h 6258"/>
              <a:gd name="T86" fmla="*/ 4031 w 6238"/>
              <a:gd name="T87" fmla="*/ 54 h 6258"/>
              <a:gd name="T88" fmla="*/ 4447 w 6238"/>
              <a:gd name="T89" fmla="*/ 0 h 6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238" h="6258">
                <a:moveTo>
                  <a:pt x="4447" y="0"/>
                </a:moveTo>
                <a:lnTo>
                  <a:pt x="4586" y="4"/>
                </a:lnTo>
                <a:lnTo>
                  <a:pt x="4725" y="21"/>
                </a:lnTo>
                <a:lnTo>
                  <a:pt x="4858" y="46"/>
                </a:lnTo>
                <a:lnTo>
                  <a:pt x="4894" y="59"/>
                </a:lnTo>
                <a:lnTo>
                  <a:pt x="4925" y="78"/>
                </a:lnTo>
                <a:lnTo>
                  <a:pt x="4950" y="103"/>
                </a:lnTo>
                <a:lnTo>
                  <a:pt x="4969" y="132"/>
                </a:lnTo>
                <a:lnTo>
                  <a:pt x="4982" y="164"/>
                </a:lnTo>
                <a:lnTo>
                  <a:pt x="4988" y="199"/>
                </a:lnTo>
                <a:lnTo>
                  <a:pt x="4988" y="233"/>
                </a:lnTo>
                <a:lnTo>
                  <a:pt x="4978" y="267"/>
                </a:lnTo>
                <a:lnTo>
                  <a:pt x="4963" y="301"/>
                </a:lnTo>
                <a:lnTo>
                  <a:pt x="4938" y="330"/>
                </a:lnTo>
                <a:lnTo>
                  <a:pt x="4193" y="1075"/>
                </a:lnTo>
                <a:lnTo>
                  <a:pt x="4153" y="1123"/>
                </a:lnTo>
                <a:lnTo>
                  <a:pt x="4119" y="1176"/>
                </a:lnTo>
                <a:lnTo>
                  <a:pt x="4094" y="1231"/>
                </a:lnTo>
                <a:lnTo>
                  <a:pt x="4077" y="1290"/>
                </a:lnTo>
                <a:lnTo>
                  <a:pt x="4069" y="1349"/>
                </a:lnTo>
                <a:lnTo>
                  <a:pt x="4069" y="1408"/>
                </a:lnTo>
                <a:lnTo>
                  <a:pt x="4077" y="1468"/>
                </a:lnTo>
                <a:lnTo>
                  <a:pt x="4094" y="1527"/>
                </a:lnTo>
                <a:lnTo>
                  <a:pt x="4119" y="1582"/>
                </a:lnTo>
                <a:lnTo>
                  <a:pt x="4153" y="1633"/>
                </a:lnTo>
                <a:lnTo>
                  <a:pt x="4193" y="1681"/>
                </a:lnTo>
                <a:lnTo>
                  <a:pt x="4540" y="2028"/>
                </a:lnTo>
                <a:lnTo>
                  <a:pt x="4588" y="2070"/>
                </a:lnTo>
                <a:lnTo>
                  <a:pt x="4641" y="2102"/>
                </a:lnTo>
                <a:lnTo>
                  <a:pt x="4696" y="2127"/>
                </a:lnTo>
                <a:lnTo>
                  <a:pt x="4753" y="2144"/>
                </a:lnTo>
                <a:lnTo>
                  <a:pt x="4812" y="2152"/>
                </a:lnTo>
                <a:lnTo>
                  <a:pt x="4873" y="2152"/>
                </a:lnTo>
                <a:lnTo>
                  <a:pt x="4933" y="2144"/>
                </a:lnTo>
                <a:lnTo>
                  <a:pt x="4990" y="2127"/>
                </a:lnTo>
                <a:lnTo>
                  <a:pt x="5045" y="2102"/>
                </a:lnTo>
                <a:lnTo>
                  <a:pt x="5098" y="2070"/>
                </a:lnTo>
                <a:lnTo>
                  <a:pt x="5146" y="2028"/>
                </a:lnTo>
                <a:lnTo>
                  <a:pt x="5901" y="1273"/>
                </a:lnTo>
                <a:lnTo>
                  <a:pt x="5929" y="1250"/>
                </a:lnTo>
                <a:lnTo>
                  <a:pt x="5962" y="1233"/>
                </a:lnTo>
                <a:lnTo>
                  <a:pt x="5996" y="1226"/>
                </a:lnTo>
                <a:lnTo>
                  <a:pt x="6030" y="1226"/>
                </a:lnTo>
                <a:lnTo>
                  <a:pt x="6065" y="1231"/>
                </a:lnTo>
                <a:lnTo>
                  <a:pt x="6097" y="1243"/>
                </a:lnTo>
                <a:lnTo>
                  <a:pt x="6126" y="1262"/>
                </a:lnTo>
                <a:lnTo>
                  <a:pt x="6150" y="1287"/>
                </a:lnTo>
                <a:lnTo>
                  <a:pt x="6171" y="1317"/>
                </a:lnTo>
                <a:lnTo>
                  <a:pt x="6185" y="1353"/>
                </a:lnTo>
                <a:lnTo>
                  <a:pt x="6213" y="1490"/>
                </a:lnTo>
                <a:lnTo>
                  <a:pt x="6230" y="1630"/>
                </a:lnTo>
                <a:lnTo>
                  <a:pt x="6238" y="1774"/>
                </a:lnTo>
                <a:lnTo>
                  <a:pt x="6232" y="1921"/>
                </a:lnTo>
                <a:lnTo>
                  <a:pt x="6215" y="2058"/>
                </a:lnTo>
                <a:lnTo>
                  <a:pt x="6187" y="2195"/>
                </a:lnTo>
                <a:lnTo>
                  <a:pt x="6147" y="2329"/>
                </a:lnTo>
                <a:lnTo>
                  <a:pt x="6093" y="2458"/>
                </a:lnTo>
                <a:lnTo>
                  <a:pt x="6030" y="2584"/>
                </a:lnTo>
                <a:lnTo>
                  <a:pt x="5958" y="2706"/>
                </a:lnTo>
                <a:lnTo>
                  <a:pt x="5876" y="2824"/>
                </a:lnTo>
                <a:lnTo>
                  <a:pt x="5786" y="2935"/>
                </a:lnTo>
                <a:lnTo>
                  <a:pt x="5687" y="3038"/>
                </a:lnTo>
                <a:lnTo>
                  <a:pt x="5582" y="3135"/>
                </a:lnTo>
                <a:lnTo>
                  <a:pt x="5470" y="3224"/>
                </a:lnTo>
                <a:lnTo>
                  <a:pt x="5354" y="3304"/>
                </a:lnTo>
                <a:lnTo>
                  <a:pt x="5230" y="3377"/>
                </a:lnTo>
                <a:lnTo>
                  <a:pt x="5104" y="3438"/>
                </a:lnTo>
                <a:lnTo>
                  <a:pt x="4973" y="3487"/>
                </a:lnTo>
                <a:lnTo>
                  <a:pt x="4839" y="3527"/>
                </a:lnTo>
                <a:lnTo>
                  <a:pt x="4702" y="3556"/>
                </a:lnTo>
                <a:lnTo>
                  <a:pt x="4565" y="3571"/>
                </a:lnTo>
                <a:lnTo>
                  <a:pt x="4437" y="3575"/>
                </a:lnTo>
                <a:lnTo>
                  <a:pt x="4311" y="3569"/>
                </a:lnTo>
                <a:lnTo>
                  <a:pt x="4187" y="3554"/>
                </a:lnTo>
                <a:lnTo>
                  <a:pt x="4065" y="3531"/>
                </a:lnTo>
                <a:lnTo>
                  <a:pt x="3949" y="3501"/>
                </a:lnTo>
                <a:lnTo>
                  <a:pt x="3833" y="3463"/>
                </a:lnTo>
                <a:lnTo>
                  <a:pt x="3722" y="3417"/>
                </a:lnTo>
                <a:lnTo>
                  <a:pt x="1439" y="6063"/>
                </a:lnTo>
                <a:lnTo>
                  <a:pt x="1391" y="6111"/>
                </a:lnTo>
                <a:lnTo>
                  <a:pt x="1340" y="6153"/>
                </a:lnTo>
                <a:lnTo>
                  <a:pt x="1285" y="6189"/>
                </a:lnTo>
                <a:lnTo>
                  <a:pt x="1224" y="6218"/>
                </a:lnTo>
                <a:lnTo>
                  <a:pt x="1161" y="6239"/>
                </a:lnTo>
                <a:lnTo>
                  <a:pt x="1096" y="6252"/>
                </a:lnTo>
                <a:lnTo>
                  <a:pt x="1029" y="6258"/>
                </a:lnTo>
                <a:lnTo>
                  <a:pt x="962" y="6256"/>
                </a:lnTo>
                <a:lnTo>
                  <a:pt x="896" y="6246"/>
                </a:lnTo>
                <a:lnTo>
                  <a:pt x="831" y="6229"/>
                </a:lnTo>
                <a:lnTo>
                  <a:pt x="770" y="6204"/>
                </a:lnTo>
                <a:lnTo>
                  <a:pt x="713" y="6174"/>
                </a:lnTo>
                <a:lnTo>
                  <a:pt x="658" y="6136"/>
                </a:lnTo>
                <a:lnTo>
                  <a:pt x="608" y="6090"/>
                </a:lnTo>
                <a:lnTo>
                  <a:pt x="160" y="5635"/>
                </a:lnTo>
                <a:lnTo>
                  <a:pt x="118" y="5585"/>
                </a:lnTo>
                <a:lnTo>
                  <a:pt x="80" y="5530"/>
                </a:lnTo>
                <a:lnTo>
                  <a:pt x="50" y="5473"/>
                </a:lnTo>
                <a:lnTo>
                  <a:pt x="27" y="5412"/>
                </a:lnTo>
                <a:lnTo>
                  <a:pt x="10" y="5347"/>
                </a:lnTo>
                <a:lnTo>
                  <a:pt x="0" y="5282"/>
                </a:lnTo>
                <a:lnTo>
                  <a:pt x="0" y="5216"/>
                </a:lnTo>
                <a:lnTo>
                  <a:pt x="6" y="5149"/>
                </a:lnTo>
                <a:lnTo>
                  <a:pt x="21" y="5084"/>
                </a:lnTo>
                <a:lnTo>
                  <a:pt x="42" y="5023"/>
                </a:lnTo>
                <a:lnTo>
                  <a:pt x="71" y="4964"/>
                </a:lnTo>
                <a:lnTo>
                  <a:pt x="107" y="4909"/>
                </a:lnTo>
                <a:lnTo>
                  <a:pt x="149" y="4857"/>
                </a:lnTo>
                <a:lnTo>
                  <a:pt x="196" y="4812"/>
                </a:lnTo>
                <a:lnTo>
                  <a:pt x="2832" y="2546"/>
                </a:lnTo>
                <a:lnTo>
                  <a:pt x="2783" y="2432"/>
                </a:lnTo>
                <a:lnTo>
                  <a:pt x="2743" y="2312"/>
                </a:lnTo>
                <a:lnTo>
                  <a:pt x="2708" y="2190"/>
                </a:lnTo>
                <a:lnTo>
                  <a:pt x="2684" y="2066"/>
                </a:lnTo>
                <a:lnTo>
                  <a:pt x="2668" y="1936"/>
                </a:lnTo>
                <a:lnTo>
                  <a:pt x="2663" y="1807"/>
                </a:lnTo>
                <a:lnTo>
                  <a:pt x="2664" y="1673"/>
                </a:lnTo>
                <a:lnTo>
                  <a:pt x="2680" y="1536"/>
                </a:lnTo>
                <a:lnTo>
                  <a:pt x="2708" y="1401"/>
                </a:lnTo>
                <a:lnTo>
                  <a:pt x="2746" y="1267"/>
                </a:lnTo>
                <a:lnTo>
                  <a:pt x="2798" y="1136"/>
                </a:lnTo>
                <a:lnTo>
                  <a:pt x="2859" y="1010"/>
                </a:lnTo>
                <a:lnTo>
                  <a:pt x="2929" y="888"/>
                </a:lnTo>
                <a:lnTo>
                  <a:pt x="3009" y="770"/>
                </a:lnTo>
                <a:lnTo>
                  <a:pt x="3097" y="660"/>
                </a:lnTo>
                <a:lnTo>
                  <a:pt x="3194" y="553"/>
                </a:lnTo>
                <a:lnTo>
                  <a:pt x="3297" y="456"/>
                </a:lnTo>
                <a:lnTo>
                  <a:pt x="3408" y="364"/>
                </a:lnTo>
                <a:lnTo>
                  <a:pt x="3522" y="282"/>
                </a:lnTo>
                <a:lnTo>
                  <a:pt x="3644" y="210"/>
                </a:lnTo>
                <a:lnTo>
                  <a:pt x="3770" y="147"/>
                </a:lnTo>
                <a:lnTo>
                  <a:pt x="3898" y="94"/>
                </a:lnTo>
                <a:lnTo>
                  <a:pt x="4031" y="54"/>
                </a:lnTo>
                <a:lnTo>
                  <a:pt x="4166" y="23"/>
                </a:lnTo>
                <a:lnTo>
                  <a:pt x="4304" y="6"/>
                </a:lnTo>
                <a:lnTo>
                  <a:pt x="4447" y="0"/>
                </a:lnTo>
                <a:close/>
              </a:path>
            </a:pathLst>
          </a:custGeom>
          <a:solidFill>
            <a:schemeClr val="bg1"/>
          </a:solidFill>
          <a:ln w="0">
            <a:noFill/>
            <a:prstDash val="solid"/>
            <a:round/>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214" name="TextBox 213"/>
          <p:cNvSpPr txBox="1"/>
          <p:nvPr/>
        </p:nvSpPr>
        <p:spPr>
          <a:xfrm>
            <a:off x="758972" y="583641"/>
            <a:ext cx="10593762" cy="707886"/>
          </a:xfrm>
          <a:prstGeom prst="rect">
            <a:avLst/>
          </a:prstGeom>
          <a:noFill/>
        </p:spPr>
        <p:txBody>
          <a:bodyPr wrap="square" rtlCol="0">
            <a:spAutoFit/>
          </a:bodyPr>
          <a:lstStyle/>
          <a:p>
            <a:pPr algn="ctr"/>
            <a:r>
              <a:rPr lang="en-GB" sz="4000" b="1" dirty="0">
                <a:solidFill>
                  <a:schemeClr val="accent2">
                    <a:lumMod val="50000"/>
                  </a:schemeClr>
                </a:solidFill>
                <a:latin typeface="Arial" panose="020B0604020202020204" pitchFamily="34" charset="0"/>
                <a:cs typeface="Arial" panose="020B0604020202020204" pitchFamily="34" charset="0"/>
              </a:rPr>
              <a:t>Objective of a Machine Learning Algorithm</a:t>
            </a:r>
            <a:endParaRPr lang="en-US" sz="2000" b="1" dirty="0">
              <a:solidFill>
                <a:schemeClr val="accent2">
                  <a:lumMod val="50000"/>
                </a:schemeClr>
              </a:solidFill>
              <a:latin typeface="Calibri Light" charset="0"/>
              <a:ea typeface="Calibri Light" charset="0"/>
              <a:cs typeface="Calibri Light" charset="0"/>
            </a:endParaRPr>
          </a:p>
        </p:txBody>
      </p:sp>
      <p:sp>
        <p:nvSpPr>
          <p:cNvPr id="215" name="Freeform 30">
            <a:extLst>
              <a:ext uri="{FF2B5EF4-FFF2-40B4-BE49-F238E27FC236}">
                <a16:creationId xmlns:a16="http://schemas.microsoft.com/office/drawing/2014/main" id="{CDB02593-FF9B-4EDA-9161-42A1417DE77D}"/>
              </a:ext>
            </a:extLst>
          </p:cNvPr>
          <p:cNvSpPr>
            <a:spLocks noEditPoints="1"/>
          </p:cNvSpPr>
          <p:nvPr/>
        </p:nvSpPr>
        <p:spPr bwMode="auto">
          <a:xfrm>
            <a:off x="3585355" y="5118690"/>
            <a:ext cx="457200" cy="457200"/>
          </a:xfrm>
          <a:custGeom>
            <a:avLst/>
            <a:gdLst>
              <a:gd name="T0" fmla="*/ 1202 w 3346"/>
              <a:gd name="T1" fmla="*/ 541 h 3362"/>
              <a:gd name="T2" fmla="*/ 947 w 3346"/>
              <a:gd name="T3" fmla="*/ 647 h 3362"/>
              <a:gd name="T4" fmla="*/ 729 w 3346"/>
              <a:gd name="T5" fmla="*/ 838 h 3362"/>
              <a:gd name="T6" fmla="*/ 581 w 3346"/>
              <a:gd name="T7" fmla="*/ 1075 h 3362"/>
              <a:gd name="T8" fmla="*/ 517 w 3346"/>
              <a:gd name="T9" fmla="*/ 1349 h 3362"/>
              <a:gd name="T10" fmla="*/ 539 w 3346"/>
              <a:gd name="T11" fmla="*/ 1637 h 3362"/>
              <a:gd name="T12" fmla="*/ 645 w 3346"/>
              <a:gd name="T13" fmla="*/ 1893 h 3362"/>
              <a:gd name="T14" fmla="*/ 833 w 3346"/>
              <a:gd name="T15" fmla="*/ 2113 h 3362"/>
              <a:gd name="T16" fmla="*/ 1070 w 3346"/>
              <a:gd name="T17" fmla="*/ 2262 h 3362"/>
              <a:gd name="T18" fmla="*/ 1342 w 3346"/>
              <a:gd name="T19" fmla="*/ 2325 h 3362"/>
              <a:gd name="T20" fmla="*/ 1629 w 3346"/>
              <a:gd name="T21" fmla="*/ 2304 h 3362"/>
              <a:gd name="T22" fmla="*/ 1884 w 3346"/>
              <a:gd name="T23" fmla="*/ 2197 h 3362"/>
              <a:gd name="T24" fmla="*/ 2102 w 3346"/>
              <a:gd name="T25" fmla="*/ 2007 h 3362"/>
              <a:gd name="T26" fmla="*/ 2250 w 3346"/>
              <a:gd name="T27" fmla="*/ 1770 h 3362"/>
              <a:gd name="T28" fmla="*/ 2313 w 3346"/>
              <a:gd name="T29" fmla="*/ 1496 h 3362"/>
              <a:gd name="T30" fmla="*/ 2293 w 3346"/>
              <a:gd name="T31" fmla="*/ 1208 h 3362"/>
              <a:gd name="T32" fmla="*/ 2187 w 3346"/>
              <a:gd name="T33" fmla="*/ 952 h 3362"/>
              <a:gd name="T34" fmla="*/ 1998 w 3346"/>
              <a:gd name="T35" fmla="*/ 732 h 3362"/>
              <a:gd name="T36" fmla="*/ 1760 w 3346"/>
              <a:gd name="T37" fmla="*/ 583 h 3362"/>
              <a:gd name="T38" fmla="*/ 1489 w 3346"/>
              <a:gd name="T39" fmla="*/ 520 h 3362"/>
              <a:gd name="T40" fmla="*/ 1604 w 3346"/>
              <a:gd name="T41" fmla="*/ 12 h 3362"/>
              <a:gd name="T42" fmla="*/ 1965 w 3346"/>
              <a:gd name="T43" fmla="*/ 112 h 3362"/>
              <a:gd name="T44" fmla="*/ 2241 w 3346"/>
              <a:gd name="T45" fmla="*/ 266 h 3362"/>
              <a:gd name="T46" fmla="*/ 2471 w 3346"/>
              <a:gd name="T47" fmla="*/ 471 h 3362"/>
              <a:gd name="T48" fmla="*/ 2648 w 3346"/>
              <a:gd name="T49" fmla="*/ 725 h 3362"/>
              <a:gd name="T50" fmla="*/ 2781 w 3346"/>
              <a:gd name="T51" fmla="*/ 1048 h 3362"/>
              <a:gd name="T52" fmla="*/ 2830 w 3346"/>
              <a:gd name="T53" fmla="*/ 1422 h 3362"/>
              <a:gd name="T54" fmla="*/ 2781 w 3346"/>
              <a:gd name="T55" fmla="*/ 1801 h 3362"/>
              <a:gd name="T56" fmla="*/ 2634 w 3346"/>
              <a:gd name="T57" fmla="*/ 2147 h 3362"/>
              <a:gd name="T58" fmla="*/ 3313 w 3346"/>
              <a:gd name="T59" fmla="*/ 2975 h 3362"/>
              <a:gd name="T60" fmla="*/ 3346 w 3346"/>
              <a:gd name="T61" fmla="*/ 3104 h 3362"/>
              <a:gd name="T62" fmla="*/ 3312 w 3346"/>
              <a:gd name="T63" fmla="*/ 3231 h 3362"/>
              <a:gd name="T64" fmla="*/ 3215 w 3346"/>
              <a:gd name="T65" fmla="*/ 3328 h 3362"/>
              <a:gd name="T66" fmla="*/ 3087 w 3346"/>
              <a:gd name="T67" fmla="*/ 3362 h 3362"/>
              <a:gd name="T68" fmla="*/ 2959 w 3346"/>
              <a:gd name="T69" fmla="*/ 3328 h 3362"/>
              <a:gd name="T70" fmla="*/ 2136 w 3346"/>
              <a:gd name="T71" fmla="*/ 2647 h 3362"/>
              <a:gd name="T72" fmla="*/ 1792 w 3346"/>
              <a:gd name="T73" fmla="*/ 2796 h 3362"/>
              <a:gd name="T74" fmla="*/ 1416 w 3346"/>
              <a:gd name="T75" fmla="*/ 2845 h 3362"/>
              <a:gd name="T76" fmla="*/ 1044 w 3346"/>
              <a:gd name="T77" fmla="*/ 2795 h 3362"/>
              <a:gd name="T78" fmla="*/ 722 w 3346"/>
              <a:gd name="T79" fmla="*/ 2662 h 3362"/>
              <a:gd name="T80" fmla="*/ 469 w 3346"/>
              <a:gd name="T81" fmla="*/ 2483 h 3362"/>
              <a:gd name="T82" fmla="*/ 264 w 3346"/>
              <a:gd name="T83" fmla="*/ 2252 h 3362"/>
              <a:gd name="T84" fmla="*/ 112 w 3346"/>
              <a:gd name="T85" fmla="*/ 1975 h 3362"/>
              <a:gd name="T86" fmla="*/ 12 w 3346"/>
              <a:gd name="T87" fmla="*/ 1613 h 3362"/>
              <a:gd name="T88" fmla="*/ 12 w 3346"/>
              <a:gd name="T89" fmla="*/ 1232 h 3362"/>
              <a:gd name="T90" fmla="*/ 112 w 3346"/>
              <a:gd name="T91" fmla="*/ 870 h 3362"/>
              <a:gd name="T92" fmla="*/ 264 w 3346"/>
              <a:gd name="T93" fmla="*/ 592 h 3362"/>
              <a:gd name="T94" fmla="*/ 469 w 3346"/>
              <a:gd name="T95" fmla="*/ 362 h 3362"/>
              <a:gd name="T96" fmla="*/ 722 w 3346"/>
              <a:gd name="T97" fmla="*/ 182 h 3362"/>
              <a:gd name="T98" fmla="*/ 1044 w 3346"/>
              <a:gd name="T99" fmla="*/ 50 h 3362"/>
              <a:gd name="T100" fmla="*/ 1416 w 3346"/>
              <a:gd name="T101" fmla="*/ 0 h 3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46" h="3362">
                <a:moveTo>
                  <a:pt x="1416" y="517"/>
                </a:moveTo>
                <a:lnTo>
                  <a:pt x="1342" y="520"/>
                </a:lnTo>
                <a:lnTo>
                  <a:pt x="1271" y="528"/>
                </a:lnTo>
                <a:lnTo>
                  <a:pt x="1202" y="541"/>
                </a:lnTo>
                <a:lnTo>
                  <a:pt x="1135" y="560"/>
                </a:lnTo>
                <a:lnTo>
                  <a:pt x="1070" y="583"/>
                </a:lnTo>
                <a:lnTo>
                  <a:pt x="1008" y="612"/>
                </a:lnTo>
                <a:lnTo>
                  <a:pt x="947" y="647"/>
                </a:lnTo>
                <a:lnTo>
                  <a:pt x="889" y="687"/>
                </a:lnTo>
                <a:lnTo>
                  <a:pt x="833" y="732"/>
                </a:lnTo>
                <a:lnTo>
                  <a:pt x="779" y="783"/>
                </a:lnTo>
                <a:lnTo>
                  <a:pt x="729" y="838"/>
                </a:lnTo>
                <a:lnTo>
                  <a:pt x="684" y="893"/>
                </a:lnTo>
                <a:lnTo>
                  <a:pt x="645" y="952"/>
                </a:lnTo>
                <a:lnTo>
                  <a:pt x="610" y="1012"/>
                </a:lnTo>
                <a:lnTo>
                  <a:pt x="581" y="1075"/>
                </a:lnTo>
                <a:lnTo>
                  <a:pt x="557" y="1140"/>
                </a:lnTo>
                <a:lnTo>
                  <a:pt x="539" y="1208"/>
                </a:lnTo>
                <a:lnTo>
                  <a:pt x="525" y="1277"/>
                </a:lnTo>
                <a:lnTo>
                  <a:pt x="517" y="1349"/>
                </a:lnTo>
                <a:lnTo>
                  <a:pt x="515" y="1422"/>
                </a:lnTo>
                <a:lnTo>
                  <a:pt x="517" y="1496"/>
                </a:lnTo>
                <a:lnTo>
                  <a:pt x="525" y="1567"/>
                </a:lnTo>
                <a:lnTo>
                  <a:pt x="539" y="1637"/>
                </a:lnTo>
                <a:lnTo>
                  <a:pt x="557" y="1705"/>
                </a:lnTo>
                <a:lnTo>
                  <a:pt x="581" y="1770"/>
                </a:lnTo>
                <a:lnTo>
                  <a:pt x="610" y="1832"/>
                </a:lnTo>
                <a:lnTo>
                  <a:pt x="645" y="1893"/>
                </a:lnTo>
                <a:lnTo>
                  <a:pt x="684" y="1952"/>
                </a:lnTo>
                <a:lnTo>
                  <a:pt x="729" y="2007"/>
                </a:lnTo>
                <a:lnTo>
                  <a:pt x="779" y="2062"/>
                </a:lnTo>
                <a:lnTo>
                  <a:pt x="833" y="2113"/>
                </a:lnTo>
                <a:lnTo>
                  <a:pt x="889" y="2157"/>
                </a:lnTo>
                <a:lnTo>
                  <a:pt x="947" y="2197"/>
                </a:lnTo>
                <a:lnTo>
                  <a:pt x="1008" y="2232"/>
                </a:lnTo>
                <a:lnTo>
                  <a:pt x="1070" y="2262"/>
                </a:lnTo>
                <a:lnTo>
                  <a:pt x="1135" y="2285"/>
                </a:lnTo>
                <a:lnTo>
                  <a:pt x="1202" y="2304"/>
                </a:lnTo>
                <a:lnTo>
                  <a:pt x="1271" y="2317"/>
                </a:lnTo>
                <a:lnTo>
                  <a:pt x="1342" y="2325"/>
                </a:lnTo>
                <a:lnTo>
                  <a:pt x="1416" y="2328"/>
                </a:lnTo>
                <a:lnTo>
                  <a:pt x="1489" y="2325"/>
                </a:lnTo>
                <a:lnTo>
                  <a:pt x="1560" y="2317"/>
                </a:lnTo>
                <a:lnTo>
                  <a:pt x="1629" y="2304"/>
                </a:lnTo>
                <a:lnTo>
                  <a:pt x="1695" y="2285"/>
                </a:lnTo>
                <a:lnTo>
                  <a:pt x="1760" y="2262"/>
                </a:lnTo>
                <a:lnTo>
                  <a:pt x="1823" y="2232"/>
                </a:lnTo>
                <a:lnTo>
                  <a:pt x="1884" y="2197"/>
                </a:lnTo>
                <a:lnTo>
                  <a:pt x="1941" y="2157"/>
                </a:lnTo>
                <a:lnTo>
                  <a:pt x="1998" y="2113"/>
                </a:lnTo>
                <a:lnTo>
                  <a:pt x="2051" y="2062"/>
                </a:lnTo>
                <a:lnTo>
                  <a:pt x="2102" y="2007"/>
                </a:lnTo>
                <a:lnTo>
                  <a:pt x="2147" y="1952"/>
                </a:lnTo>
                <a:lnTo>
                  <a:pt x="2187" y="1893"/>
                </a:lnTo>
                <a:lnTo>
                  <a:pt x="2221" y="1832"/>
                </a:lnTo>
                <a:lnTo>
                  <a:pt x="2250" y="1770"/>
                </a:lnTo>
                <a:lnTo>
                  <a:pt x="2274" y="1705"/>
                </a:lnTo>
                <a:lnTo>
                  <a:pt x="2293" y="1637"/>
                </a:lnTo>
                <a:lnTo>
                  <a:pt x="2305" y="1567"/>
                </a:lnTo>
                <a:lnTo>
                  <a:pt x="2313" y="1496"/>
                </a:lnTo>
                <a:lnTo>
                  <a:pt x="2316" y="1422"/>
                </a:lnTo>
                <a:lnTo>
                  <a:pt x="2313" y="1349"/>
                </a:lnTo>
                <a:lnTo>
                  <a:pt x="2305" y="1277"/>
                </a:lnTo>
                <a:lnTo>
                  <a:pt x="2293" y="1208"/>
                </a:lnTo>
                <a:lnTo>
                  <a:pt x="2274" y="1140"/>
                </a:lnTo>
                <a:lnTo>
                  <a:pt x="2250" y="1075"/>
                </a:lnTo>
                <a:lnTo>
                  <a:pt x="2221" y="1012"/>
                </a:lnTo>
                <a:lnTo>
                  <a:pt x="2187" y="952"/>
                </a:lnTo>
                <a:lnTo>
                  <a:pt x="2147" y="893"/>
                </a:lnTo>
                <a:lnTo>
                  <a:pt x="2102" y="838"/>
                </a:lnTo>
                <a:lnTo>
                  <a:pt x="2051" y="783"/>
                </a:lnTo>
                <a:lnTo>
                  <a:pt x="1998" y="732"/>
                </a:lnTo>
                <a:lnTo>
                  <a:pt x="1941" y="687"/>
                </a:lnTo>
                <a:lnTo>
                  <a:pt x="1884" y="647"/>
                </a:lnTo>
                <a:lnTo>
                  <a:pt x="1823" y="612"/>
                </a:lnTo>
                <a:lnTo>
                  <a:pt x="1760" y="583"/>
                </a:lnTo>
                <a:lnTo>
                  <a:pt x="1695" y="560"/>
                </a:lnTo>
                <a:lnTo>
                  <a:pt x="1629" y="541"/>
                </a:lnTo>
                <a:lnTo>
                  <a:pt x="1560" y="528"/>
                </a:lnTo>
                <a:lnTo>
                  <a:pt x="1489" y="520"/>
                </a:lnTo>
                <a:lnTo>
                  <a:pt x="1416" y="517"/>
                </a:lnTo>
                <a:close/>
                <a:moveTo>
                  <a:pt x="1416" y="0"/>
                </a:moveTo>
                <a:lnTo>
                  <a:pt x="1510" y="3"/>
                </a:lnTo>
                <a:lnTo>
                  <a:pt x="1604" y="12"/>
                </a:lnTo>
                <a:lnTo>
                  <a:pt x="1696" y="27"/>
                </a:lnTo>
                <a:lnTo>
                  <a:pt x="1788" y="50"/>
                </a:lnTo>
                <a:lnTo>
                  <a:pt x="1877" y="78"/>
                </a:lnTo>
                <a:lnTo>
                  <a:pt x="1965" y="112"/>
                </a:lnTo>
                <a:lnTo>
                  <a:pt x="2039" y="145"/>
                </a:lnTo>
                <a:lnTo>
                  <a:pt x="2110" y="182"/>
                </a:lnTo>
                <a:lnTo>
                  <a:pt x="2177" y="223"/>
                </a:lnTo>
                <a:lnTo>
                  <a:pt x="2241" y="266"/>
                </a:lnTo>
                <a:lnTo>
                  <a:pt x="2303" y="313"/>
                </a:lnTo>
                <a:lnTo>
                  <a:pt x="2362" y="362"/>
                </a:lnTo>
                <a:lnTo>
                  <a:pt x="2417" y="415"/>
                </a:lnTo>
                <a:lnTo>
                  <a:pt x="2471" y="471"/>
                </a:lnTo>
                <a:lnTo>
                  <a:pt x="2520" y="530"/>
                </a:lnTo>
                <a:lnTo>
                  <a:pt x="2566" y="592"/>
                </a:lnTo>
                <a:lnTo>
                  <a:pt x="2609" y="657"/>
                </a:lnTo>
                <a:lnTo>
                  <a:pt x="2648" y="725"/>
                </a:lnTo>
                <a:lnTo>
                  <a:pt x="2685" y="796"/>
                </a:lnTo>
                <a:lnTo>
                  <a:pt x="2719" y="870"/>
                </a:lnTo>
                <a:lnTo>
                  <a:pt x="2753" y="958"/>
                </a:lnTo>
                <a:lnTo>
                  <a:pt x="2781" y="1048"/>
                </a:lnTo>
                <a:lnTo>
                  <a:pt x="2803" y="1139"/>
                </a:lnTo>
                <a:lnTo>
                  <a:pt x="2818" y="1232"/>
                </a:lnTo>
                <a:lnTo>
                  <a:pt x="2827" y="1326"/>
                </a:lnTo>
                <a:lnTo>
                  <a:pt x="2830" y="1422"/>
                </a:lnTo>
                <a:lnTo>
                  <a:pt x="2827" y="1521"/>
                </a:lnTo>
                <a:lnTo>
                  <a:pt x="2818" y="1616"/>
                </a:lnTo>
                <a:lnTo>
                  <a:pt x="2803" y="1710"/>
                </a:lnTo>
                <a:lnTo>
                  <a:pt x="2781" y="1801"/>
                </a:lnTo>
                <a:lnTo>
                  <a:pt x="2753" y="1891"/>
                </a:lnTo>
                <a:lnTo>
                  <a:pt x="2719" y="1978"/>
                </a:lnTo>
                <a:lnTo>
                  <a:pt x="2680" y="2064"/>
                </a:lnTo>
                <a:lnTo>
                  <a:pt x="2634" y="2147"/>
                </a:lnTo>
                <a:lnTo>
                  <a:pt x="2582" y="2228"/>
                </a:lnTo>
                <a:lnTo>
                  <a:pt x="3270" y="2922"/>
                </a:lnTo>
                <a:lnTo>
                  <a:pt x="3294" y="2948"/>
                </a:lnTo>
                <a:lnTo>
                  <a:pt x="3313" y="2975"/>
                </a:lnTo>
                <a:lnTo>
                  <a:pt x="3327" y="3004"/>
                </a:lnTo>
                <a:lnTo>
                  <a:pt x="3337" y="3035"/>
                </a:lnTo>
                <a:lnTo>
                  <a:pt x="3343" y="3069"/>
                </a:lnTo>
                <a:lnTo>
                  <a:pt x="3346" y="3104"/>
                </a:lnTo>
                <a:lnTo>
                  <a:pt x="3343" y="3138"/>
                </a:lnTo>
                <a:lnTo>
                  <a:pt x="3336" y="3170"/>
                </a:lnTo>
                <a:lnTo>
                  <a:pt x="3326" y="3202"/>
                </a:lnTo>
                <a:lnTo>
                  <a:pt x="3312" y="3231"/>
                </a:lnTo>
                <a:lnTo>
                  <a:pt x="3292" y="3259"/>
                </a:lnTo>
                <a:lnTo>
                  <a:pt x="3268" y="3286"/>
                </a:lnTo>
                <a:lnTo>
                  <a:pt x="3243" y="3308"/>
                </a:lnTo>
                <a:lnTo>
                  <a:pt x="3215" y="3328"/>
                </a:lnTo>
                <a:lnTo>
                  <a:pt x="3185" y="3342"/>
                </a:lnTo>
                <a:lnTo>
                  <a:pt x="3154" y="3354"/>
                </a:lnTo>
                <a:lnTo>
                  <a:pt x="3122" y="3360"/>
                </a:lnTo>
                <a:lnTo>
                  <a:pt x="3087" y="3362"/>
                </a:lnTo>
                <a:lnTo>
                  <a:pt x="3053" y="3360"/>
                </a:lnTo>
                <a:lnTo>
                  <a:pt x="3020" y="3354"/>
                </a:lnTo>
                <a:lnTo>
                  <a:pt x="2989" y="3342"/>
                </a:lnTo>
                <a:lnTo>
                  <a:pt x="2959" y="3328"/>
                </a:lnTo>
                <a:lnTo>
                  <a:pt x="2932" y="3308"/>
                </a:lnTo>
                <a:lnTo>
                  <a:pt x="2908" y="3286"/>
                </a:lnTo>
                <a:lnTo>
                  <a:pt x="2218" y="2594"/>
                </a:lnTo>
                <a:lnTo>
                  <a:pt x="2136" y="2647"/>
                </a:lnTo>
                <a:lnTo>
                  <a:pt x="2053" y="2693"/>
                </a:lnTo>
                <a:lnTo>
                  <a:pt x="1969" y="2734"/>
                </a:lnTo>
                <a:lnTo>
                  <a:pt x="1881" y="2768"/>
                </a:lnTo>
                <a:lnTo>
                  <a:pt x="1792" y="2796"/>
                </a:lnTo>
                <a:lnTo>
                  <a:pt x="1701" y="2817"/>
                </a:lnTo>
                <a:lnTo>
                  <a:pt x="1608" y="2833"/>
                </a:lnTo>
                <a:lnTo>
                  <a:pt x="1512" y="2842"/>
                </a:lnTo>
                <a:lnTo>
                  <a:pt x="1416" y="2845"/>
                </a:lnTo>
                <a:lnTo>
                  <a:pt x="1320" y="2841"/>
                </a:lnTo>
                <a:lnTo>
                  <a:pt x="1227" y="2832"/>
                </a:lnTo>
                <a:lnTo>
                  <a:pt x="1134" y="2816"/>
                </a:lnTo>
                <a:lnTo>
                  <a:pt x="1044" y="2795"/>
                </a:lnTo>
                <a:lnTo>
                  <a:pt x="954" y="2767"/>
                </a:lnTo>
                <a:lnTo>
                  <a:pt x="866" y="2733"/>
                </a:lnTo>
                <a:lnTo>
                  <a:pt x="792" y="2699"/>
                </a:lnTo>
                <a:lnTo>
                  <a:pt x="722" y="2662"/>
                </a:lnTo>
                <a:lnTo>
                  <a:pt x="654" y="2622"/>
                </a:lnTo>
                <a:lnTo>
                  <a:pt x="589" y="2579"/>
                </a:lnTo>
                <a:lnTo>
                  <a:pt x="527" y="2532"/>
                </a:lnTo>
                <a:lnTo>
                  <a:pt x="469" y="2483"/>
                </a:lnTo>
                <a:lnTo>
                  <a:pt x="413" y="2430"/>
                </a:lnTo>
                <a:lnTo>
                  <a:pt x="361" y="2373"/>
                </a:lnTo>
                <a:lnTo>
                  <a:pt x="310" y="2314"/>
                </a:lnTo>
                <a:lnTo>
                  <a:pt x="264" y="2252"/>
                </a:lnTo>
                <a:lnTo>
                  <a:pt x="222" y="2187"/>
                </a:lnTo>
                <a:lnTo>
                  <a:pt x="182" y="2120"/>
                </a:lnTo>
                <a:lnTo>
                  <a:pt x="145" y="2049"/>
                </a:lnTo>
                <a:lnTo>
                  <a:pt x="112" y="1975"/>
                </a:lnTo>
                <a:lnTo>
                  <a:pt x="77" y="1886"/>
                </a:lnTo>
                <a:lnTo>
                  <a:pt x="49" y="1797"/>
                </a:lnTo>
                <a:lnTo>
                  <a:pt x="28" y="1705"/>
                </a:lnTo>
                <a:lnTo>
                  <a:pt x="12" y="1613"/>
                </a:lnTo>
                <a:lnTo>
                  <a:pt x="3" y="1518"/>
                </a:lnTo>
                <a:lnTo>
                  <a:pt x="0" y="1422"/>
                </a:lnTo>
                <a:lnTo>
                  <a:pt x="3" y="1326"/>
                </a:lnTo>
                <a:lnTo>
                  <a:pt x="12" y="1232"/>
                </a:lnTo>
                <a:lnTo>
                  <a:pt x="28" y="1139"/>
                </a:lnTo>
                <a:lnTo>
                  <a:pt x="49" y="1048"/>
                </a:lnTo>
                <a:lnTo>
                  <a:pt x="77" y="958"/>
                </a:lnTo>
                <a:lnTo>
                  <a:pt x="112" y="870"/>
                </a:lnTo>
                <a:lnTo>
                  <a:pt x="145" y="796"/>
                </a:lnTo>
                <a:lnTo>
                  <a:pt x="182" y="725"/>
                </a:lnTo>
                <a:lnTo>
                  <a:pt x="222" y="657"/>
                </a:lnTo>
                <a:lnTo>
                  <a:pt x="264" y="592"/>
                </a:lnTo>
                <a:lnTo>
                  <a:pt x="310" y="530"/>
                </a:lnTo>
                <a:lnTo>
                  <a:pt x="361" y="471"/>
                </a:lnTo>
                <a:lnTo>
                  <a:pt x="413" y="415"/>
                </a:lnTo>
                <a:lnTo>
                  <a:pt x="469" y="362"/>
                </a:lnTo>
                <a:lnTo>
                  <a:pt x="527" y="313"/>
                </a:lnTo>
                <a:lnTo>
                  <a:pt x="589" y="266"/>
                </a:lnTo>
                <a:lnTo>
                  <a:pt x="654" y="223"/>
                </a:lnTo>
                <a:lnTo>
                  <a:pt x="722" y="182"/>
                </a:lnTo>
                <a:lnTo>
                  <a:pt x="792" y="145"/>
                </a:lnTo>
                <a:lnTo>
                  <a:pt x="866" y="112"/>
                </a:lnTo>
                <a:lnTo>
                  <a:pt x="954" y="78"/>
                </a:lnTo>
                <a:lnTo>
                  <a:pt x="1044" y="50"/>
                </a:lnTo>
                <a:lnTo>
                  <a:pt x="1134" y="27"/>
                </a:lnTo>
                <a:lnTo>
                  <a:pt x="1227" y="12"/>
                </a:lnTo>
                <a:lnTo>
                  <a:pt x="1320" y="3"/>
                </a:lnTo>
                <a:lnTo>
                  <a:pt x="1416" y="0"/>
                </a:lnTo>
                <a:close/>
              </a:path>
            </a:pathLst>
          </a:custGeom>
          <a:solidFill>
            <a:schemeClr val="bg1"/>
          </a:solidFill>
          <a:ln w="0">
            <a:noFill/>
            <a:prstDash val="solid"/>
            <a:round/>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00">
              <a:latin typeface="Calibri Light" charset="0"/>
              <a:ea typeface="Calibri Light" charset="0"/>
              <a:cs typeface="Calibri Light" charset="0"/>
            </a:endParaRPr>
          </a:p>
        </p:txBody>
      </p:sp>
      <p:grpSp>
        <p:nvGrpSpPr>
          <p:cNvPr id="216" name="Group 215">
            <a:extLst>
              <a:ext uri="{FF2B5EF4-FFF2-40B4-BE49-F238E27FC236}">
                <a16:creationId xmlns:a16="http://schemas.microsoft.com/office/drawing/2014/main" id="{67FE9F38-3541-4835-97E8-BA821B1F06D3}"/>
              </a:ext>
            </a:extLst>
          </p:cNvPr>
          <p:cNvGrpSpPr>
            <a:grpSpLocks noChangeAspect="1"/>
          </p:cNvGrpSpPr>
          <p:nvPr/>
        </p:nvGrpSpPr>
        <p:grpSpPr bwMode="auto">
          <a:xfrm>
            <a:off x="7957915" y="4979969"/>
            <a:ext cx="649810" cy="638835"/>
            <a:chOff x="3785" y="857"/>
            <a:chExt cx="1155" cy="1165"/>
          </a:xfrm>
          <a:solidFill>
            <a:schemeClr val="bg1"/>
          </a:solidFill>
          <a:effectLst>
            <a:outerShdw blurRad="50800" dist="38100" dir="5400000" algn="t" rotWithShape="0">
              <a:prstClr val="black">
                <a:alpha val="40000"/>
              </a:prstClr>
            </a:outerShdw>
          </a:effectLst>
        </p:grpSpPr>
        <p:sp>
          <p:nvSpPr>
            <p:cNvPr id="217" name="Freeform 6">
              <a:extLst>
                <a:ext uri="{FF2B5EF4-FFF2-40B4-BE49-F238E27FC236}">
                  <a16:creationId xmlns:a16="http://schemas.microsoft.com/office/drawing/2014/main" id="{5BE3B888-EBAF-4124-B920-50144950A171}"/>
                </a:ext>
              </a:extLst>
            </p:cNvPr>
            <p:cNvSpPr>
              <a:spLocks/>
            </p:cNvSpPr>
            <p:nvPr/>
          </p:nvSpPr>
          <p:spPr bwMode="auto">
            <a:xfrm>
              <a:off x="4394" y="857"/>
              <a:ext cx="546" cy="552"/>
            </a:xfrm>
            <a:custGeom>
              <a:avLst/>
              <a:gdLst>
                <a:gd name="T0" fmla="*/ 951 w 1639"/>
                <a:gd name="T1" fmla="*/ 0 h 1656"/>
                <a:gd name="T2" fmla="*/ 951 w 1639"/>
                <a:gd name="T3" fmla="*/ 0 h 1656"/>
                <a:gd name="T4" fmla="*/ 1639 w 1639"/>
                <a:gd name="T5" fmla="*/ 715 h 1656"/>
                <a:gd name="T6" fmla="*/ 699 w 1639"/>
                <a:gd name="T7" fmla="*/ 1656 h 1656"/>
                <a:gd name="T8" fmla="*/ 438 w 1639"/>
                <a:gd name="T9" fmla="*/ 1389 h 1656"/>
                <a:gd name="T10" fmla="*/ 526 w 1639"/>
                <a:gd name="T11" fmla="*/ 1302 h 1656"/>
                <a:gd name="T12" fmla="*/ 665 w 1639"/>
                <a:gd name="T13" fmla="*/ 1446 h 1656"/>
                <a:gd name="T14" fmla="*/ 759 w 1639"/>
                <a:gd name="T15" fmla="*/ 1351 h 1656"/>
                <a:gd name="T16" fmla="*/ 546 w 1639"/>
                <a:gd name="T17" fmla="*/ 1130 h 1656"/>
                <a:gd name="T18" fmla="*/ 633 w 1639"/>
                <a:gd name="T19" fmla="*/ 1041 h 1656"/>
                <a:gd name="T20" fmla="*/ 847 w 1639"/>
                <a:gd name="T21" fmla="*/ 1262 h 1656"/>
                <a:gd name="T22" fmla="*/ 978 w 1639"/>
                <a:gd name="T23" fmla="*/ 1132 h 1656"/>
                <a:gd name="T24" fmla="*/ 839 w 1639"/>
                <a:gd name="T25" fmla="*/ 988 h 1656"/>
                <a:gd name="T26" fmla="*/ 927 w 1639"/>
                <a:gd name="T27" fmla="*/ 900 h 1656"/>
                <a:gd name="T28" fmla="*/ 1066 w 1639"/>
                <a:gd name="T29" fmla="*/ 1044 h 1656"/>
                <a:gd name="T30" fmla="*/ 1161 w 1639"/>
                <a:gd name="T31" fmla="*/ 949 h 1656"/>
                <a:gd name="T32" fmla="*/ 947 w 1639"/>
                <a:gd name="T33" fmla="*/ 728 h 1656"/>
                <a:gd name="T34" fmla="*/ 1036 w 1639"/>
                <a:gd name="T35" fmla="*/ 639 h 1656"/>
                <a:gd name="T36" fmla="*/ 1249 w 1639"/>
                <a:gd name="T37" fmla="*/ 861 h 1656"/>
                <a:gd name="T38" fmla="*/ 1397 w 1639"/>
                <a:gd name="T39" fmla="*/ 713 h 1656"/>
                <a:gd name="T40" fmla="*/ 948 w 1639"/>
                <a:gd name="T41" fmla="*/ 246 h 1656"/>
                <a:gd name="T42" fmla="*/ 120 w 1639"/>
                <a:gd name="T43" fmla="*/ 1074 h 1656"/>
                <a:gd name="T44" fmla="*/ 0 w 1639"/>
                <a:gd name="T45" fmla="*/ 950 h 1656"/>
                <a:gd name="T46" fmla="*/ 951 w 1639"/>
                <a:gd name="T47" fmla="*/ 0 h 1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39" h="1656">
                  <a:moveTo>
                    <a:pt x="951" y="0"/>
                  </a:moveTo>
                  <a:lnTo>
                    <a:pt x="951" y="0"/>
                  </a:lnTo>
                  <a:lnTo>
                    <a:pt x="1639" y="715"/>
                  </a:lnTo>
                  <a:lnTo>
                    <a:pt x="699" y="1656"/>
                  </a:lnTo>
                  <a:lnTo>
                    <a:pt x="438" y="1389"/>
                  </a:lnTo>
                  <a:lnTo>
                    <a:pt x="526" y="1302"/>
                  </a:lnTo>
                  <a:lnTo>
                    <a:pt x="665" y="1446"/>
                  </a:lnTo>
                  <a:lnTo>
                    <a:pt x="759" y="1351"/>
                  </a:lnTo>
                  <a:lnTo>
                    <a:pt x="546" y="1130"/>
                  </a:lnTo>
                  <a:lnTo>
                    <a:pt x="633" y="1041"/>
                  </a:lnTo>
                  <a:lnTo>
                    <a:pt x="847" y="1262"/>
                  </a:lnTo>
                  <a:lnTo>
                    <a:pt x="978" y="1132"/>
                  </a:lnTo>
                  <a:lnTo>
                    <a:pt x="839" y="988"/>
                  </a:lnTo>
                  <a:lnTo>
                    <a:pt x="927" y="900"/>
                  </a:lnTo>
                  <a:lnTo>
                    <a:pt x="1066" y="1044"/>
                  </a:lnTo>
                  <a:lnTo>
                    <a:pt x="1161" y="949"/>
                  </a:lnTo>
                  <a:lnTo>
                    <a:pt x="947" y="728"/>
                  </a:lnTo>
                  <a:lnTo>
                    <a:pt x="1036" y="639"/>
                  </a:lnTo>
                  <a:lnTo>
                    <a:pt x="1249" y="861"/>
                  </a:lnTo>
                  <a:lnTo>
                    <a:pt x="1397" y="713"/>
                  </a:lnTo>
                  <a:lnTo>
                    <a:pt x="948" y="246"/>
                  </a:lnTo>
                  <a:lnTo>
                    <a:pt x="120" y="1074"/>
                  </a:lnTo>
                  <a:lnTo>
                    <a:pt x="0" y="950"/>
                  </a:lnTo>
                  <a:lnTo>
                    <a:pt x="9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00">
                <a:latin typeface="Calibri Light" charset="0"/>
                <a:ea typeface="Calibri Light" charset="0"/>
                <a:cs typeface="Calibri Light" charset="0"/>
              </a:endParaRPr>
            </a:p>
          </p:txBody>
        </p:sp>
        <p:sp>
          <p:nvSpPr>
            <p:cNvPr id="218" name="Freeform 7">
              <a:extLst>
                <a:ext uri="{FF2B5EF4-FFF2-40B4-BE49-F238E27FC236}">
                  <a16:creationId xmlns:a16="http://schemas.microsoft.com/office/drawing/2014/main" id="{6133C5FD-BCDF-40B8-9445-B3DB60F39D04}"/>
                </a:ext>
              </a:extLst>
            </p:cNvPr>
            <p:cNvSpPr>
              <a:spLocks/>
            </p:cNvSpPr>
            <p:nvPr/>
          </p:nvSpPr>
          <p:spPr bwMode="auto">
            <a:xfrm>
              <a:off x="3785" y="1409"/>
              <a:ext cx="604" cy="613"/>
            </a:xfrm>
            <a:custGeom>
              <a:avLst/>
              <a:gdLst>
                <a:gd name="T0" fmla="*/ 1123 w 1813"/>
                <a:gd name="T1" fmla="*/ 0 h 1838"/>
                <a:gd name="T2" fmla="*/ 1244 w 1813"/>
                <a:gd name="T3" fmla="*/ 122 h 1838"/>
                <a:gd name="T4" fmla="*/ 242 w 1813"/>
                <a:gd name="T5" fmla="*/ 1124 h 1838"/>
                <a:gd name="T6" fmla="*/ 692 w 1813"/>
                <a:gd name="T7" fmla="*/ 1592 h 1838"/>
                <a:gd name="T8" fmla="*/ 809 w 1813"/>
                <a:gd name="T9" fmla="*/ 1474 h 1838"/>
                <a:gd name="T10" fmla="*/ 649 w 1813"/>
                <a:gd name="T11" fmla="*/ 1307 h 1838"/>
                <a:gd name="T12" fmla="*/ 735 w 1813"/>
                <a:gd name="T13" fmla="*/ 1218 h 1838"/>
                <a:gd name="T14" fmla="*/ 897 w 1813"/>
                <a:gd name="T15" fmla="*/ 1386 h 1838"/>
                <a:gd name="T16" fmla="*/ 993 w 1813"/>
                <a:gd name="T17" fmla="*/ 1290 h 1838"/>
                <a:gd name="T18" fmla="*/ 757 w 1813"/>
                <a:gd name="T19" fmla="*/ 1046 h 1838"/>
                <a:gd name="T20" fmla="*/ 845 w 1813"/>
                <a:gd name="T21" fmla="*/ 958 h 1838"/>
                <a:gd name="T22" fmla="*/ 1080 w 1813"/>
                <a:gd name="T23" fmla="*/ 1203 h 1838"/>
                <a:gd name="T24" fmla="*/ 1211 w 1813"/>
                <a:gd name="T25" fmla="*/ 1071 h 1838"/>
                <a:gd name="T26" fmla="*/ 1050 w 1813"/>
                <a:gd name="T27" fmla="*/ 904 h 1838"/>
                <a:gd name="T28" fmla="*/ 1138 w 1813"/>
                <a:gd name="T29" fmla="*/ 817 h 1838"/>
                <a:gd name="T30" fmla="*/ 1300 w 1813"/>
                <a:gd name="T31" fmla="*/ 984 h 1838"/>
                <a:gd name="T32" fmla="*/ 1394 w 1813"/>
                <a:gd name="T33" fmla="*/ 888 h 1838"/>
                <a:gd name="T34" fmla="*/ 1158 w 1813"/>
                <a:gd name="T35" fmla="*/ 643 h 1838"/>
                <a:gd name="T36" fmla="*/ 1246 w 1813"/>
                <a:gd name="T37" fmla="*/ 555 h 1838"/>
                <a:gd name="T38" fmla="*/ 1482 w 1813"/>
                <a:gd name="T39" fmla="*/ 801 h 1838"/>
                <a:gd name="T40" fmla="*/ 1602 w 1813"/>
                <a:gd name="T41" fmla="*/ 680 h 1838"/>
                <a:gd name="T42" fmla="*/ 1441 w 1813"/>
                <a:gd name="T43" fmla="*/ 513 h 1838"/>
                <a:gd name="T44" fmla="*/ 1530 w 1813"/>
                <a:gd name="T45" fmla="*/ 424 h 1838"/>
                <a:gd name="T46" fmla="*/ 1813 w 1813"/>
                <a:gd name="T47" fmla="*/ 719 h 1838"/>
                <a:gd name="T48" fmla="*/ 690 w 1813"/>
                <a:gd name="T49" fmla="*/ 1838 h 1838"/>
                <a:gd name="T50" fmla="*/ 0 w 1813"/>
                <a:gd name="T51" fmla="*/ 1122 h 1838"/>
                <a:gd name="T52" fmla="*/ 1123 w 1813"/>
                <a:gd name="T53" fmla="*/ 0 h 1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13" h="1838">
                  <a:moveTo>
                    <a:pt x="1123" y="0"/>
                  </a:moveTo>
                  <a:lnTo>
                    <a:pt x="1244" y="122"/>
                  </a:lnTo>
                  <a:lnTo>
                    <a:pt x="242" y="1124"/>
                  </a:lnTo>
                  <a:lnTo>
                    <a:pt x="692" y="1592"/>
                  </a:lnTo>
                  <a:lnTo>
                    <a:pt x="809" y="1474"/>
                  </a:lnTo>
                  <a:lnTo>
                    <a:pt x="649" y="1307"/>
                  </a:lnTo>
                  <a:lnTo>
                    <a:pt x="735" y="1218"/>
                  </a:lnTo>
                  <a:lnTo>
                    <a:pt x="897" y="1386"/>
                  </a:lnTo>
                  <a:lnTo>
                    <a:pt x="993" y="1290"/>
                  </a:lnTo>
                  <a:lnTo>
                    <a:pt x="757" y="1046"/>
                  </a:lnTo>
                  <a:lnTo>
                    <a:pt x="845" y="958"/>
                  </a:lnTo>
                  <a:lnTo>
                    <a:pt x="1080" y="1203"/>
                  </a:lnTo>
                  <a:lnTo>
                    <a:pt x="1211" y="1071"/>
                  </a:lnTo>
                  <a:lnTo>
                    <a:pt x="1050" y="904"/>
                  </a:lnTo>
                  <a:lnTo>
                    <a:pt x="1138" y="817"/>
                  </a:lnTo>
                  <a:lnTo>
                    <a:pt x="1300" y="984"/>
                  </a:lnTo>
                  <a:lnTo>
                    <a:pt x="1394" y="888"/>
                  </a:lnTo>
                  <a:lnTo>
                    <a:pt x="1158" y="643"/>
                  </a:lnTo>
                  <a:lnTo>
                    <a:pt x="1246" y="555"/>
                  </a:lnTo>
                  <a:lnTo>
                    <a:pt x="1482" y="801"/>
                  </a:lnTo>
                  <a:lnTo>
                    <a:pt x="1602" y="680"/>
                  </a:lnTo>
                  <a:lnTo>
                    <a:pt x="1441" y="513"/>
                  </a:lnTo>
                  <a:lnTo>
                    <a:pt x="1530" y="424"/>
                  </a:lnTo>
                  <a:lnTo>
                    <a:pt x="1813" y="719"/>
                  </a:lnTo>
                  <a:lnTo>
                    <a:pt x="690" y="1838"/>
                  </a:lnTo>
                  <a:lnTo>
                    <a:pt x="0" y="1122"/>
                  </a:lnTo>
                  <a:lnTo>
                    <a:pt x="11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00">
                <a:latin typeface="Calibri Light" charset="0"/>
                <a:ea typeface="Calibri Light" charset="0"/>
                <a:cs typeface="Calibri Light" charset="0"/>
              </a:endParaRPr>
            </a:p>
          </p:txBody>
        </p:sp>
        <p:sp>
          <p:nvSpPr>
            <p:cNvPr id="219" name="Freeform 8">
              <a:extLst>
                <a:ext uri="{FF2B5EF4-FFF2-40B4-BE49-F238E27FC236}">
                  <a16:creationId xmlns:a16="http://schemas.microsoft.com/office/drawing/2014/main" id="{25EF92B6-F6CF-49C5-8D8F-C3D76097D0E6}"/>
                </a:ext>
              </a:extLst>
            </p:cNvPr>
            <p:cNvSpPr>
              <a:spLocks noEditPoints="1"/>
            </p:cNvSpPr>
            <p:nvPr/>
          </p:nvSpPr>
          <p:spPr bwMode="auto">
            <a:xfrm>
              <a:off x="3916" y="926"/>
              <a:ext cx="925" cy="959"/>
            </a:xfrm>
            <a:custGeom>
              <a:avLst/>
              <a:gdLst>
                <a:gd name="T0" fmla="*/ 2333 w 2775"/>
                <a:gd name="T1" fmla="*/ 1929 h 2878"/>
                <a:gd name="T2" fmla="*/ 2331 w 2775"/>
                <a:gd name="T3" fmla="*/ 2211 h 2878"/>
                <a:gd name="T4" fmla="*/ 2117 w 2775"/>
                <a:gd name="T5" fmla="*/ 2173 h 2878"/>
                <a:gd name="T6" fmla="*/ 2166 w 2775"/>
                <a:gd name="T7" fmla="*/ 2379 h 2878"/>
                <a:gd name="T8" fmla="*/ 1876 w 2775"/>
                <a:gd name="T9" fmla="*/ 2361 h 2878"/>
                <a:gd name="T10" fmla="*/ 1940 w 2775"/>
                <a:gd name="T11" fmla="*/ 2428 h 2878"/>
                <a:gd name="T12" fmla="*/ 2433 w 2775"/>
                <a:gd name="T13" fmla="*/ 2647 h 2878"/>
                <a:gd name="T14" fmla="*/ 2568 w 2775"/>
                <a:gd name="T15" fmla="*/ 2511 h 2878"/>
                <a:gd name="T16" fmla="*/ 2380 w 2775"/>
                <a:gd name="T17" fmla="*/ 1978 h 2878"/>
                <a:gd name="T18" fmla="*/ 2333 w 2775"/>
                <a:gd name="T19" fmla="*/ 1929 h 2878"/>
                <a:gd name="T20" fmla="*/ 544 w 2775"/>
                <a:gd name="T21" fmla="*/ 206 h 2878"/>
                <a:gd name="T22" fmla="*/ 203 w 2775"/>
                <a:gd name="T23" fmla="*/ 554 h 2878"/>
                <a:gd name="T24" fmla="*/ 374 w 2775"/>
                <a:gd name="T25" fmla="*/ 728 h 2878"/>
                <a:gd name="T26" fmla="*/ 715 w 2775"/>
                <a:gd name="T27" fmla="*/ 380 h 2878"/>
                <a:gd name="T28" fmla="*/ 544 w 2775"/>
                <a:gd name="T29" fmla="*/ 206 h 2878"/>
                <a:gd name="T30" fmla="*/ 544 w 2775"/>
                <a:gd name="T31" fmla="*/ 0 h 2878"/>
                <a:gd name="T32" fmla="*/ 1006 w 2775"/>
                <a:gd name="T33" fmla="*/ 471 h 2878"/>
                <a:gd name="T34" fmla="*/ 1005 w 2775"/>
                <a:gd name="T35" fmla="*/ 472 h 2878"/>
                <a:gd name="T36" fmla="*/ 2445 w 2775"/>
                <a:gd name="T37" fmla="*/ 1945 h 2878"/>
                <a:gd name="T38" fmla="*/ 2775 w 2775"/>
                <a:gd name="T39" fmla="*/ 2878 h 2878"/>
                <a:gd name="T40" fmla="*/ 1895 w 2775"/>
                <a:gd name="T41" fmla="*/ 2484 h 2878"/>
                <a:gd name="T42" fmla="*/ 463 w 2775"/>
                <a:gd name="T43" fmla="*/ 1024 h 2878"/>
                <a:gd name="T44" fmla="*/ 463 w 2775"/>
                <a:gd name="T45" fmla="*/ 1026 h 2878"/>
                <a:gd name="T46" fmla="*/ 0 w 2775"/>
                <a:gd name="T47" fmla="*/ 554 h 2878"/>
                <a:gd name="T48" fmla="*/ 544 w 2775"/>
                <a:gd name="T49" fmla="*/ 0 h 2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75" h="2878">
                  <a:moveTo>
                    <a:pt x="2333" y="1929"/>
                  </a:moveTo>
                  <a:lnTo>
                    <a:pt x="2331" y="2211"/>
                  </a:lnTo>
                  <a:lnTo>
                    <a:pt x="2117" y="2173"/>
                  </a:lnTo>
                  <a:lnTo>
                    <a:pt x="2166" y="2379"/>
                  </a:lnTo>
                  <a:lnTo>
                    <a:pt x="1876" y="2361"/>
                  </a:lnTo>
                  <a:lnTo>
                    <a:pt x="1940" y="2428"/>
                  </a:lnTo>
                  <a:lnTo>
                    <a:pt x="2433" y="2647"/>
                  </a:lnTo>
                  <a:lnTo>
                    <a:pt x="2568" y="2511"/>
                  </a:lnTo>
                  <a:lnTo>
                    <a:pt x="2380" y="1978"/>
                  </a:lnTo>
                  <a:lnTo>
                    <a:pt x="2333" y="1929"/>
                  </a:lnTo>
                  <a:close/>
                  <a:moveTo>
                    <a:pt x="544" y="206"/>
                  </a:moveTo>
                  <a:lnTo>
                    <a:pt x="203" y="554"/>
                  </a:lnTo>
                  <a:lnTo>
                    <a:pt x="374" y="728"/>
                  </a:lnTo>
                  <a:lnTo>
                    <a:pt x="715" y="380"/>
                  </a:lnTo>
                  <a:lnTo>
                    <a:pt x="544" y="206"/>
                  </a:lnTo>
                  <a:close/>
                  <a:moveTo>
                    <a:pt x="544" y="0"/>
                  </a:moveTo>
                  <a:lnTo>
                    <a:pt x="1006" y="471"/>
                  </a:lnTo>
                  <a:lnTo>
                    <a:pt x="1005" y="472"/>
                  </a:lnTo>
                  <a:lnTo>
                    <a:pt x="2445" y="1945"/>
                  </a:lnTo>
                  <a:lnTo>
                    <a:pt x="2775" y="2878"/>
                  </a:lnTo>
                  <a:lnTo>
                    <a:pt x="1895" y="2484"/>
                  </a:lnTo>
                  <a:lnTo>
                    <a:pt x="463" y="1024"/>
                  </a:lnTo>
                  <a:lnTo>
                    <a:pt x="463" y="1026"/>
                  </a:lnTo>
                  <a:lnTo>
                    <a:pt x="0" y="554"/>
                  </a:lnTo>
                  <a:lnTo>
                    <a:pt x="5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00">
                <a:latin typeface="Calibri Light" charset="0"/>
                <a:ea typeface="Calibri Light" charset="0"/>
                <a:cs typeface="Calibri Light" charset="0"/>
              </a:endParaRPr>
            </a:p>
          </p:txBody>
        </p:sp>
      </p:grpSp>
      <p:grpSp>
        <p:nvGrpSpPr>
          <p:cNvPr id="220" name="Group 219">
            <a:extLst>
              <a:ext uri="{FF2B5EF4-FFF2-40B4-BE49-F238E27FC236}">
                <a16:creationId xmlns:a16="http://schemas.microsoft.com/office/drawing/2014/main" id="{3D05669F-0A22-4F2A-B790-E3B145D63BCA}"/>
              </a:ext>
            </a:extLst>
          </p:cNvPr>
          <p:cNvGrpSpPr>
            <a:grpSpLocks noChangeAspect="1"/>
          </p:cNvGrpSpPr>
          <p:nvPr/>
        </p:nvGrpSpPr>
        <p:grpSpPr bwMode="auto">
          <a:xfrm>
            <a:off x="8018911" y="2730367"/>
            <a:ext cx="555460" cy="492434"/>
            <a:chOff x="5178" y="900"/>
            <a:chExt cx="1040" cy="922"/>
          </a:xfrm>
          <a:solidFill>
            <a:schemeClr val="bg1"/>
          </a:solidFill>
          <a:effectLst>
            <a:outerShdw blurRad="50800" dist="38100" dir="5400000" algn="t" rotWithShape="0">
              <a:prstClr val="black">
                <a:alpha val="40000"/>
              </a:prstClr>
            </a:outerShdw>
          </a:effectLst>
        </p:grpSpPr>
        <p:sp>
          <p:nvSpPr>
            <p:cNvPr id="221" name="Freeform 23">
              <a:extLst>
                <a:ext uri="{FF2B5EF4-FFF2-40B4-BE49-F238E27FC236}">
                  <a16:creationId xmlns:a16="http://schemas.microsoft.com/office/drawing/2014/main" id="{99DE0B51-8A66-41FF-97EF-8B363AB52481}"/>
                </a:ext>
              </a:extLst>
            </p:cNvPr>
            <p:cNvSpPr>
              <a:spLocks noEditPoints="1"/>
            </p:cNvSpPr>
            <p:nvPr/>
          </p:nvSpPr>
          <p:spPr bwMode="auto">
            <a:xfrm>
              <a:off x="5226" y="900"/>
              <a:ext cx="944" cy="225"/>
            </a:xfrm>
            <a:custGeom>
              <a:avLst/>
              <a:gdLst>
                <a:gd name="T0" fmla="*/ 1927 w 3777"/>
                <a:gd name="T1" fmla="*/ 145 h 899"/>
                <a:gd name="T2" fmla="*/ 1776 w 3777"/>
                <a:gd name="T3" fmla="*/ 159 h 899"/>
                <a:gd name="T4" fmla="*/ 1645 w 3777"/>
                <a:gd name="T5" fmla="*/ 186 h 899"/>
                <a:gd name="T6" fmla="*/ 1536 w 3777"/>
                <a:gd name="T7" fmla="*/ 226 h 899"/>
                <a:gd name="T8" fmla="*/ 1452 w 3777"/>
                <a:gd name="T9" fmla="*/ 275 h 899"/>
                <a:gd name="T10" fmla="*/ 1393 w 3777"/>
                <a:gd name="T11" fmla="*/ 332 h 899"/>
                <a:gd name="T12" fmla="*/ 1363 w 3777"/>
                <a:gd name="T13" fmla="*/ 399 h 899"/>
                <a:gd name="T14" fmla="*/ 1363 w 3777"/>
                <a:gd name="T15" fmla="*/ 469 h 899"/>
                <a:gd name="T16" fmla="*/ 1391 w 3777"/>
                <a:gd name="T17" fmla="*/ 534 h 899"/>
                <a:gd name="T18" fmla="*/ 1445 w 3777"/>
                <a:gd name="T19" fmla="*/ 590 h 899"/>
                <a:gd name="T20" fmla="*/ 1524 w 3777"/>
                <a:gd name="T21" fmla="*/ 639 h 899"/>
                <a:gd name="T22" fmla="*/ 1624 w 3777"/>
                <a:gd name="T23" fmla="*/ 675 h 899"/>
                <a:gd name="T24" fmla="*/ 1745 w 3777"/>
                <a:gd name="T25" fmla="*/ 700 h 899"/>
                <a:gd name="T26" fmla="*/ 1886 w 3777"/>
                <a:gd name="T27" fmla="*/ 714 h 899"/>
                <a:gd name="T28" fmla="*/ 2030 w 3777"/>
                <a:gd name="T29" fmla="*/ 714 h 899"/>
                <a:gd name="T30" fmla="*/ 2148 w 3777"/>
                <a:gd name="T31" fmla="*/ 708 h 899"/>
                <a:gd name="T32" fmla="*/ 2244 w 3777"/>
                <a:gd name="T33" fmla="*/ 696 h 899"/>
                <a:gd name="T34" fmla="*/ 2309 w 3777"/>
                <a:gd name="T35" fmla="*/ 683 h 899"/>
                <a:gd name="T36" fmla="*/ 2238 w 3777"/>
                <a:gd name="T37" fmla="*/ 615 h 899"/>
                <a:gd name="T38" fmla="*/ 2160 w 3777"/>
                <a:gd name="T39" fmla="*/ 627 h 899"/>
                <a:gd name="T40" fmla="*/ 2061 w 3777"/>
                <a:gd name="T41" fmla="*/ 635 h 899"/>
                <a:gd name="T42" fmla="*/ 1944 w 3777"/>
                <a:gd name="T43" fmla="*/ 635 h 899"/>
                <a:gd name="T44" fmla="*/ 1835 w 3777"/>
                <a:gd name="T45" fmla="*/ 622 h 899"/>
                <a:gd name="T46" fmla="*/ 1741 w 3777"/>
                <a:gd name="T47" fmla="*/ 597 h 899"/>
                <a:gd name="T48" fmla="*/ 1667 w 3777"/>
                <a:gd name="T49" fmla="*/ 562 h 899"/>
                <a:gd name="T50" fmla="*/ 1614 w 3777"/>
                <a:gd name="T51" fmla="*/ 516 h 899"/>
                <a:gd name="T52" fmla="*/ 1586 w 3777"/>
                <a:gd name="T53" fmla="*/ 461 h 899"/>
                <a:gd name="T54" fmla="*/ 1584 w 3777"/>
                <a:gd name="T55" fmla="*/ 401 h 899"/>
                <a:gd name="T56" fmla="*/ 1609 w 3777"/>
                <a:gd name="T57" fmla="*/ 349 h 899"/>
                <a:gd name="T58" fmla="*/ 1658 w 3777"/>
                <a:gd name="T59" fmla="*/ 304 h 899"/>
                <a:gd name="T60" fmla="*/ 1730 w 3777"/>
                <a:gd name="T61" fmla="*/ 266 h 899"/>
                <a:gd name="T62" fmla="*/ 1825 w 3777"/>
                <a:gd name="T63" fmla="*/ 239 h 899"/>
                <a:gd name="T64" fmla="*/ 1942 w 3777"/>
                <a:gd name="T65" fmla="*/ 224 h 899"/>
                <a:gd name="T66" fmla="*/ 2066 w 3777"/>
                <a:gd name="T67" fmla="*/ 223 h 899"/>
                <a:gd name="T68" fmla="*/ 2162 w 3777"/>
                <a:gd name="T69" fmla="*/ 231 h 899"/>
                <a:gd name="T70" fmla="*/ 2236 w 3777"/>
                <a:gd name="T71" fmla="*/ 241 h 899"/>
                <a:gd name="T72" fmla="*/ 2314 w 3777"/>
                <a:gd name="T73" fmla="*/ 171 h 899"/>
                <a:gd name="T74" fmla="*/ 2237 w 3777"/>
                <a:gd name="T75" fmla="*/ 158 h 899"/>
                <a:gd name="T76" fmla="*/ 2133 w 3777"/>
                <a:gd name="T77" fmla="*/ 147 h 899"/>
                <a:gd name="T78" fmla="*/ 2009 w 3777"/>
                <a:gd name="T79" fmla="*/ 142 h 899"/>
                <a:gd name="T80" fmla="*/ 3777 w 3777"/>
                <a:gd name="T81" fmla="*/ 420 h 899"/>
                <a:gd name="T82" fmla="*/ 0 w 3777"/>
                <a:gd name="T83" fmla="*/ 42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777" h="899">
                  <a:moveTo>
                    <a:pt x="2009" y="142"/>
                  </a:moveTo>
                  <a:lnTo>
                    <a:pt x="1927" y="145"/>
                  </a:lnTo>
                  <a:lnTo>
                    <a:pt x="1848" y="150"/>
                  </a:lnTo>
                  <a:lnTo>
                    <a:pt x="1776" y="159"/>
                  </a:lnTo>
                  <a:lnTo>
                    <a:pt x="1708" y="171"/>
                  </a:lnTo>
                  <a:lnTo>
                    <a:pt x="1645" y="186"/>
                  </a:lnTo>
                  <a:lnTo>
                    <a:pt x="1587" y="205"/>
                  </a:lnTo>
                  <a:lnTo>
                    <a:pt x="1536" y="226"/>
                  </a:lnTo>
                  <a:lnTo>
                    <a:pt x="1490" y="249"/>
                  </a:lnTo>
                  <a:lnTo>
                    <a:pt x="1452" y="275"/>
                  </a:lnTo>
                  <a:lnTo>
                    <a:pt x="1418" y="302"/>
                  </a:lnTo>
                  <a:lnTo>
                    <a:pt x="1393" y="332"/>
                  </a:lnTo>
                  <a:lnTo>
                    <a:pt x="1375" y="365"/>
                  </a:lnTo>
                  <a:lnTo>
                    <a:pt x="1363" y="399"/>
                  </a:lnTo>
                  <a:lnTo>
                    <a:pt x="1359" y="434"/>
                  </a:lnTo>
                  <a:lnTo>
                    <a:pt x="1363" y="469"/>
                  </a:lnTo>
                  <a:lnTo>
                    <a:pt x="1373" y="503"/>
                  </a:lnTo>
                  <a:lnTo>
                    <a:pt x="1391" y="534"/>
                  </a:lnTo>
                  <a:lnTo>
                    <a:pt x="1415" y="564"/>
                  </a:lnTo>
                  <a:lnTo>
                    <a:pt x="1445" y="590"/>
                  </a:lnTo>
                  <a:lnTo>
                    <a:pt x="1481" y="615"/>
                  </a:lnTo>
                  <a:lnTo>
                    <a:pt x="1524" y="639"/>
                  </a:lnTo>
                  <a:lnTo>
                    <a:pt x="1572" y="658"/>
                  </a:lnTo>
                  <a:lnTo>
                    <a:pt x="1624" y="675"/>
                  </a:lnTo>
                  <a:lnTo>
                    <a:pt x="1682" y="689"/>
                  </a:lnTo>
                  <a:lnTo>
                    <a:pt x="1745" y="700"/>
                  </a:lnTo>
                  <a:lnTo>
                    <a:pt x="1814" y="709"/>
                  </a:lnTo>
                  <a:lnTo>
                    <a:pt x="1886" y="714"/>
                  </a:lnTo>
                  <a:lnTo>
                    <a:pt x="1962" y="715"/>
                  </a:lnTo>
                  <a:lnTo>
                    <a:pt x="2030" y="714"/>
                  </a:lnTo>
                  <a:lnTo>
                    <a:pt x="2092" y="712"/>
                  </a:lnTo>
                  <a:lnTo>
                    <a:pt x="2148" y="708"/>
                  </a:lnTo>
                  <a:lnTo>
                    <a:pt x="2200" y="701"/>
                  </a:lnTo>
                  <a:lnTo>
                    <a:pt x="2244" y="696"/>
                  </a:lnTo>
                  <a:lnTo>
                    <a:pt x="2281" y="689"/>
                  </a:lnTo>
                  <a:lnTo>
                    <a:pt x="2309" y="683"/>
                  </a:lnTo>
                  <a:lnTo>
                    <a:pt x="2272" y="609"/>
                  </a:lnTo>
                  <a:lnTo>
                    <a:pt x="2238" y="615"/>
                  </a:lnTo>
                  <a:lnTo>
                    <a:pt x="2202" y="620"/>
                  </a:lnTo>
                  <a:lnTo>
                    <a:pt x="2160" y="627"/>
                  </a:lnTo>
                  <a:lnTo>
                    <a:pt x="2114" y="631"/>
                  </a:lnTo>
                  <a:lnTo>
                    <a:pt x="2061" y="635"/>
                  </a:lnTo>
                  <a:lnTo>
                    <a:pt x="2002" y="636"/>
                  </a:lnTo>
                  <a:lnTo>
                    <a:pt x="1944" y="635"/>
                  </a:lnTo>
                  <a:lnTo>
                    <a:pt x="1887" y="629"/>
                  </a:lnTo>
                  <a:lnTo>
                    <a:pt x="1835" y="622"/>
                  </a:lnTo>
                  <a:lnTo>
                    <a:pt x="1787" y="611"/>
                  </a:lnTo>
                  <a:lnTo>
                    <a:pt x="1741" y="597"/>
                  </a:lnTo>
                  <a:lnTo>
                    <a:pt x="1702" y="581"/>
                  </a:lnTo>
                  <a:lnTo>
                    <a:pt x="1667" y="562"/>
                  </a:lnTo>
                  <a:lnTo>
                    <a:pt x="1637" y="540"/>
                  </a:lnTo>
                  <a:lnTo>
                    <a:pt x="1614" y="516"/>
                  </a:lnTo>
                  <a:lnTo>
                    <a:pt x="1596" y="490"/>
                  </a:lnTo>
                  <a:lnTo>
                    <a:pt x="1586" y="461"/>
                  </a:lnTo>
                  <a:lnTo>
                    <a:pt x="1582" y="430"/>
                  </a:lnTo>
                  <a:lnTo>
                    <a:pt x="1584" y="401"/>
                  </a:lnTo>
                  <a:lnTo>
                    <a:pt x="1595" y="375"/>
                  </a:lnTo>
                  <a:lnTo>
                    <a:pt x="1609" y="349"/>
                  </a:lnTo>
                  <a:lnTo>
                    <a:pt x="1631" y="326"/>
                  </a:lnTo>
                  <a:lnTo>
                    <a:pt x="1658" y="304"/>
                  </a:lnTo>
                  <a:lnTo>
                    <a:pt x="1691" y="283"/>
                  </a:lnTo>
                  <a:lnTo>
                    <a:pt x="1730" y="266"/>
                  </a:lnTo>
                  <a:lnTo>
                    <a:pt x="1775" y="250"/>
                  </a:lnTo>
                  <a:lnTo>
                    <a:pt x="1825" y="239"/>
                  </a:lnTo>
                  <a:lnTo>
                    <a:pt x="1882" y="229"/>
                  </a:lnTo>
                  <a:lnTo>
                    <a:pt x="1942" y="224"/>
                  </a:lnTo>
                  <a:lnTo>
                    <a:pt x="2009" y="223"/>
                  </a:lnTo>
                  <a:lnTo>
                    <a:pt x="2066" y="223"/>
                  </a:lnTo>
                  <a:lnTo>
                    <a:pt x="2117" y="226"/>
                  </a:lnTo>
                  <a:lnTo>
                    <a:pt x="2162" y="231"/>
                  </a:lnTo>
                  <a:lnTo>
                    <a:pt x="2202" y="236"/>
                  </a:lnTo>
                  <a:lnTo>
                    <a:pt x="2236" y="241"/>
                  </a:lnTo>
                  <a:lnTo>
                    <a:pt x="2264" y="248"/>
                  </a:lnTo>
                  <a:lnTo>
                    <a:pt x="2314" y="171"/>
                  </a:lnTo>
                  <a:lnTo>
                    <a:pt x="2280" y="164"/>
                  </a:lnTo>
                  <a:lnTo>
                    <a:pt x="2237" y="158"/>
                  </a:lnTo>
                  <a:lnTo>
                    <a:pt x="2188" y="151"/>
                  </a:lnTo>
                  <a:lnTo>
                    <a:pt x="2133" y="147"/>
                  </a:lnTo>
                  <a:lnTo>
                    <a:pt x="2072" y="143"/>
                  </a:lnTo>
                  <a:lnTo>
                    <a:pt x="2009" y="142"/>
                  </a:lnTo>
                  <a:close/>
                  <a:moveTo>
                    <a:pt x="1887" y="0"/>
                  </a:moveTo>
                  <a:lnTo>
                    <a:pt x="3777" y="420"/>
                  </a:lnTo>
                  <a:lnTo>
                    <a:pt x="1891" y="899"/>
                  </a:lnTo>
                  <a:lnTo>
                    <a:pt x="0" y="420"/>
                  </a:lnTo>
                  <a:lnTo>
                    <a:pt x="188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2" name="Freeform 24">
              <a:extLst>
                <a:ext uri="{FF2B5EF4-FFF2-40B4-BE49-F238E27FC236}">
                  <a16:creationId xmlns:a16="http://schemas.microsoft.com/office/drawing/2014/main" id="{8C4AB72C-EA54-4C30-8F1B-B12E3156EA03}"/>
                </a:ext>
              </a:extLst>
            </p:cNvPr>
            <p:cNvSpPr>
              <a:spLocks noEditPoints="1"/>
            </p:cNvSpPr>
            <p:nvPr/>
          </p:nvSpPr>
          <p:spPr bwMode="auto">
            <a:xfrm>
              <a:off x="5178" y="1022"/>
              <a:ext cx="506" cy="800"/>
            </a:xfrm>
            <a:custGeom>
              <a:avLst/>
              <a:gdLst>
                <a:gd name="T0" fmla="*/ 739 w 2022"/>
                <a:gd name="T1" fmla="*/ 881 h 3197"/>
                <a:gd name="T2" fmla="*/ 647 w 2022"/>
                <a:gd name="T3" fmla="*/ 904 h 3197"/>
                <a:gd name="T4" fmla="*/ 651 w 2022"/>
                <a:gd name="T5" fmla="*/ 1102 h 3197"/>
                <a:gd name="T6" fmla="*/ 732 w 2022"/>
                <a:gd name="T7" fmla="*/ 1069 h 3197"/>
                <a:gd name="T8" fmla="*/ 826 w 2022"/>
                <a:gd name="T9" fmla="*/ 1060 h 3197"/>
                <a:gd name="T10" fmla="*/ 926 w 2022"/>
                <a:gd name="T11" fmla="*/ 1075 h 3197"/>
                <a:gd name="T12" fmla="*/ 1001 w 2022"/>
                <a:gd name="T13" fmla="*/ 1107 h 3197"/>
                <a:gd name="T14" fmla="*/ 1059 w 2022"/>
                <a:gd name="T15" fmla="*/ 1152 h 3197"/>
                <a:gd name="T16" fmla="*/ 1102 w 2022"/>
                <a:gd name="T17" fmla="*/ 1205 h 3197"/>
                <a:gd name="T18" fmla="*/ 1132 w 2022"/>
                <a:gd name="T19" fmla="*/ 1264 h 3197"/>
                <a:gd name="T20" fmla="*/ 1150 w 2022"/>
                <a:gd name="T21" fmla="*/ 1325 h 3197"/>
                <a:gd name="T22" fmla="*/ 1160 w 2022"/>
                <a:gd name="T23" fmla="*/ 1385 h 3197"/>
                <a:gd name="T24" fmla="*/ 1164 w 2022"/>
                <a:gd name="T25" fmla="*/ 1439 h 3197"/>
                <a:gd name="T26" fmla="*/ 1164 w 2022"/>
                <a:gd name="T27" fmla="*/ 1492 h 3197"/>
                <a:gd name="T28" fmla="*/ 1020 w 2022"/>
                <a:gd name="T29" fmla="*/ 1459 h 3197"/>
                <a:gd name="T30" fmla="*/ 893 w 2022"/>
                <a:gd name="T31" fmla="*/ 1449 h 3197"/>
                <a:gd name="T32" fmla="*/ 785 w 2022"/>
                <a:gd name="T33" fmla="*/ 1459 h 3197"/>
                <a:gd name="T34" fmla="*/ 695 w 2022"/>
                <a:gd name="T35" fmla="*/ 1492 h 3197"/>
                <a:gd name="T36" fmla="*/ 624 w 2022"/>
                <a:gd name="T37" fmla="*/ 1545 h 3197"/>
                <a:gd name="T38" fmla="*/ 573 w 2022"/>
                <a:gd name="T39" fmla="*/ 1619 h 3197"/>
                <a:gd name="T40" fmla="*/ 542 w 2022"/>
                <a:gd name="T41" fmla="*/ 1714 h 3197"/>
                <a:gd name="T42" fmla="*/ 530 w 2022"/>
                <a:gd name="T43" fmla="*/ 1830 h 3197"/>
                <a:gd name="T44" fmla="*/ 538 w 2022"/>
                <a:gd name="T45" fmla="*/ 1924 h 3197"/>
                <a:gd name="T46" fmla="*/ 561 w 2022"/>
                <a:gd name="T47" fmla="*/ 2018 h 3197"/>
                <a:gd name="T48" fmla="*/ 600 w 2022"/>
                <a:gd name="T49" fmla="*/ 2107 h 3197"/>
                <a:gd name="T50" fmla="*/ 654 w 2022"/>
                <a:gd name="T51" fmla="*/ 2187 h 3197"/>
                <a:gd name="T52" fmla="*/ 722 w 2022"/>
                <a:gd name="T53" fmla="*/ 2254 h 3197"/>
                <a:gd name="T54" fmla="*/ 805 w 2022"/>
                <a:gd name="T55" fmla="*/ 2302 h 3197"/>
                <a:gd name="T56" fmla="*/ 896 w 2022"/>
                <a:gd name="T57" fmla="*/ 2328 h 3197"/>
                <a:gd name="T58" fmla="*/ 977 w 2022"/>
                <a:gd name="T59" fmla="*/ 2331 h 3197"/>
                <a:gd name="T60" fmla="*/ 1048 w 2022"/>
                <a:gd name="T61" fmla="*/ 2311 h 3197"/>
                <a:gd name="T62" fmla="*/ 1107 w 2022"/>
                <a:gd name="T63" fmla="*/ 2277 h 3197"/>
                <a:gd name="T64" fmla="*/ 1156 w 2022"/>
                <a:gd name="T65" fmla="*/ 2230 h 3197"/>
                <a:gd name="T66" fmla="*/ 1180 w 2022"/>
                <a:gd name="T67" fmla="*/ 2206 h 3197"/>
                <a:gd name="T68" fmla="*/ 1370 w 2022"/>
                <a:gd name="T69" fmla="*/ 2434 h 3197"/>
                <a:gd name="T70" fmla="*/ 1358 w 2022"/>
                <a:gd name="T71" fmla="*/ 2306 h 3197"/>
                <a:gd name="T72" fmla="*/ 1353 w 2022"/>
                <a:gd name="T73" fmla="*/ 2168 h 3197"/>
                <a:gd name="T74" fmla="*/ 1353 w 2022"/>
                <a:gd name="T75" fmla="*/ 1576 h 3197"/>
                <a:gd name="T76" fmla="*/ 1349 w 2022"/>
                <a:gd name="T77" fmla="*/ 1477 h 3197"/>
                <a:gd name="T78" fmla="*/ 1337 w 2022"/>
                <a:gd name="T79" fmla="*/ 1378 h 3197"/>
                <a:gd name="T80" fmla="*/ 1317 w 2022"/>
                <a:gd name="T81" fmla="*/ 1281 h 3197"/>
                <a:gd name="T82" fmla="*/ 1283 w 2022"/>
                <a:gd name="T83" fmla="*/ 1188 h 3197"/>
                <a:gd name="T84" fmla="*/ 1238 w 2022"/>
                <a:gd name="T85" fmla="*/ 1103 h 3197"/>
                <a:gd name="T86" fmla="*/ 1178 w 2022"/>
                <a:gd name="T87" fmla="*/ 1028 h 3197"/>
                <a:gd name="T88" fmla="*/ 1102 w 2022"/>
                <a:gd name="T89" fmla="*/ 964 h 3197"/>
                <a:gd name="T90" fmla="*/ 1008 w 2022"/>
                <a:gd name="T91" fmla="*/ 916 h 3197"/>
                <a:gd name="T92" fmla="*/ 897 w 2022"/>
                <a:gd name="T93" fmla="*/ 884 h 3197"/>
                <a:gd name="T94" fmla="*/ 789 w 2022"/>
                <a:gd name="T95" fmla="*/ 875 h 3197"/>
                <a:gd name="T96" fmla="*/ 2022 w 2022"/>
                <a:gd name="T97" fmla="*/ 513 h 3197"/>
                <a:gd name="T98" fmla="*/ 0 w 2022"/>
                <a:gd name="T99" fmla="*/ 2684 h 3197"/>
                <a:gd name="T100" fmla="*/ 0 w 2022"/>
                <a:gd name="T101" fmla="*/ 0 h 3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22" h="3197">
                  <a:moveTo>
                    <a:pt x="789" y="875"/>
                  </a:moveTo>
                  <a:lnTo>
                    <a:pt x="739" y="881"/>
                  </a:lnTo>
                  <a:lnTo>
                    <a:pt x="691" y="890"/>
                  </a:lnTo>
                  <a:lnTo>
                    <a:pt x="647" y="904"/>
                  </a:lnTo>
                  <a:lnTo>
                    <a:pt x="608" y="924"/>
                  </a:lnTo>
                  <a:lnTo>
                    <a:pt x="651" y="1102"/>
                  </a:lnTo>
                  <a:lnTo>
                    <a:pt x="690" y="1082"/>
                  </a:lnTo>
                  <a:lnTo>
                    <a:pt x="732" y="1069"/>
                  </a:lnTo>
                  <a:lnTo>
                    <a:pt x="779" y="1062"/>
                  </a:lnTo>
                  <a:lnTo>
                    <a:pt x="826" y="1060"/>
                  </a:lnTo>
                  <a:lnTo>
                    <a:pt x="877" y="1064"/>
                  </a:lnTo>
                  <a:lnTo>
                    <a:pt x="926" y="1075"/>
                  </a:lnTo>
                  <a:lnTo>
                    <a:pt x="965" y="1089"/>
                  </a:lnTo>
                  <a:lnTo>
                    <a:pt x="1001" y="1107"/>
                  </a:lnTo>
                  <a:lnTo>
                    <a:pt x="1032" y="1128"/>
                  </a:lnTo>
                  <a:lnTo>
                    <a:pt x="1059" y="1152"/>
                  </a:lnTo>
                  <a:lnTo>
                    <a:pt x="1083" y="1178"/>
                  </a:lnTo>
                  <a:lnTo>
                    <a:pt x="1102" y="1205"/>
                  </a:lnTo>
                  <a:lnTo>
                    <a:pt x="1119" y="1234"/>
                  </a:lnTo>
                  <a:lnTo>
                    <a:pt x="1132" y="1264"/>
                  </a:lnTo>
                  <a:lnTo>
                    <a:pt x="1142" y="1295"/>
                  </a:lnTo>
                  <a:lnTo>
                    <a:pt x="1150" y="1325"/>
                  </a:lnTo>
                  <a:lnTo>
                    <a:pt x="1156" y="1356"/>
                  </a:lnTo>
                  <a:lnTo>
                    <a:pt x="1160" y="1385"/>
                  </a:lnTo>
                  <a:lnTo>
                    <a:pt x="1162" y="1413"/>
                  </a:lnTo>
                  <a:lnTo>
                    <a:pt x="1164" y="1439"/>
                  </a:lnTo>
                  <a:lnTo>
                    <a:pt x="1164" y="1464"/>
                  </a:lnTo>
                  <a:lnTo>
                    <a:pt x="1164" y="1492"/>
                  </a:lnTo>
                  <a:lnTo>
                    <a:pt x="1089" y="1473"/>
                  </a:lnTo>
                  <a:lnTo>
                    <a:pt x="1020" y="1459"/>
                  </a:lnTo>
                  <a:lnTo>
                    <a:pt x="954" y="1451"/>
                  </a:lnTo>
                  <a:lnTo>
                    <a:pt x="893" y="1449"/>
                  </a:lnTo>
                  <a:lnTo>
                    <a:pt x="837" y="1451"/>
                  </a:lnTo>
                  <a:lnTo>
                    <a:pt x="785" y="1459"/>
                  </a:lnTo>
                  <a:lnTo>
                    <a:pt x="738" y="1473"/>
                  </a:lnTo>
                  <a:lnTo>
                    <a:pt x="695" y="1492"/>
                  </a:lnTo>
                  <a:lnTo>
                    <a:pt x="657" y="1516"/>
                  </a:lnTo>
                  <a:lnTo>
                    <a:pt x="624" y="1545"/>
                  </a:lnTo>
                  <a:lnTo>
                    <a:pt x="596" y="1580"/>
                  </a:lnTo>
                  <a:lnTo>
                    <a:pt x="573" y="1619"/>
                  </a:lnTo>
                  <a:lnTo>
                    <a:pt x="555" y="1665"/>
                  </a:lnTo>
                  <a:lnTo>
                    <a:pt x="542" y="1714"/>
                  </a:lnTo>
                  <a:lnTo>
                    <a:pt x="533" y="1770"/>
                  </a:lnTo>
                  <a:lnTo>
                    <a:pt x="530" y="1830"/>
                  </a:lnTo>
                  <a:lnTo>
                    <a:pt x="533" y="1877"/>
                  </a:lnTo>
                  <a:lnTo>
                    <a:pt x="538" y="1924"/>
                  </a:lnTo>
                  <a:lnTo>
                    <a:pt x="548" y="1971"/>
                  </a:lnTo>
                  <a:lnTo>
                    <a:pt x="561" y="2018"/>
                  </a:lnTo>
                  <a:lnTo>
                    <a:pt x="579" y="2064"/>
                  </a:lnTo>
                  <a:lnTo>
                    <a:pt x="600" y="2107"/>
                  </a:lnTo>
                  <a:lnTo>
                    <a:pt x="624" y="2148"/>
                  </a:lnTo>
                  <a:lnTo>
                    <a:pt x="654" y="2187"/>
                  </a:lnTo>
                  <a:lnTo>
                    <a:pt x="686" y="2223"/>
                  </a:lnTo>
                  <a:lnTo>
                    <a:pt x="722" y="2254"/>
                  </a:lnTo>
                  <a:lnTo>
                    <a:pt x="762" y="2280"/>
                  </a:lnTo>
                  <a:lnTo>
                    <a:pt x="805" y="2302"/>
                  </a:lnTo>
                  <a:lnTo>
                    <a:pt x="852" y="2319"/>
                  </a:lnTo>
                  <a:lnTo>
                    <a:pt x="896" y="2328"/>
                  </a:lnTo>
                  <a:lnTo>
                    <a:pt x="938" y="2332"/>
                  </a:lnTo>
                  <a:lnTo>
                    <a:pt x="977" y="2331"/>
                  </a:lnTo>
                  <a:lnTo>
                    <a:pt x="1014" y="2323"/>
                  </a:lnTo>
                  <a:lnTo>
                    <a:pt x="1048" y="2311"/>
                  </a:lnTo>
                  <a:lnTo>
                    <a:pt x="1079" y="2297"/>
                  </a:lnTo>
                  <a:lnTo>
                    <a:pt x="1107" y="2277"/>
                  </a:lnTo>
                  <a:lnTo>
                    <a:pt x="1133" y="2255"/>
                  </a:lnTo>
                  <a:lnTo>
                    <a:pt x="1156" y="2230"/>
                  </a:lnTo>
                  <a:lnTo>
                    <a:pt x="1174" y="2203"/>
                  </a:lnTo>
                  <a:lnTo>
                    <a:pt x="1180" y="2206"/>
                  </a:lnTo>
                  <a:lnTo>
                    <a:pt x="1196" y="2384"/>
                  </a:lnTo>
                  <a:lnTo>
                    <a:pt x="1370" y="2434"/>
                  </a:lnTo>
                  <a:lnTo>
                    <a:pt x="1363" y="2372"/>
                  </a:lnTo>
                  <a:lnTo>
                    <a:pt x="1358" y="2306"/>
                  </a:lnTo>
                  <a:lnTo>
                    <a:pt x="1355" y="2238"/>
                  </a:lnTo>
                  <a:lnTo>
                    <a:pt x="1353" y="2168"/>
                  </a:lnTo>
                  <a:lnTo>
                    <a:pt x="1353" y="2095"/>
                  </a:lnTo>
                  <a:lnTo>
                    <a:pt x="1353" y="1576"/>
                  </a:lnTo>
                  <a:lnTo>
                    <a:pt x="1352" y="1527"/>
                  </a:lnTo>
                  <a:lnTo>
                    <a:pt x="1349" y="1477"/>
                  </a:lnTo>
                  <a:lnTo>
                    <a:pt x="1345" y="1428"/>
                  </a:lnTo>
                  <a:lnTo>
                    <a:pt x="1337" y="1378"/>
                  </a:lnTo>
                  <a:lnTo>
                    <a:pt x="1328" y="1329"/>
                  </a:lnTo>
                  <a:lnTo>
                    <a:pt x="1317" y="1281"/>
                  </a:lnTo>
                  <a:lnTo>
                    <a:pt x="1301" y="1234"/>
                  </a:lnTo>
                  <a:lnTo>
                    <a:pt x="1283" y="1188"/>
                  </a:lnTo>
                  <a:lnTo>
                    <a:pt x="1263" y="1145"/>
                  </a:lnTo>
                  <a:lnTo>
                    <a:pt x="1238" y="1103"/>
                  </a:lnTo>
                  <a:lnTo>
                    <a:pt x="1210" y="1064"/>
                  </a:lnTo>
                  <a:lnTo>
                    <a:pt x="1178" y="1028"/>
                  </a:lnTo>
                  <a:lnTo>
                    <a:pt x="1142" y="994"/>
                  </a:lnTo>
                  <a:lnTo>
                    <a:pt x="1102" y="964"/>
                  </a:lnTo>
                  <a:lnTo>
                    <a:pt x="1057" y="938"/>
                  </a:lnTo>
                  <a:lnTo>
                    <a:pt x="1008" y="916"/>
                  </a:lnTo>
                  <a:lnTo>
                    <a:pt x="954" y="897"/>
                  </a:lnTo>
                  <a:lnTo>
                    <a:pt x="897" y="884"/>
                  </a:lnTo>
                  <a:lnTo>
                    <a:pt x="842" y="877"/>
                  </a:lnTo>
                  <a:lnTo>
                    <a:pt x="789" y="875"/>
                  </a:lnTo>
                  <a:close/>
                  <a:moveTo>
                    <a:pt x="0" y="0"/>
                  </a:moveTo>
                  <a:lnTo>
                    <a:pt x="2022" y="513"/>
                  </a:lnTo>
                  <a:lnTo>
                    <a:pt x="2022" y="3197"/>
                  </a:lnTo>
                  <a:lnTo>
                    <a:pt x="0" y="2684"/>
                  </a:lnTo>
                  <a:lnTo>
                    <a:pt x="0" y="137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3" name="Freeform 25">
              <a:extLst>
                <a:ext uri="{FF2B5EF4-FFF2-40B4-BE49-F238E27FC236}">
                  <a16:creationId xmlns:a16="http://schemas.microsoft.com/office/drawing/2014/main" id="{6E6E1F83-A5A0-4951-A862-E76BA64C8410}"/>
                </a:ext>
              </a:extLst>
            </p:cNvPr>
            <p:cNvSpPr>
              <a:spLocks/>
            </p:cNvSpPr>
            <p:nvPr/>
          </p:nvSpPr>
          <p:spPr bwMode="auto">
            <a:xfrm>
              <a:off x="5359" y="1429"/>
              <a:ext cx="111" cy="132"/>
            </a:xfrm>
            <a:custGeom>
              <a:avLst/>
              <a:gdLst>
                <a:gd name="T0" fmla="*/ 238 w 446"/>
                <a:gd name="T1" fmla="*/ 0 h 528"/>
                <a:gd name="T2" fmla="*/ 272 w 446"/>
                <a:gd name="T3" fmla="*/ 3 h 528"/>
                <a:gd name="T4" fmla="*/ 305 w 446"/>
                <a:gd name="T5" fmla="*/ 7 h 528"/>
                <a:gd name="T6" fmla="*/ 341 w 446"/>
                <a:gd name="T7" fmla="*/ 13 h 528"/>
                <a:gd name="T8" fmla="*/ 376 w 446"/>
                <a:gd name="T9" fmla="*/ 21 h 528"/>
                <a:gd name="T10" fmla="*/ 411 w 446"/>
                <a:gd name="T11" fmla="*/ 30 h 528"/>
                <a:gd name="T12" fmla="*/ 446 w 446"/>
                <a:gd name="T13" fmla="*/ 40 h 528"/>
                <a:gd name="T14" fmla="*/ 446 w 446"/>
                <a:gd name="T15" fmla="*/ 281 h 528"/>
                <a:gd name="T16" fmla="*/ 443 w 446"/>
                <a:gd name="T17" fmla="*/ 321 h 528"/>
                <a:gd name="T18" fmla="*/ 435 w 446"/>
                <a:gd name="T19" fmla="*/ 359 h 528"/>
                <a:gd name="T20" fmla="*/ 425 w 446"/>
                <a:gd name="T21" fmla="*/ 387 h 528"/>
                <a:gd name="T22" fmla="*/ 413 w 446"/>
                <a:gd name="T23" fmla="*/ 415 h 528"/>
                <a:gd name="T24" fmla="*/ 398 w 446"/>
                <a:gd name="T25" fmla="*/ 441 h 528"/>
                <a:gd name="T26" fmla="*/ 380 w 446"/>
                <a:gd name="T27" fmla="*/ 464 h 528"/>
                <a:gd name="T28" fmla="*/ 359 w 446"/>
                <a:gd name="T29" fmla="*/ 485 h 528"/>
                <a:gd name="T30" fmla="*/ 336 w 446"/>
                <a:gd name="T31" fmla="*/ 502 h 528"/>
                <a:gd name="T32" fmla="*/ 310 w 446"/>
                <a:gd name="T33" fmla="*/ 515 h 528"/>
                <a:gd name="T34" fmla="*/ 281 w 446"/>
                <a:gd name="T35" fmla="*/ 524 h 528"/>
                <a:gd name="T36" fmla="*/ 250 w 446"/>
                <a:gd name="T37" fmla="*/ 528 h 528"/>
                <a:gd name="T38" fmla="*/ 216 w 446"/>
                <a:gd name="T39" fmla="*/ 527 h 528"/>
                <a:gd name="T40" fmla="*/ 180 w 446"/>
                <a:gd name="T41" fmla="*/ 519 h 528"/>
                <a:gd name="T42" fmla="*/ 152 w 446"/>
                <a:gd name="T43" fmla="*/ 509 h 528"/>
                <a:gd name="T44" fmla="*/ 124 w 446"/>
                <a:gd name="T45" fmla="*/ 494 h 528"/>
                <a:gd name="T46" fmla="*/ 98 w 446"/>
                <a:gd name="T47" fmla="*/ 475 h 528"/>
                <a:gd name="T48" fmla="*/ 75 w 446"/>
                <a:gd name="T49" fmla="*/ 451 h 528"/>
                <a:gd name="T50" fmla="*/ 54 w 446"/>
                <a:gd name="T51" fmla="*/ 424 h 528"/>
                <a:gd name="T52" fmla="*/ 35 w 446"/>
                <a:gd name="T53" fmla="*/ 393 h 528"/>
                <a:gd name="T54" fmla="*/ 21 w 446"/>
                <a:gd name="T55" fmla="*/ 357 h 528"/>
                <a:gd name="T56" fmla="*/ 9 w 446"/>
                <a:gd name="T57" fmla="*/ 318 h 528"/>
                <a:gd name="T58" fmla="*/ 3 w 446"/>
                <a:gd name="T59" fmla="*/ 275 h 528"/>
                <a:gd name="T60" fmla="*/ 0 w 446"/>
                <a:gd name="T61" fmla="*/ 228 h 528"/>
                <a:gd name="T62" fmla="*/ 3 w 446"/>
                <a:gd name="T63" fmla="*/ 185 h 528"/>
                <a:gd name="T64" fmla="*/ 9 w 446"/>
                <a:gd name="T65" fmla="*/ 148 h 528"/>
                <a:gd name="T66" fmla="*/ 19 w 446"/>
                <a:gd name="T67" fmla="*/ 116 h 528"/>
                <a:gd name="T68" fmla="*/ 32 w 446"/>
                <a:gd name="T69" fmla="*/ 88 h 528"/>
                <a:gd name="T70" fmla="*/ 50 w 446"/>
                <a:gd name="T71" fmla="*/ 64 h 528"/>
                <a:gd name="T72" fmla="*/ 70 w 446"/>
                <a:gd name="T73" fmla="*/ 45 h 528"/>
                <a:gd name="T74" fmla="*/ 93 w 446"/>
                <a:gd name="T75" fmla="*/ 29 h 528"/>
                <a:gd name="T76" fmla="*/ 117 w 446"/>
                <a:gd name="T77" fmla="*/ 17 h 528"/>
                <a:gd name="T78" fmla="*/ 146 w 446"/>
                <a:gd name="T79" fmla="*/ 8 h 528"/>
                <a:gd name="T80" fmla="*/ 174 w 446"/>
                <a:gd name="T81" fmla="*/ 3 h 528"/>
                <a:gd name="T82" fmla="*/ 206 w 446"/>
                <a:gd name="T83" fmla="*/ 0 h 528"/>
                <a:gd name="T84" fmla="*/ 238 w 446"/>
                <a:gd name="T85"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46" h="528">
                  <a:moveTo>
                    <a:pt x="238" y="0"/>
                  </a:moveTo>
                  <a:lnTo>
                    <a:pt x="272" y="3"/>
                  </a:lnTo>
                  <a:lnTo>
                    <a:pt x="305" y="7"/>
                  </a:lnTo>
                  <a:lnTo>
                    <a:pt x="341" y="13"/>
                  </a:lnTo>
                  <a:lnTo>
                    <a:pt x="376" y="21"/>
                  </a:lnTo>
                  <a:lnTo>
                    <a:pt x="411" y="30"/>
                  </a:lnTo>
                  <a:lnTo>
                    <a:pt x="446" y="40"/>
                  </a:lnTo>
                  <a:lnTo>
                    <a:pt x="446" y="281"/>
                  </a:lnTo>
                  <a:lnTo>
                    <a:pt x="443" y="321"/>
                  </a:lnTo>
                  <a:lnTo>
                    <a:pt x="435" y="359"/>
                  </a:lnTo>
                  <a:lnTo>
                    <a:pt x="425" y="387"/>
                  </a:lnTo>
                  <a:lnTo>
                    <a:pt x="413" y="415"/>
                  </a:lnTo>
                  <a:lnTo>
                    <a:pt x="398" y="441"/>
                  </a:lnTo>
                  <a:lnTo>
                    <a:pt x="380" y="464"/>
                  </a:lnTo>
                  <a:lnTo>
                    <a:pt x="359" y="485"/>
                  </a:lnTo>
                  <a:lnTo>
                    <a:pt x="336" y="502"/>
                  </a:lnTo>
                  <a:lnTo>
                    <a:pt x="310" y="515"/>
                  </a:lnTo>
                  <a:lnTo>
                    <a:pt x="281" y="524"/>
                  </a:lnTo>
                  <a:lnTo>
                    <a:pt x="250" y="528"/>
                  </a:lnTo>
                  <a:lnTo>
                    <a:pt x="216" y="527"/>
                  </a:lnTo>
                  <a:lnTo>
                    <a:pt x="180" y="519"/>
                  </a:lnTo>
                  <a:lnTo>
                    <a:pt x="152" y="509"/>
                  </a:lnTo>
                  <a:lnTo>
                    <a:pt x="124" y="494"/>
                  </a:lnTo>
                  <a:lnTo>
                    <a:pt x="98" y="475"/>
                  </a:lnTo>
                  <a:lnTo>
                    <a:pt x="75" y="451"/>
                  </a:lnTo>
                  <a:lnTo>
                    <a:pt x="54" y="424"/>
                  </a:lnTo>
                  <a:lnTo>
                    <a:pt x="35" y="393"/>
                  </a:lnTo>
                  <a:lnTo>
                    <a:pt x="21" y="357"/>
                  </a:lnTo>
                  <a:lnTo>
                    <a:pt x="9" y="318"/>
                  </a:lnTo>
                  <a:lnTo>
                    <a:pt x="3" y="275"/>
                  </a:lnTo>
                  <a:lnTo>
                    <a:pt x="0" y="228"/>
                  </a:lnTo>
                  <a:lnTo>
                    <a:pt x="3" y="185"/>
                  </a:lnTo>
                  <a:lnTo>
                    <a:pt x="9" y="148"/>
                  </a:lnTo>
                  <a:lnTo>
                    <a:pt x="19" y="116"/>
                  </a:lnTo>
                  <a:lnTo>
                    <a:pt x="32" y="88"/>
                  </a:lnTo>
                  <a:lnTo>
                    <a:pt x="50" y="64"/>
                  </a:lnTo>
                  <a:lnTo>
                    <a:pt x="70" y="45"/>
                  </a:lnTo>
                  <a:lnTo>
                    <a:pt x="93" y="29"/>
                  </a:lnTo>
                  <a:lnTo>
                    <a:pt x="117" y="17"/>
                  </a:lnTo>
                  <a:lnTo>
                    <a:pt x="146" y="8"/>
                  </a:lnTo>
                  <a:lnTo>
                    <a:pt x="174" y="3"/>
                  </a:lnTo>
                  <a:lnTo>
                    <a:pt x="206" y="0"/>
                  </a:lnTo>
                  <a:lnTo>
                    <a:pt x="2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4" name="Freeform 26">
              <a:extLst>
                <a:ext uri="{FF2B5EF4-FFF2-40B4-BE49-F238E27FC236}">
                  <a16:creationId xmlns:a16="http://schemas.microsoft.com/office/drawing/2014/main" id="{1719EC0C-DC21-41B5-9AD2-046109E26990}"/>
                </a:ext>
              </a:extLst>
            </p:cNvPr>
            <p:cNvSpPr>
              <a:spLocks/>
            </p:cNvSpPr>
            <p:nvPr/>
          </p:nvSpPr>
          <p:spPr bwMode="auto">
            <a:xfrm>
              <a:off x="5916" y="1372"/>
              <a:ext cx="156" cy="216"/>
            </a:xfrm>
            <a:custGeom>
              <a:avLst/>
              <a:gdLst>
                <a:gd name="T0" fmla="*/ 388 w 623"/>
                <a:gd name="T1" fmla="*/ 0 h 863"/>
                <a:gd name="T2" fmla="*/ 426 w 623"/>
                <a:gd name="T3" fmla="*/ 6 h 863"/>
                <a:gd name="T4" fmla="*/ 459 w 623"/>
                <a:gd name="T5" fmla="*/ 17 h 863"/>
                <a:gd name="T6" fmla="*/ 490 w 623"/>
                <a:gd name="T7" fmla="*/ 34 h 863"/>
                <a:gd name="T8" fmla="*/ 517 w 623"/>
                <a:gd name="T9" fmla="*/ 55 h 863"/>
                <a:gd name="T10" fmla="*/ 542 w 623"/>
                <a:gd name="T11" fmla="*/ 81 h 863"/>
                <a:gd name="T12" fmla="*/ 564 w 623"/>
                <a:gd name="T13" fmla="*/ 111 h 863"/>
                <a:gd name="T14" fmla="*/ 582 w 623"/>
                <a:gd name="T15" fmla="*/ 144 h 863"/>
                <a:gd name="T16" fmla="*/ 596 w 623"/>
                <a:gd name="T17" fmla="*/ 182 h 863"/>
                <a:gd name="T18" fmla="*/ 607 w 623"/>
                <a:gd name="T19" fmla="*/ 222 h 863"/>
                <a:gd name="T20" fmla="*/ 616 w 623"/>
                <a:gd name="T21" fmla="*/ 265 h 863"/>
                <a:gd name="T22" fmla="*/ 621 w 623"/>
                <a:gd name="T23" fmla="*/ 309 h 863"/>
                <a:gd name="T24" fmla="*/ 623 w 623"/>
                <a:gd name="T25" fmla="*/ 357 h 863"/>
                <a:gd name="T26" fmla="*/ 620 w 623"/>
                <a:gd name="T27" fmla="*/ 420 h 863"/>
                <a:gd name="T28" fmla="*/ 612 w 623"/>
                <a:gd name="T29" fmla="*/ 480 h 863"/>
                <a:gd name="T30" fmla="*/ 601 w 623"/>
                <a:gd name="T31" fmla="*/ 537 h 863"/>
                <a:gd name="T32" fmla="*/ 584 w 623"/>
                <a:gd name="T33" fmla="*/ 591 h 863"/>
                <a:gd name="T34" fmla="*/ 562 w 623"/>
                <a:gd name="T35" fmla="*/ 641 h 863"/>
                <a:gd name="T36" fmla="*/ 537 w 623"/>
                <a:gd name="T37" fmla="*/ 687 h 863"/>
                <a:gd name="T38" fmla="*/ 507 w 623"/>
                <a:gd name="T39" fmla="*/ 729 h 863"/>
                <a:gd name="T40" fmla="*/ 473 w 623"/>
                <a:gd name="T41" fmla="*/ 765 h 863"/>
                <a:gd name="T42" fmla="*/ 436 w 623"/>
                <a:gd name="T43" fmla="*/ 797 h 863"/>
                <a:gd name="T44" fmla="*/ 394 w 623"/>
                <a:gd name="T45" fmla="*/ 823 h 863"/>
                <a:gd name="T46" fmla="*/ 349 w 623"/>
                <a:gd name="T47" fmla="*/ 842 h 863"/>
                <a:gd name="T48" fmla="*/ 300 w 623"/>
                <a:gd name="T49" fmla="*/ 856 h 863"/>
                <a:gd name="T50" fmla="*/ 253 w 623"/>
                <a:gd name="T51" fmla="*/ 863 h 863"/>
                <a:gd name="T52" fmla="*/ 211 w 623"/>
                <a:gd name="T53" fmla="*/ 862 h 863"/>
                <a:gd name="T54" fmla="*/ 170 w 623"/>
                <a:gd name="T55" fmla="*/ 853 h 863"/>
                <a:gd name="T56" fmla="*/ 132 w 623"/>
                <a:gd name="T57" fmla="*/ 838 h 863"/>
                <a:gd name="T58" fmla="*/ 99 w 623"/>
                <a:gd name="T59" fmla="*/ 817 h 863"/>
                <a:gd name="T60" fmla="*/ 69 w 623"/>
                <a:gd name="T61" fmla="*/ 791 h 863"/>
                <a:gd name="T62" fmla="*/ 45 w 623"/>
                <a:gd name="T63" fmla="*/ 759 h 863"/>
                <a:gd name="T64" fmla="*/ 24 w 623"/>
                <a:gd name="T65" fmla="*/ 721 h 863"/>
                <a:gd name="T66" fmla="*/ 9 w 623"/>
                <a:gd name="T67" fmla="*/ 679 h 863"/>
                <a:gd name="T68" fmla="*/ 2 w 623"/>
                <a:gd name="T69" fmla="*/ 644 h 863"/>
                <a:gd name="T70" fmla="*/ 0 w 623"/>
                <a:gd name="T71" fmla="*/ 606 h 863"/>
                <a:gd name="T72" fmla="*/ 0 w 623"/>
                <a:gd name="T73" fmla="*/ 404 h 863"/>
                <a:gd name="T74" fmla="*/ 2 w 623"/>
                <a:gd name="T75" fmla="*/ 373 h 863"/>
                <a:gd name="T76" fmla="*/ 6 w 623"/>
                <a:gd name="T77" fmla="*/ 344 h 863"/>
                <a:gd name="T78" fmla="*/ 11 w 623"/>
                <a:gd name="T79" fmla="*/ 320 h 863"/>
                <a:gd name="T80" fmla="*/ 27 w 623"/>
                <a:gd name="T81" fmla="*/ 266 h 863"/>
                <a:gd name="T82" fmla="*/ 49 w 623"/>
                <a:gd name="T83" fmla="*/ 217 h 863"/>
                <a:gd name="T84" fmla="*/ 76 w 623"/>
                <a:gd name="T85" fmla="*/ 171 h 863"/>
                <a:gd name="T86" fmla="*/ 107 w 623"/>
                <a:gd name="T87" fmla="*/ 131 h 863"/>
                <a:gd name="T88" fmla="*/ 141 w 623"/>
                <a:gd name="T89" fmla="*/ 94 h 863"/>
                <a:gd name="T90" fmla="*/ 180 w 623"/>
                <a:gd name="T91" fmla="*/ 63 h 863"/>
                <a:gd name="T92" fmla="*/ 220 w 623"/>
                <a:gd name="T93" fmla="*/ 38 h 863"/>
                <a:gd name="T94" fmla="*/ 262 w 623"/>
                <a:gd name="T95" fmla="*/ 19 h 863"/>
                <a:gd name="T96" fmla="*/ 306 w 623"/>
                <a:gd name="T97" fmla="*/ 7 h 863"/>
                <a:gd name="T98" fmla="*/ 349 w 623"/>
                <a:gd name="T99" fmla="*/ 0 h 863"/>
                <a:gd name="T100" fmla="*/ 388 w 623"/>
                <a:gd name="T101" fmla="*/ 0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3" h="863">
                  <a:moveTo>
                    <a:pt x="388" y="0"/>
                  </a:moveTo>
                  <a:lnTo>
                    <a:pt x="426" y="6"/>
                  </a:lnTo>
                  <a:lnTo>
                    <a:pt x="459" y="17"/>
                  </a:lnTo>
                  <a:lnTo>
                    <a:pt x="490" y="34"/>
                  </a:lnTo>
                  <a:lnTo>
                    <a:pt x="517" y="55"/>
                  </a:lnTo>
                  <a:lnTo>
                    <a:pt x="542" y="81"/>
                  </a:lnTo>
                  <a:lnTo>
                    <a:pt x="564" y="111"/>
                  </a:lnTo>
                  <a:lnTo>
                    <a:pt x="582" y="144"/>
                  </a:lnTo>
                  <a:lnTo>
                    <a:pt x="596" y="182"/>
                  </a:lnTo>
                  <a:lnTo>
                    <a:pt x="607" y="222"/>
                  </a:lnTo>
                  <a:lnTo>
                    <a:pt x="616" y="265"/>
                  </a:lnTo>
                  <a:lnTo>
                    <a:pt x="621" y="309"/>
                  </a:lnTo>
                  <a:lnTo>
                    <a:pt x="623" y="357"/>
                  </a:lnTo>
                  <a:lnTo>
                    <a:pt x="620" y="420"/>
                  </a:lnTo>
                  <a:lnTo>
                    <a:pt x="612" y="480"/>
                  </a:lnTo>
                  <a:lnTo>
                    <a:pt x="601" y="537"/>
                  </a:lnTo>
                  <a:lnTo>
                    <a:pt x="584" y="591"/>
                  </a:lnTo>
                  <a:lnTo>
                    <a:pt x="562" y="641"/>
                  </a:lnTo>
                  <a:lnTo>
                    <a:pt x="537" y="687"/>
                  </a:lnTo>
                  <a:lnTo>
                    <a:pt x="507" y="729"/>
                  </a:lnTo>
                  <a:lnTo>
                    <a:pt x="473" y="765"/>
                  </a:lnTo>
                  <a:lnTo>
                    <a:pt x="436" y="797"/>
                  </a:lnTo>
                  <a:lnTo>
                    <a:pt x="394" y="823"/>
                  </a:lnTo>
                  <a:lnTo>
                    <a:pt x="349" y="842"/>
                  </a:lnTo>
                  <a:lnTo>
                    <a:pt x="300" y="856"/>
                  </a:lnTo>
                  <a:lnTo>
                    <a:pt x="253" y="863"/>
                  </a:lnTo>
                  <a:lnTo>
                    <a:pt x="211" y="862"/>
                  </a:lnTo>
                  <a:lnTo>
                    <a:pt x="170" y="853"/>
                  </a:lnTo>
                  <a:lnTo>
                    <a:pt x="132" y="838"/>
                  </a:lnTo>
                  <a:lnTo>
                    <a:pt x="99" y="817"/>
                  </a:lnTo>
                  <a:lnTo>
                    <a:pt x="69" y="791"/>
                  </a:lnTo>
                  <a:lnTo>
                    <a:pt x="45" y="759"/>
                  </a:lnTo>
                  <a:lnTo>
                    <a:pt x="24" y="721"/>
                  </a:lnTo>
                  <a:lnTo>
                    <a:pt x="9" y="679"/>
                  </a:lnTo>
                  <a:lnTo>
                    <a:pt x="2" y="644"/>
                  </a:lnTo>
                  <a:lnTo>
                    <a:pt x="0" y="606"/>
                  </a:lnTo>
                  <a:lnTo>
                    <a:pt x="0" y="404"/>
                  </a:lnTo>
                  <a:lnTo>
                    <a:pt x="2" y="373"/>
                  </a:lnTo>
                  <a:lnTo>
                    <a:pt x="6" y="344"/>
                  </a:lnTo>
                  <a:lnTo>
                    <a:pt x="11" y="320"/>
                  </a:lnTo>
                  <a:lnTo>
                    <a:pt x="27" y="266"/>
                  </a:lnTo>
                  <a:lnTo>
                    <a:pt x="49" y="217"/>
                  </a:lnTo>
                  <a:lnTo>
                    <a:pt x="76" y="171"/>
                  </a:lnTo>
                  <a:lnTo>
                    <a:pt x="107" y="131"/>
                  </a:lnTo>
                  <a:lnTo>
                    <a:pt x="141" y="94"/>
                  </a:lnTo>
                  <a:lnTo>
                    <a:pt x="180" y="63"/>
                  </a:lnTo>
                  <a:lnTo>
                    <a:pt x="220" y="38"/>
                  </a:lnTo>
                  <a:lnTo>
                    <a:pt x="262" y="19"/>
                  </a:lnTo>
                  <a:lnTo>
                    <a:pt x="306" y="7"/>
                  </a:lnTo>
                  <a:lnTo>
                    <a:pt x="349" y="0"/>
                  </a:lnTo>
                  <a:lnTo>
                    <a:pt x="3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5" name="Freeform 27">
              <a:extLst>
                <a:ext uri="{FF2B5EF4-FFF2-40B4-BE49-F238E27FC236}">
                  <a16:creationId xmlns:a16="http://schemas.microsoft.com/office/drawing/2014/main" id="{15CEE9FA-5C58-4341-B953-4BFF8BDFCD70}"/>
                </a:ext>
              </a:extLst>
            </p:cNvPr>
            <p:cNvSpPr>
              <a:spLocks noEditPoints="1"/>
            </p:cNvSpPr>
            <p:nvPr/>
          </p:nvSpPr>
          <p:spPr bwMode="auto">
            <a:xfrm>
              <a:off x="5713" y="1022"/>
              <a:ext cx="505" cy="800"/>
            </a:xfrm>
            <a:custGeom>
              <a:avLst/>
              <a:gdLst>
                <a:gd name="T0" fmla="*/ 621 w 2023"/>
                <a:gd name="T1" fmla="*/ 851 h 3197"/>
                <a:gd name="T2" fmla="*/ 621 w 2023"/>
                <a:gd name="T3" fmla="*/ 2268 h 3197"/>
                <a:gd name="T4" fmla="*/ 618 w 2023"/>
                <a:gd name="T5" fmla="*/ 2392 h 3197"/>
                <a:gd name="T6" fmla="*/ 613 w 2023"/>
                <a:gd name="T7" fmla="*/ 2499 h 3197"/>
                <a:gd name="T8" fmla="*/ 788 w 2023"/>
                <a:gd name="T9" fmla="*/ 2276 h 3197"/>
                <a:gd name="T10" fmla="*/ 823 w 2023"/>
                <a:gd name="T11" fmla="*/ 2315 h 3197"/>
                <a:gd name="T12" fmla="*/ 889 w 2023"/>
                <a:gd name="T13" fmla="*/ 2375 h 3197"/>
                <a:gd name="T14" fmla="*/ 966 w 2023"/>
                <a:gd name="T15" fmla="*/ 2410 h 3197"/>
                <a:gd name="T16" fmla="*/ 1055 w 2023"/>
                <a:gd name="T17" fmla="*/ 2422 h 3197"/>
                <a:gd name="T18" fmla="*/ 1153 w 2023"/>
                <a:gd name="T19" fmla="*/ 2410 h 3197"/>
                <a:gd name="T20" fmla="*/ 1241 w 2023"/>
                <a:gd name="T21" fmla="*/ 2383 h 3197"/>
                <a:gd name="T22" fmla="*/ 1328 w 2023"/>
                <a:gd name="T23" fmla="*/ 2336 h 3197"/>
                <a:gd name="T24" fmla="*/ 1407 w 2023"/>
                <a:gd name="T25" fmla="*/ 2272 h 3197"/>
                <a:gd name="T26" fmla="*/ 1480 w 2023"/>
                <a:gd name="T27" fmla="*/ 2191 h 3197"/>
                <a:gd name="T28" fmla="*/ 1541 w 2023"/>
                <a:gd name="T29" fmla="*/ 2094 h 3197"/>
                <a:gd name="T30" fmla="*/ 1588 w 2023"/>
                <a:gd name="T31" fmla="*/ 1982 h 3197"/>
                <a:gd name="T32" fmla="*/ 1619 w 2023"/>
                <a:gd name="T33" fmla="*/ 1853 h 3197"/>
                <a:gd name="T34" fmla="*/ 1629 w 2023"/>
                <a:gd name="T35" fmla="*/ 1709 h 3197"/>
                <a:gd name="T36" fmla="*/ 1619 w 2023"/>
                <a:gd name="T37" fmla="*/ 1572 h 3197"/>
                <a:gd name="T38" fmla="*/ 1588 w 2023"/>
                <a:gd name="T39" fmla="*/ 1455 h 3197"/>
                <a:gd name="T40" fmla="*/ 1536 w 2023"/>
                <a:gd name="T41" fmla="*/ 1360 h 3197"/>
                <a:gd name="T42" fmla="*/ 1468 w 2023"/>
                <a:gd name="T43" fmla="*/ 1288 h 3197"/>
                <a:gd name="T44" fmla="*/ 1386 w 2023"/>
                <a:gd name="T45" fmla="*/ 1241 h 3197"/>
                <a:gd name="T46" fmla="*/ 1288 w 2023"/>
                <a:gd name="T47" fmla="*/ 1222 h 3197"/>
                <a:gd name="T48" fmla="*/ 1180 w 2023"/>
                <a:gd name="T49" fmla="*/ 1231 h 3197"/>
                <a:gd name="T50" fmla="*/ 1073 w 2023"/>
                <a:gd name="T51" fmla="*/ 1265 h 3197"/>
                <a:gd name="T52" fmla="*/ 980 w 2023"/>
                <a:gd name="T53" fmla="*/ 1318 h 3197"/>
                <a:gd name="T54" fmla="*/ 903 w 2023"/>
                <a:gd name="T55" fmla="*/ 1386 h 3197"/>
                <a:gd name="T56" fmla="*/ 842 w 2023"/>
                <a:gd name="T57" fmla="*/ 1469 h 3197"/>
                <a:gd name="T58" fmla="*/ 813 w 2023"/>
                <a:gd name="T59" fmla="*/ 1515 h 3197"/>
                <a:gd name="T60" fmla="*/ 2023 w 2023"/>
                <a:gd name="T61" fmla="*/ 0 h 3197"/>
                <a:gd name="T62" fmla="*/ 0 w 2023"/>
                <a:gd name="T63" fmla="*/ 3197 h 3197"/>
                <a:gd name="T64" fmla="*/ 2023 w 2023"/>
                <a:gd name="T65" fmla="*/ 0 h 3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23" h="3197">
                  <a:moveTo>
                    <a:pt x="813" y="810"/>
                  </a:moveTo>
                  <a:lnTo>
                    <a:pt x="621" y="851"/>
                  </a:lnTo>
                  <a:lnTo>
                    <a:pt x="622" y="2207"/>
                  </a:lnTo>
                  <a:lnTo>
                    <a:pt x="621" y="2268"/>
                  </a:lnTo>
                  <a:lnTo>
                    <a:pt x="620" y="2331"/>
                  </a:lnTo>
                  <a:lnTo>
                    <a:pt x="618" y="2392"/>
                  </a:lnTo>
                  <a:lnTo>
                    <a:pt x="616" y="2448"/>
                  </a:lnTo>
                  <a:lnTo>
                    <a:pt x="613" y="2499"/>
                  </a:lnTo>
                  <a:lnTo>
                    <a:pt x="781" y="2464"/>
                  </a:lnTo>
                  <a:lnTo>
                    <a:pt x="788" y="2276"/>
                  </a:lnTo>
                  <a:lnTo>
                    <a:pt x="796" y="2275"/>
                  </a:lnTo>
                  <a:lnTo>
                    <a:pt x="823" y="2315"/>
                  </a:lnTo>
                  <a:lnTo>
                    <a:pt x="855" y="2349"/>
                  </a:lnTo>
                  <a:lnTo>
                    <a:pt x="889" y="2375"/>
                  </a:lnTo>
                  <a:lnTo>
                    <a:pt x="926" y="2396"/>
                  </a:lnTo>
                  <a:lnTo>
                    <a:pt x="966" y="2410"/>
                  </a:lnTo>
                  <a:lnTo>
                    <a:pt x="1010" y="2419"/>
                  </a:lnTo>
                  <a:lnTo>
                    <a:pt x="1055" y="2422"/>
                  </a:lnTo>
                  <a:lnTo>
                    <a:pt x="1102" y="2418"/>
                  </a:lnTo>
                  <a:lnTo>
                    <a:pt x="1153" y="2410"/>
                  </a:lnTo>
                  <a:lnTo>
                    <a:pt x="1196" y="2398"/>
                  </a:lnTo>
                  <a:lnTo>
                    <a:pt x="1241" y="2383"/>
                  </a:lnTo>
                  <a:lnTo>
                    <a:pt x="1285" y="2362"/>
                  </a:lnTo>
                  <a:lnTo>
                    <a:pt x="1328" y="2336"/>
                  </a:lnTo>
                  <a:lnTo>
                    <a:pt x="1368" y="2306"/>
                  </a:lnTo>
                  <a:lnTo>
                    <a:pt x="1407" y="2272"/>
                  </a:lnTo>
                  <a:lnTo>
                    <a:pt x="1445" y="2234"/>
                  </a:lnTo>
                  <a:lnTo>
                    <a:pt x="1480" y="2191"/>
                  </a:lnTo>
                  <a:lnTo>
                    <a:pt x="1512" y="2144"/>
                  </a:lnTo>
                  <a:lnTo>
                    <a:pt x="1541" y="2094"/>
                  </a:lnTo>
                  <a:lnTo>
                    <a:pt x="1567" y="2039"/>
                  </a:lnTo>
                  <a:lnTo>
                    <a:pt x="1588" y="1982"/>
                  </a:lnTo>
                  <a:lnTo>
                    <a:pt x="1606" y="1919"/>
                  </a:lnTo>
                  <a:lnTo>
                    <a:pt x="1619" y="1853"/>
                  </a:lnTo>
                  <a:lnTo>
                    <a:pt x="1626" y="1782"/>
                  </a:lnTo>
                  <a:lnTo>
                    <a:pt x="1629" y="1709"/>
                  </a:lnTo>
                  <a:lnTo>
                    <a:pt x="1626" y="1639"/>
                  </a:lnTo>
                  <a:lnTo>
                    <a:pt x="1619" y="1572"/>
                  </a:lnTo>
                  <a:lnTo>
                    <a:pt x="1606" y="1511"/>
                  </a:lnTo>
                  <a:lnTo>
                    <a:pt x="1588" y="1455"/>
                  </a:lnTo>
                  <a:lnTo>
                    <a:pt x="1564" y="1404"/>
                  </a:lnTo>
                  <a:lnTo>
                    <a:pt x="1536" y="1360"/>
                  </a:lnTo>
                  <a:lnTo>
                    <a:pt x="1504" y="1321"/>
                  </a:lnTo>
                  <a:lnTo>
                    <a:pt x="1468" y="1288"/>
                  </a:lnTo>
                  <a:lnTo>
                    <a:pt x="1428" y="1262"/>
                  </a:lnTo>
                  <a:lnTo>
                    <a:pt x="1386" y="1241"/>
                  </a:lnTo>
                  <a:lnTo>
                    <a:pt x="1338" y="1228"/>
                  </a:lnTo>
                  <a:lnTo>
                    <a:pt x="1288" y="1222"/>
                  </a:lnTo>
                  <a:lnTo>
                    <a:pt x="1235" y="1223"/>
                  </a:lnTo>
                  <a:lnTo>
                    <a:pt x="1180" y="1231"/>
                  </a:lnTo>
                  <a:lnTo>
                    <a:pt x="1124" y="1245"/>
                  </a:lnTo>
                  <a:lnTo>
                    <a:pt x="1073" y="1265"/>
                  </a:lnTo>
                  <a:lnTo>
                    <a:pt x="1025" y="1290"/>
                  </a:lnTo>
                  <a:lnTo>
                    <a:pt x="980" y="1318"/>
                  </a:lnTo>
                  <a:lnTo>
                    <a:pt x="940" y="1351"/>
                  </a:lnTo>
                  <a:lnTo>
                    <a:pt x="903" y="1386"/>
                  </a:lnTo>
                  <a:lnTo>
                    <a:pt x="871" y="1426"/>
                  </a:lnTo>
                  <a:lnTo>
                    <a:pt x="842" y="1469"/>
                  </a:lnTo>
                  <a:lnTo>
                    <a:pt x="818" y="1514"/>
                  </a:lnTo>
                  <a:lnTo>
                    <a:pt x="813" y="1515"/>
                  </a:lnTo>
                  <a:lnTo>
                    <a:pt x="813" y="810"/>
                  </a:lnTo>
                  <a:close/>
                  <a:moveTo>
                    <a:pt x="2023" y="0"/>
                  </a:moveTo>
                  <a:lnTo>
                    <a:pt x="2023" y="2684"/>
                  </a:lnTo>
                  <a:lnTo>
                    <a:pt x="0" y="3197"/>
                  </a:lnTo>
                  <a:lnTo>
                    <a:pt x="0" y="513"/>
                  </a:lnTo>
                  <a:lnTo>
                    <a:pt x="20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Tree>
    <p:extLst>
      <p:ext uri="{BB962C8B-B14F-4D97-AF65-F5344CB8AC3E}">
        <p14:creationId xmlns:p14="http://schemas.microsoft.com/office/powerpoint/2010/main" val="2408441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nvPr>
        </p:nvGraphicFramePr>
        <p:xfrm>
          <a:off x="543569" y="882596"/>
          <a:ext cx="1086466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1103087" y="1465943"/>
            <a:ext cx="2743200" cy="1200329"/>
          </a:xfrm>
          <a:prstGeom prst="rect">
            <a:avLst/>
          </a:prstGeom>
          <a:noFill/>
        </p:spPr>
        <p:txBody>
          <a:bodyPr wrap="square" rtlCol="0">
            <a:spAutoFit/>
          </a:bodyPr>
          <a:lstStyle/>
          <a:p>
            <a:pPr algn="ctr"/>
            <a:r>
              <a:rPr lang="en-US" sz="3600" dirty="0">
                <a:solidFill>
                  <a:schemeClr val="accent6">
                    <a:lumMod val="50000"/>
                  </a:schemeClr>
                </a:solidFill>
                <a:effectLst>
                  <a:outerShdw blurRad="38100" dist="38100" dir="2700000" algn="tl">
                    <a:srgbClr val="000000">
                      <a:alpha val="43137"/>
                    </a:srgbClr>
                  </a:outerShdw>
                </a:effectLst>
              </a:rPr>
              <a:t>Supervised Learning</a:t>
            </a:r>
          </a:p>
        </p:txBody>
      </p:sp>
      <p:sp>
        <p:nvSpPr>
          <p:cNvPr id="5" name="TextBox 4"/>
          <p:cNvSpPr txBox="1"/>
          <p:nvPr/>
        </p:nvSpPr>
        <p:spPr>
          <a:xfrm>
            <a:off x="7982859" y="1465943"/>
            <a:ext cx="2931884" cy="1200329"/>
          </a:xfrm>
          <a:prstGeom prst="rect">
            <a:avLst/>
          </a:prstGeom>
          <a:noFill/>
        </p:spPr>
        <p:txBody>
          <a:bodyPr wrap="square" rtlCol="0">
            <a:spAutoFit/>
          </a:bodyPr>
          <a:lstStyle/>
          <a:p>
            <a:pPr algn="ctr"/>
            <a:r>
              <a:rPr lang="en-US" sz="3600" dirty="0">
                <a:solidFill>
                  <a:schemeClr val="accent6">
                    <a:lumMod val="50000"/>
                  </a:schemeClr>
                </a:solidFill>
                <a:effectLst>
                  <a:outerShdw blurRad="38100" dist="38100" dir="2700000" algn="tl">
                    <a:srgbClr val="000000">
                      <a:alpha val="43137"/>
                    </a:srgbClr>
                  </a:outerShdw>
                </a:effectLst>
              </a:rPr>
              <a:t>Reinforcement Learning</a:t>
            </a:r>
          </a:p>
        </p:txBody>
      </p:sp>
      <p:sp>
        <p:nvSpPr>
          <p:cNvPr id="6" name="TextBox 5"/>
          <p:cNvSpPr txBox="1"/>
          <p:nvPr/>
        </p:nvSpPr>
        <p:spPr>
          <a:xfrm>
            <a:off x="4542973" y="1465943"/>
            <a:ext cx="2743200" cy="1200329"/>
          </a:xfrm>
          <a:prstGeom prst="rect">
            <a:avLst/>
          </a:prstGeom>
          <a:noFill/>
        </p:spPr>
        <p:txBody>
          <a:bodyPr wrap="square" rtlCol="0">
            <a:spAutoFit/>
          </a:bodyPr>
          <a:lstStyle/>
          <a:p>
            <a:pPr algn="ctr"/>
            <a:r>
              <a:rPr lang="en-US" sz="3600" dirty="0">
                <a:solidFill>
                  <a:schemeClr val="accent6">
                    <a:lumMod val="50000"/>
                  </a:schemeClr>
                </a:solidFill>
                <a:effectLst>
                  <a:outerShdw blurRad="38100" dist="38100" dir="2700000" algn="tl">
                    <a:srgbClr val="000000">
                      <a:alpha val="43137"/>
                    </a:srgbClr>
                  </a:outerShdw>
                </a:effectLst>
              </a:rPr>
              <a:t>Unsupervised Learning</a:t>
            </a:r>
          </a:p>
        </p:txBody>
      </p:sp>
      <p:sp>
        <p:nvSpPr>
          <p:cNvPr id="7" name="Rectangle 6">
            <a:extLst>
              <a:ext uri="{FF2B5EF4-FFF2-40B4-BE49-F238E27FC236}">
                <a16:creationId xmlns:a16="http://schemas.microsoft.com/office/drawing/2014/main" id="{0E478C90-6299-41CB-BA73-2E08BAAC8197}"/>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02377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621322" y="1441939"/>
            <a:ext cx="4411213" cy="3974123"/>
            <a:chOff x="973015" y="1640131"/>
            <a:chExt cx="4239386" cy="3846269"/>
          </a:xfrm>
          <a:solidFill>
            <a:schemeClr val="accent5">
              <a:lumMod val="75000"/>
            </a:schemeClr>
          </a:solidFill>
        </p:grpSpPr>
        <p:grpSp>
          <p:nvGrpSpPr>
            <p:cNvPr id="29" name="Group 28"/>
            <p:cNvGrpSpPr/>
            <p:nvPr/>
          </p:nvGrpSpPr>
          <p:grpSpPr>
            <a:xfrm>
              <a:off x="973015" y="3627862"/>
              <a:ext cx="4239386" cy="1858538"/>
              <a:chOff x="973015" y="3627862"/>
              <a:chExt cx="4239386" cy="1858538"/>
            </a:xfrm>
            <a:grpFill/>
          </p:grpSpPr>
          <p:sp>
            <p:nvSpPr>
              <p:cNvPr id="6" name="Freeform 6"/>
              <p:cNvSpPr>
                <a:spLocks/>
              </p:cNvSpPr>
              <p:nvPr/>
            </p:nvSpPr>
            <p:spPr bwMode="auto">
              <a:xfrm>
                <a:off x="4603347" y="3648164"/>
                <a:ext cx="435566" cy="428183"/>
              </a:xfrm>
              <a:custGeom>
                <a:avLst/>
                <a:gdLst>
                  <a:gd name="T0" fmla="*/ 236 w 471"/>
                  <a:gd name="T1" fmla="*/ 0 h 464"/>
                  <a:gd name="T2" fmla="*/ 277 w 471"/>
                  <a:gd name="T3" fmla="*/ 4 h 464"/>
                  <a:gd name="T4" fmla="*/ 319 w 471"/>
                  <a:gd name="T5" fmla="*/ 15 h 464"/>
                  <a:gd name="T6" fmla="*/ 354 w 471"/>
                  <a:gd name="T7" fmla="*/ 32 h 464"/>
                  <a:gd name="T8" fmla="*/ 387 w 471"/>
                  <a:gd name="T9" fmla="*/ 54 h 464"/>
                  <a:gd name="T10" fmla="*/ 416 w 471"/>
                  <a:gd name="T11" fmla="*/ 82 h 464"/>
                  <a:gd name="T12" fmla="*/ 440 w 471"/>
                  <a:gd name="T13" fmla="*/ 114 h 464"/>
                  <a:gd name="T14" fmla="*/ 457 w 471"/>
                  <a:gd name="T15" fmla="*/ 151 h 464"/>
                  <a:gd name="T16" fmla="*/ 468 w 471"/>
                  <a:gd name="T17" fmla="*/ 190 h 464"/>
                  <a:gd name="T18" fmla="*/ 471 w 471"/>
                  <a:gd name="T19" fmla="*/ 232 h 464"/>
                  <a:gd name="T20" fmla="*/ 468 w 471"/>
                  <a:gd name="T21" fmla="*/ 274 h 464"/>
                  <a:gd name="T22" fmla="*/ 457 w 471"/>
                  <a:gd name="T23" fmla="*/ 313 h 464"/>
                  <a:gd name="T24" fmla="*/ 440 w 471"/>
                  <a:gd name="T25" fmla="*/ 349 h 464"/>
                  <a:gd name="T26" fmla="*/ 416 w 471"/>
                  <a:gd name="T27" fmla="*/ 381 h 464"/>
                  <a:gd name="T28" fmla="*/ 387 w 471"/>
                  <a:gd name="T29" fmla="*/ 409 h 464"/>
                  <a:gd name="T30" fmla="*/ 354 w 471"/>
                  <a:gd name="T31" fmla="*/ 431 h 464"/>
                  <a:gd name="T32" fmla="*/ 317 w 471"/>
                  <a:gd name="T33" fmla="*/ 448 h 464"/>
                  <a:gd name="T34" fmla="*/ 277 w 471"/>
                  <a:gd name="T35" fmla="*/ 459 h 464"/>
                  <a:gd name="T36" fmla="*/ 236 w 471"/>
                  <a:gd name="T37" fmla="*/ 464 h 464"/>
                  <a:gd name="T38" fmla="*/ 193 w 471"/>
                  <a:gd name="T39" fmla="*/ 459 h 464"/>
                  <a:gd name="T40" fmla="*/ 152 w 471"/>
                  <a:gd name="T41" fmla="*/ 448 h 464"/>
                  <a:gd name="T42" fmla="*/ 117 w 471"/>
                  <a:gd name="T43" fmla="*/ 431 h 464"/>
                  <a:gd name="T44" fmla="*/ 82 w 471"/>
                  <a:gd name="T45" fmla="*/ 409 h 464"/>
                  <a:gd name="T46" fmla="*/ 54 w 471"/>
                  <a:gd name="T47" fmla="*/ 381 h 464"/>
                  <a:gd name="T48" fmla="*/ 31 w 471"/>
                  <a:gd name="T49" fmla="*/ 349 h 464"/>
                  <a:gd name="T50" fmla="*/ 14 w 471"/>
                  <a:gd name="T51" fmla="*/ 313 h 464"/>
                  <a:gd name="T52" fmla="*/ 3 w 471"/>
                  <a:gd name="T53" fmla="*/ 274 h 464"/>
                  <a:gd name="T54" fmla="*/ 0 w 471"/>
                  <a:gd name="T55" fmla="*/ 232 h 464"/>
                  <a:gd name="T56" fmla="*/ 3 w 471"/>
                  <a:gd name="T57" fmla="*/ 190 h 464"/>
                  <a:gd name="T58" fmla="*/ 14 w 471"/>
                  <a:gd name="T59" fmla="*/ 151 h 464"/>
                  <a:gd name="T60" fmla="*/ 31 w 471"/>
                  <a:gd name="T61" fmla="*/ 114 h 464"/>
                  <a:gd name="T62" fmla="*/ 54 w 471"/>
                  <a:gd name="T63" fmla="*/ 82 h 464"/>
                  <a:gd name="T64" fmla="*/ 82 w 471"/>
                  <a:gd name="T65" fmla="*/ 54 h 464"/>
                  <a:gd name="T66" fmla="*/ 117 w 471"/>
                  <a:gd name="T67" fmla="*/ 32 h 464"/>
                  <a:gd name="T68" fmla="*/ 152 w 471"/>
                  <a:gd name="T69" fmla="*/ 15 h 464"/>
                  <a:gd name="T70" fmla="*/ 193 w 471"/>
                  <a:gd name="T71" fmla="*/ 4 h 464"/>
                  <a:gd name="T72" fmla="*/ 236 w 471"/>
                  <a:gd name="T73"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71" h="464">
                    <a:moveTo>
                      <a:pt x="236" y="0"/>
                    </a:moveTo>
                    <a:lnTo>
                      <a:pt x="277" y="4"/>
                    </a:lnTo>
                    <a:lnTo>
                      <a:pt x="319" y="15"/>
                    </a:lnTo>
                    <a:lnTo>
                      <a:pt x="354" y="32"/>
                    </a:lnTo>
                    <a:lnTo>
                      <a:pt x="387" y="54"/>
                    </a:lnTo>
                    <a:lnTo>
                      <a:pt x="416" y="82"/>
                    </a:lnTo>
                    <a:lnTo>
                      <a:pt x="440" y="114"/>
                    </a:lnTo>
                    <a:lnTo>
                      <a:pt x="457" y="151"/>
                    </a:lnTo>
                    <a:lnTo>
                      <a:pt x="468" y="190"/>
                    </a:lnTo>
                    <a:lnTo>
                      <a:pt x="471" y="232"/>
                    </a:lnTo>
                    <a:lnTo>
                      <a:pt x="468" y="274"/>
                    </a:lnTo>
                    <a:lnTo>
                      <a:pt x="457" y="313"/>
                    </a:lnTo>
                    <a:lnTo>
                      <a:pt x="440" y="349"/>
                    </a:lnTo>
                    <a:lnTo>
                      <a:pt x="416" y="381"/>
                    </a:lnTo>
                    <a:lnTo>
                      <a:pt x="387" y="409"/>
                    </a:lnTo>
                    <a:lnTo>
                      <a:pt x="354" y="431"/>
                    </a:lnTo>
                    <a:lnTo>
                      <a:pt x="317" y="448"/>
                    </a:lnTo>
                    <a:lnTo>
                      <a:pt x="277" y="459"/>
                    </a:lnTo>
                    <a:lnTo>
                      <a:pt x="236" y="464"/>
                    </a:lnTo>
                    <a:lnTo>
                      <a:pt x="193" y="459"/>
                    </a:lnTo>
                    <a:lnTo>
                      <a:pt x="152" y="448"/>
                    </a:lnTo>
                    <a:lnTo>
                      <a:pt x="117" y="431"/>
                    </a:lnTo>
                    <a:lnTo>
                      <a:pt x="82" y="409"/>
                    </a:lnTo>
                    <a:lnTo>
                      <a:pt x="54" y="381"/>
                    </a:lnTo>
                    <a:lnTo>
                      <a:pt x="31" y="349"/>
                    </a:lnTo>
                    <a:lnTo>
                      <a:pt x="14" y="313"/>
                    </a:lnTo>
                    <a:lnTo>
                      <a:pt x="3" y="274"/>
                    </a:lnTo>
                    <a:lnTo>
                      <a:pt x="0" y="232"/>
                    </a:lnTo>
                    <a:lnTo>
                      <a:pt x="3" y="190"/>
                    </a:lnTo>
                    <a:lnTo>
                      <a:pt x="14" y="151"/>
                    </a:lnTo>
                    <a:lnTo>
                      <a:pt x="31" y="114"/>
                    </a:lnTo>
                    <a:lnTo>
                      <a:pt x="54" y="82"/>
                    </a:lnTo>
                    <a:lnTo>
                      <a:pt x="82" y="54"/>
                    </a:lnTo>
                    <a:lnTo>
                      <a:pt x="117" y="32"/>
                    </a:lnTo>
                    <a:lnTo>
                      <a:pt x="152" y="15"/>
                    </a:lnTo>
                    <a:lnTo>
                      <a:pt x="193" y="4"/>
                    </a:lnTo>
                    <a:lnTo>
                      <a:pt x="2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a:spLocks/>
              </p:cNvSpPr>
              <p:nvPr/>
            </p:nvSpPr>
            <p:spPr bwMode="auto">
              <a:xfrm>
                <a:off x="3422151" y="3648164"/>
                <a:ext cx="433720" cy="428183"/>
              </a:xfrm>
              <a:custGeom>
                <a:avLst/>
                <a:gdLst>
                  <a:gd name="T0" fmla="*/ 235 w 472"/>
                  <a:gd name="T1" fmla="*/ 0 h 464"/>
                  <a:gd name="T2" fmla="*/ 278 w 472"/>
                  <a:gd name="T3" fmla="*/ 4 h 464"/>
                  <a:gd name="T4" fmla="*/ 318 w 472"/>
                  <a:gd name="T5" fmla="*/ 15 h 464"/>
                  <a:gd name="T6" fmla="*/ 355 w 472"/>
                  <a:gd name="T7" fmla="*/ 32 h 464"/>
                  <a:gd name="T8" fmla="*/ 388 w 472"/>
                  <a:gd name="T9" fmla="*/ 54 h 464"/>
                  <a:gd name="T10" fmla="*/ 416 w 472"/>
                  <a:gd name="T11" fmla="*/ 82 h 464"/>
                  <a:gd name="T12" fmla="*/ 440 w 472"/>
                  <a:gd name="T13" fmla="*/ 114 h 464"/>
                  <a:gd name="T14" fmla="*/ 458 w 472"/>
                  <a:gd name="T15" fmla="*/ 151 h 464"/>
                  <a:gd name="T16" fmla="*/ 469 w 472"/>
                  <a:gd name="T17" fmla="*/ 190 h 464"/>
                  <a:gd name="T18" fmla="*/ 472 w 472"/>
                  <a:gd name="T19" fmla="*/ 232 h 464"/>
                  <a:gd name="T20" fmla="*/ 469 w 472"/>
                  <a:gd name="T21" fmla="*/ 274 h 464"/>
                  <a:gd name="T22" fmla="*/ 458 w 472"/>
                  <a:gd name="T23" fmla="*/ 313 h 464"/>
                  <a:gd name="T24" fmla="*/ 440 w 472"/>
                  <a:gd name="T25" fmla="*/ 349 h 464"/>
                  <a:gd name="T26" fmla="*/ 416 w 472"/>
                  <a:gd name="T27" fmla="*/ 381 h 464"/>
                  <a:gd name="T28" fmla="*/ 388 w 472"/>
                  <a:gd name="T29" fmla="*/ 409 h 464"/>
                  <a:gd name="T30" fmla="*/ 355 w 472"/>
                  <a:gd name="T31" fmla="*/ 431 h 464"/>
                  <a:gd name="T32" fmla="*/ 318 w 472"/>
                  <a:gd name="T33" fmla="*/ 448 h 464"/>
                  <a:gd name="T34" fmla="*/ 278 w 472"/>
                  <a:gd name="T35" fmla="*/ 459 h 464"/>
                  <a:gd name="T36" fmla="*/ 235 w 472"/>
                  <a:gd name="T37" fmla="*/ 464 h 464"/>
                  <a:gd name="T38" fmla="*/ 193 w 472"/>
                  <a:gd name="T39" fmla="*/ 459 h 464"/>
                  <a:gd name="T40" fmla="*/ 153 w 472"/>
                  <a:gd name="T41" fmla="*/ 448 h 464"/>
                  <a:gd name="T42" fmla="*/ 117 w 472"/>
                  <a:gd name="T43" fmla="*/ 431 h 464"/>
                  <a:gd name="T44" fmla="*/ 84 w 472"/>
                  <a:gd name="T45" fmla="*/ 409 h 464"/>
                  <a:gd name="T46" fmla="*/ 56 w 472"/>
                  <a:gd name="T47" fmla="*/ 381 h 464"/>
                  <a:gd name="T48" fmla="*/ 32 w 472"/>
                  <a:gd name="T49" fmla="*/ 349 h 464"/>
                  <a:gd name="T50" fmla="*/ 15 w 472"/>
                  <a:gd name="T51" fmla="*/ 313 h 464"/>
                  <a:gd name="T52" fmla="*/ 3 w 472"/>
                  <a:gd name="T53" fmla="*/ 274 h 464"/>
                  <a:gd name="T54" fmla="*/ 0 w 472"/>
                  <a:gd name="T55" fmla="*/ 232 h 464"/>
                  <a:gd name="T56" fmla="*/ 3 w 472"/>
                  <a:gd name="T57" fmla="*/ 190 h 464"/>
                  <a:gd name="T58" fmla="*/ 15 w 472"/>
                  <a:gd name="T59" fmla="*/ 151 h 464"/>
                  <a:gd name="T60" fmla="*/ 32 w 472"/>
                  <a:gd name="T61" fmla="*/ 114 h 464"/>
                  <a:gd name="T62" fmla="*/ 56 w 472"/>
                  <a:gd name="T63" fmla="*/ 82 h 464"/>
                  <a:gd name="T64" fmla="*/ 84 w 472"/>
                  <a:gd name="T65" fmla="*/ 54 h 464"/>
                  <a:gd name="T66" fmla="*/ 117 w 472"/>
                  <a:gd name="T67" fmla="*/ 32 h 464"/>
                  <a:gd name="T68" fmla="*/ 153 w 472"/>
                  <a:gd name="T69" fmla="*/ 15 h 464"/>
                  <a:gd name="T70" fmla="*/ 193 w 472"/>
                  <a:gd name="T71" fmla="*/ 4 h 464"/>
                  <a:gd name="T72" fmla="*/ 235 w 472"/>
                  <a:gd name="T73"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72" h="464">
                    <a:moveTo>
                      <a:pt x="235" y="0"/>
                    </a:moveTo>
                    <a:lnTo>
                      <a:pt x="278" y="4"/>
                    </a:lnTo>
                    <a:lnTo>
                      <a:pt x="318" y="15"/>
                    </a:lnTo>
                    <a:lnTo>
                      <a:pt x="355" y="32"/>
                    </a:lnTo>
                    <a:lnTo>
                      <a:pt x="388" y="54"/>
                    </a:lnTo>
                    <a:lnTo>
                      <a:pt x="416" y="82"/>
                    </a:lnTo>
                    <a:lnTo>
                      <a:pt x="440" y="114"/>
                    </a:lnTo>
                    <a:lnTo>
                      <a:pt x="458" y="151"/>
                    </a:lnTo>
                    <a:lnTo>
                      <a:pt x="469" y="190"/>
                    </a:lnTo>
                    <a:lnTo>
                      <a:pt x="472" y="232"/>
                    </a:lnTo>
                    <a:lnTo>
                      <a:pt x="469" y="274"/>
                    </a:lnTo>
                    <a:lnTo>
                      <a:pt x="458" y="313"/>
                    </a:lnTo>
                    <a:lnTo>
                      <a:pt x="440" y="349"/>
                    </a:lnTo>
                    <a:lnTo>
                      <a:pt x="416" y="381"/>
                    </a:lnTo>
                    <a:lnTo>
                      <a:pt x="388" y="409"/>
                    </a:lnTo>
                    <a:lnTo>
                      <a:pt x="355" y="431"/>
                    </a:lnTo>
                    <a:lnTo>
                      <a:pt x="318" y="448"/>
                    </a:lnTo>
                    <a:lnTo>
                      <a:pt x="278" y="459"/>
                    </a:lnTo>
                    <a:lnTo>
                      <a:pt x="235" y="464"/>
                    </a:lnTo>
                    <a:lnTo>
                      <a:pt x="193" y="459"/>
                    </a:lnTo>
                    <a:lnTo>
                      <a:pt x="153" y="448"/>
                    </a:lnTo>
                    <a:lnTo>
                      <a:pt x="117" y="431"/>
                    </a:lnTo>
                    <a:lnTo>
                      <a:pt x="84" y="409"/>
                    </a:lnTo>
                    <a:lnTo>
                      <a:pt x="56" y="381"/>
                    </a:lnTo>
                    <a:lnTo>
                      <a:pt x="32" y="349"/>
                    </a:lnTo>
                    <a:lnTo>
                      <a:pt x="15" y="313"/>
                    </a:lnTo>
                    <a:lnTo>
                      <a:pt x="3" y="274"/>
                    </a:lnTo>
                    <a:lnTo>
                      <a:pt x="0" y="232"/>
                    </a:lnTo>
                    <a:lnTo>
                      <a:pt x="3" y="190"/>
                    </a:lnTo>
                    <a:lnTo>
                      <a:pt x="15" y="151"/>
                    </a:lnTo>
                    <a:lnTo>
                      <a:pt x="32" y="114"/>
                    </a:lnTo>
                    <a:lnTo>
                      <a:pt x="56" y="82"/>
                    </a:lnTo>
                    <a:lnTo>
                      <a:pt x="84" y="54"/>
                    </a:lnTo>
                    <a:lnTo>
                      <a:pt x="117" y="32"/>
                    </a:lnTo>
                    <a:lnTo>
                      <a:pt x="153" y="15"/>
                    </a:lnTo>
                    <a:lnTo>
                      <a:pt x="193" y="4"/>
                    </a:lnTo>
                    <a:lnTo>
                      <a:pt x="2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8"/>
              <p:cNvSpPr>
                <a:spLocks/>
              </p:cNvSpPr>
              <p:nvPr/>
            </p:nvSpPr>
            <p:spPr bwMode="auto">
              <a:xfrm>
                <a:off x="2281559" y="3627862"/>
                <a:ext cx="435566" cy="428183"/>
              </a:xfrm>
              <a:custGeom>
                <a:avLst/>
                <a:gdLst>
                  <a:gd name="T0" fmla="*/ 237 w 473"/>
                  <a:gd name="T1" fmla="*/ 0 h 464"/>
                  <a:gd name="T2" fmla="*/ 279 w 473"/>
                  <a:gd name="T3" fmla="*/ 5 h 464"/>
                  <a:gd name="T4" fmla="*/ 319 w 473"/>
                  <a:gd name="T5" fmla="*/ 16 h 464"/>
                  <a:gd name="T6" fmla="*/ 355 w 473"/>
                  <a:gd name="T7" fmla="*/ 33 h 464"/>
                  <a:gd name="T8" fmla="*/ 389 w 473"/>
                  <a:gd name="T9" fmla="*/ 55 h 464"/>
                  <a:gd name="T10" fmla="*/ 417 w 473"/>
                  <a:gd name="T11" fmla="*/ 83 h 464"/>
                  <a:gd name="T12" fmla="*/ 440 w 473"/>
                  <a:gd name="T13" fmla="*/ 116 h 464"/>
                  <a:gd name="T14" fmla="*/ 457 w 473"/>
                  <a:gd name="T15" fmla="*/ 151 h 464"/>
                  <a:gd name="T16" fmla="*/ 469 w 473"/>
                  <a:gd name="T17" fmla="*/ 190 h 464"/>
                  <a:gd name="T18" fmla="*/ 473 w 473"/>
                  <a:gd name="T19" fmla="*/ 232 h 464"/>
                  <a:gd name="T20" fmla="*/ 469 w 473"/>
                  <a:gd name="T21" fmla="*/ 274 h 464"/>
                  <a:gd name="T22" fmla="*/ 457 w 473"/>
                  <a:gd name="T23" fmla="*/ 313 h 464"/>
                  <a:gd name="T24" fmla="*/ 440 w 473"/>
                  <a:gd name="T25" fmla="*/ 350 h 464"/>
                  <a:gd name="T26" fmla="*/ 417 w 473"/>
                  <a:gd name="T27" fmla="*/ 382 h 464"/>
                  <a:gd name="T28" fmla="*/ 389 w 473"/>
                  <a:gd name="T29" fmla="*/ 410 h 464"/>
                  <a:gd name="T30" fmla="*/ 355 w 473"/>
                  <a:gd name="T31" fmla="*/ 432 h 464"/>
                  <a:gd name="T32" fmla="*/ 319 w 473"/>
                  <a:gd name="T33" fmla="*/ 450 h 464"/>
                  <a:gd name="T34" fmla="*/ 279 w 473"/>
                  <a:gd name="T35" fmla="*/ 460 h 464"/>
                  <a:gd name="T36" fmla="*/ 237 w 473"/>
                  <a:gd name="T37" fmla="*/ 464 h 464"/>
                  <a:gd name="T38" fmla="*/ 194 w 473"/>
                  <a:gd name="T39" fmla="*/ 460 h 464"/>
                  <a:gd name="T40" fmla="*/ 154 w 473"/>
                  <a:gd name="T41" fmla="*/ 450 h 464"/>
                  <a:gd name="T42" fmla="*/ 117 w 473"/>
                  <a:gd name="T43" fmla="*/ 432 h 464"/>
                  <a:gd name="T44" fmla="*/ 84 w 473"/>
                  <a:gd name="T45" fmla="*/ 410 h 464"/>
                  <a:gd name="T46" fmla="*/ 56 w 473"/>
                  <a:gd name="T47" fmla="*/ 382 h 464"/>
                  <a:gd name="T48" fmla="*/ 33 w 473"/>
                  <a:gd name="T49" fmla="*/ 350 h 464"/>
                  <a:gd name="T50" fmla="*/ 14 w 473"/>
                  <a:gd name="T51" fmla="*/ 313 h 464"/>
                  <a:gd name="T52" fmla="*/ 4 w 473"/>
                  <a:gd name="T53" fmla="*/ 274 h 464"/>
                  <a:gd name="T54" fmla="*/ 0 w 473"/>
                  <a:gd name="T55" fmla="*/ 232 h 464"/>
                  <a:gd name="T56" fmla="*/ 4 w 473"/>
                  <a:gd name="T57" fmla="*/ 190 h 464"/>
                  <a:gd name="T58" fmla="*/ 14 w 473"/>
                  <a:gd name="T59" fmla="*/ 151 h 464"/>
                  <a:gd name="T60" fmla="*/ 33 w 473"/>
                  <a:gd name="T61" fmla="*/ 116 h 464"/>
                  <a:gd name="T62" fmla="*/ 56 w 473"/>
                  <a:gd name="T63" fmla="*/ 83 h 464"/>
                  <a:gd name="T64" fmla="*/ 84 w 473"/>
                  <a:gd name="T65" fmla="*/ 55 h 464"/>
                  <a:gd name="T66" fmla="*/ 117 w 473"/>
                  <a:gd name="T67" fmla="*/ 33 h 464"/>
                  <a:gd name="T68" fmla="*/ 154 w 473"/>
                  <a:gd name="T69" fmla="*/ 16 h 464"/>
                  <a:gd name="T70" fmla="*/ 194 w 473"/>
                  <a:gd name="T71" fmla="*/ 5 h 464"/>
                  <a:gd name="T72" fmla="*/ 237 w 473"/>
                  <a:gd name="T73"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73" h="464">
                    <a:moveTo>
                      <a:pt x="237" y="0"/>
                    </a:moveTo>
                    <a:lnTo>
                      <a:pt x="279" y="5"/>
                    </a:lnTo>
                    <a:lnTo>
                      <a:pt x="319" y="16"/>
                    </a:lnTo>
                    <a:lnTo>
                      <a:pt x="355" y="33"/>
                    </a:lnTo>
                    <a:lnTo>
                      <a:pt x="389" y="55"/>
                    </a:lnTo>
                    <a:lnTo>
                      <a:pt x="417" y="83"/>
                    </a:lnTo>
                    <a:lnTo>
                      <a:pt x="440" y="116"/>
                    </a:lnTo>
                    <a:lnTo>
                      <a:pt x="457" y="151"/>
                    </a:lnTo>
                    <a:lnTo>
                      <a:pt x="469" y="190"/>
                    </a:lnTo>
                    <a:lnTo>
                      <a:pt x="473" y="232"/>
                    </a:lnTo>
                    <a:lnTo>
                      <a:pt x="469" y="274"/>
                    </a:lnTo>
                    <a:lnTo>
                      <a:pt x="457" y="313"/>
                    </a:lnTo>
                    <a:lnTo>
                      <a:pt x="440" y="350"/>
                    </a:lnTo>
                    <a:lnTo>
                      <a:pt x="417" y="382"/>
                    </a:lnTo>
                    <a:lnTo>
                      <a:pt x="389" y="410"/>
                    </a:lnTo>
                    <a:lnTo>
                      <a:pt x="355" y="432"/>
                    </a:lnTo>
                    <a:lnTo>
                      <a:pt x="319" y="450"/>
                    </a:lnTo>
                    <a:lnTo>
                      <a:pt x="279" y="460"/>
                    </a:lnTo>
                    <a:lnTo>
                      <a:pt x="237" y="464"/>
                    </a:lnTo>
                    <a:lnTo>
                      <a:pt x="194" y="460"/>
                    </a:lnTo>
                    <a:lnTo>
                      <a:pt x="154" y="450"/>
                    </a:lnTo>
                    <a:lnTo>
                      <a:pt x="117" y="432"/>
                    </a:lnTo>
                    <a:lnTo>
                      <a:pt x="84" y="410"/>
                    </a:lnTo>
                    <a:lnTo>
                      <a:pt x="56" y="382"/>
                    </a:lnTo>
                    <a:lnTo>
                      <a:pt x="33" y="350"/>
                    </a:lnTo>
                    <a:lnTo>
                      <a:pt x="14" y="313"/>
                    </a:lnTo>
                    <a:lnTo>
                      <a:pt x="4" y="274"/>
                    </a:lnTo>
                    <a:lnTo>
                      <a:pt x="0" y="232"/>
                    </a:lnTo>
                    <a:lnTo>
                      <a:pt x="4" y="190"/>
                    </a:lnTo>
                    <a:lnTo>
                      <a:pt x="14" y="151"/>
                    </a:lnTo>
                    <a:lnTo>
                      <a:pt x="33" y="116"/>
                    </a:lnTo>
                    <a:lnTo>
                      <a:pt x="56" y="83"/>
                    </a:lnTo>
                    <a:lnTo>
                      <a:pt x="84" y="55"/>
                    </a:lnTo>
                    <a:lnTo>
                      <a:pt x="117" y="33"/>
                    </a:lnTo>
                    <a:lnTo>
                      <a:pt x="154" y="16"/>
                    </a:lnTo>
                    <a:lnTo>
                      <a:pt x="194" y="5"/>
                    </a:lnTo>
                    <a:lnTo>
                      <a:pt x="2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Freeform 9"/>
              <p:cNvSpPr>
                <a:spLocks/>
              </p:cNvSpPr>
              <p:nvPr/>
            </p:nvSpPr>
            <p:spPr bwMode="auto">
              <a:xfrm>
                <a:off x="1144658" y="3627862"/>
                <a:ext cx="437412" cy="428183"/>
              </a:xfrm>
              <a:custGeom>
                <a:avLst/>
                <a:gdLst>
                  <a:gd name="T0" fmla="*/ 236 w 472"/>
                  <a:gd name="T1" fmla="*/ 0 h 464"/>
                  <a:gd name="T2" fmla="*/ 279 w 472"/>
                  <a:gd name="T3" fmla="*/ 5 h 464"/>
                  <a:gd name="T4" fmla="*/ 319 w 472"/>
                  <a:gd name="T5" fmla="*/ 16 h 464"/>
                  <a:gd name="T6" fmla="*/ 356 w 472"/>
                  <a:gd name="T7" fmla="*/ 33 h 464"/>
                  <a:gd name="T8" fmla="*/ 388 w 472"/>
                  <a:gd name="T9" fmla="*/ 55 h 464"/>
                  <a:gd name="T10" fmla="*/ 417 w 472"/>
                  <a:gd name="T11" fmla="*/ 83 h 464"/>
                  <a:gd name="T12" fmla="*/ 440 w 472"/>
                  <a:gd name="T13" fmla="*/ 116 h 464"/>
                  <a:gd name="T14" fmla="*/ 458 w 472"/>
                  <a:gd name="T15" fmla="*/ 151 h 464"/>
                  <a:gd name="T16" fmla="*/ 468 w 472"/>
                  <a:gd name="T17" fmla="*/ 190 h 464"/>
                  <a:gd name="T18" fmla="*/ 472 w 472"/>
                  <a:gd name="T19" fmla="*/ 232 h 464"/>
                  <a:gd name="T20" fmla="*/ 468 w 472"/>
                  <a:gd name="T21" fmla="*/ 274 h 464"/>
                  <a:gd name="T22" fmla="*/ 458 w 472"/>
                  <a:gd name="T23" fmla="*/ 313 h 464"/>
                  <a:gd name="T24" fmla="*/ 440 w 472"/>
                  <a:gd name="T25" fmla="*/ 350 h 464"/>
                  <a:gd name="T26" fmla="*/ 417 w 472"/>
                  <a:gd name="T27" fmla="*/ 382 h 464"/>
                  <a:gd name="T28" fmla="*/ 388 w 472"/>
                  <a:gd name="T29" fmla="*/ 410 h 464"/>
                  <a:gd name="T30" fmla="*/ 356 w 472"/>
                  <a:gd name="T31" fmla="*/ 432 h 464"/>
                  <a:gd name="T32" fmla="*/ 319 w 472"/>
                  <a:gd name="T33" fmla="*/ 450 h 464"/>
                  <a:gd name="T34" fmla="*/ 279 w 472"/>
                  <a:gd name="T35" fmla="*/ 460 h 464"/>
                  <a:gd name="T36" fmla="*/ 236 w 472"/>
                  <a:gd name="T37" fmla="*/ 464 h 464"/>
                  <a:gd name="T38" fmla="*/ 193 w 472"/>
                  <a:gd name="T39" fmla="*/ 460 h 464"/>
                  <a:gd name="T40" fmla="*/ 153 w 472"/>
                  <a:gd name="T41" fmla="*/ 450 h 464"/>
                  <a:gd name="T42" fmla="*/ 116 w 472"/>
                  <a:gd name="T43" fmla="*/ 432 h 464"/>
                  <a:gd name="T44" fmla="*/ 84 w 472"/>
                  <a:gd name="T45" fmla="*/ 410 h 464"/>
                  <a:gd name="T46" fmla="*/ 55 w 472"/>
                  <a:gd name="T47" fmla="*/ 382 h 464"/>
                  <a:gd name="T48" fmla="*/ 32 w 472"/>
                  <a:gd name="T49" fmla="*/ 350 h 464"/>
                  <a:gd name="T50" fmla="*/ 15 w 472"/>
                  <a:gd name="T51" fmla="*/ 313 h 464"/>
                  <a:gd name="T52" fmla="*/ 4 w 472"/>
                  <a:gd name="T53" fmla="*/ 274 h 464"/>
                  <a:gd name="T54" fmla="*/ 0 w 472"/>
                  <a:gd name="T55" fmla="*/ 232 h 464"/>
                  <a:gd name="T56" fmla="*/ 4 w 472"/>
                  <a:gd name="T57" fmla="*/ 190 h 464"/>
                  <a:gd name="T58" fmla="*/ 15 w 472"/>
                  <a:gd name="T59" fmla="*/ 151 h 464"/>
                  <a:gd name="T60" fmla="*/ 32 w 472"/>
                  <a:gd name="T61" fmla="*/ 116 h 464"/>
                  <a:gd name="T62" fmla="*/ 55 w 472"/>
                  <a:gd name="T63" fmla="*/ 83 h 464"/>
                  <a:gd name="T64" fmla="*/ 84 w 472"/>
                  <a:gd name="T65" fmla="*/ 55 h 464"/>
                  <a:gd name="T66" fmla="*/ 116 w 472"/>
                  <a:gd name="T67" fmla="*/ 33 h 464"/>
                  <a:gd name="T68" fmla="*/ 153 w 472"/>
                  <a:gd name="T69" fmla="*/ 16 h 464"/>
                  <a:gd name="T70" fmla="*/ 193 w 472"/>
                  <a:gd name="T71" fmla="*/ 5 h 464"/>
                  <a:gd name="T72" fmla="*/ 236 w 472"/>
                  <a:gd name="T73"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72" h="464">
                    <a:moveTo>
                      <a:pt x="236" y="0"/>
                    </a:moveTo>
                    <a:lnTo>
                      <a:pt x="279" y="5"/>
                    </a:lnTo>
                    <a:lnTo>
                      <a:pt x="319" y="16"/>
                    </a:lnTo>
                    <a:lnTo>
                      <a:pt x="356" y="33"/>
                    </a:lnTo>
                    <a:lnTo>
                      <a:pt x="388" y="55"/>
                    </a:lnTo>
                    <a:lnTo>
                      <a:pt x="417" y="83"/>
                    </a:lnTo>
                    <a:lnTo>
                      <a:pt x="440" y="116"/>
                    </a:lnTo>
                    <a:lnTo>
                      <a:pt x="458" y="151"/>
                    </a:lnTo>
                    <a:lnTo>
                      <a:pt x="468" y="190"/>
                    </a:lnTo>
                    <a:lnTo>
                      <a:pt x="472" y="232"/>
                    </a:lnTo>
                    <a:lnTo>
                      <a:pt x="468" y="274"/>
                    </a:lnTo>
                    <a:lnTo>
                      <a:pt x="458" y="313"/>
                    </a:lnTo>
                    <a:lnTo>
                      <a:pt x="440" y="350"/>
                    </a:lnTo>
                    <a:lnTo>
                      <a:pt x="417" y="382"/>
                    </a:lnTo>
                    <a:lnTo>
                      <a:pt x="388" y="410"/>
                    </a:lnTo>
                    <a:lnTo>
                      <a:pt x="356" y="432"/>
                    </a:lnTo>
                    <a:lnTo>
                      <a:pt x="319" y="450"/>
                    </a:lnTo>
                    <a:lnTo>
                      <a:pt x="279" y="460"/>
                    </a:lnTo>
                    <a:lnTo>
                      <a:pt x="236" y="464"/>
                    </a:lnTo>
                    <a:lnTo>
                      <a:pt x="193" y="460"/>
                    </a:lnTo>
                    <a:lnTo>
                      <a:pt x="153" y="450"/>
                    </a:lnTo>
                    <a:lnTo>
                      <a:pt x="116" y="432"/>
                    </a:lnTo>
                    <a:lnTo>
                      <a:pt x="84" y="410"/>
                    </a:lnTo>
                    <a:lnTo>
                      <a:pt x="55" y="382"/>
                    </a:lnTo>
                    <a:lnTo>
                      <a:pt x="32" y="350"/>
                    </a:lnTo>
                    <a:lnTo>
                      <a:pt x="15" y="313"/>
                    </a:lnTo>
                    <a:lnTo>
                      <a:pt x="4" y="274"/>
                    </a:lnTo>
                    <a:lnTo>
                      <a:pt x="0" y="232"/>
                    </a:lnTo>
                    <a:lnTo>
                      <a:pt x="4" y="190"/>
                    </a:lnTo>
                    <a:lnTo>
                      <a:pt x="15" y="151"/>
                    </a:lnTo>
                    <a:lnTo>
                      <a:pt x="32" y="116"/>
                    </a:lnTo>
                    <a:lnTo>
                      <a:pt x="55" y="83"/>
                    </a:lnTo>
                    <a:lnTo>
                      <a:pt x="84" y="55"/>
                    </a:lnTo>
                    <a:lnTo>
                      <a:pt x="116" y="33"/>
                    </a:lnTo>
                    <a:lnTo>
                      <a:pt x="153" y="16"/>
                    </a:lnTo>
                    <a:lnTo>
                      <a:pt x="193" y="5"/>
                    </a:lnTo>
                    <a:lnTo>
                      <a:pt x="2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a:spLocks/>
              </p:cNvSpPr>
              <p:nvPr/>
            </p:nvSpPr>
            <p:spPr bwMode="auto">
              <a:xfrm>
                <a:off x="4477845" y="4223997"/>
                <a:ext cx="627510" cy="614591"/>
              </a:xfrm>
              <a:custGeom>
                <a:avLst/>
                <a:gdLst>
                  <a:gd name="T0" fmla="*/ 340 w 681"/>
                  <a:gd name="T1" fmla="*/ 0 h 666"/>
                  <a:gd name="T2" fmla="*/ 396 w 681"/>
                  <a:gd name="T3" fmla="*/ 4 h 666"/>
                  <a:gd name="T4" fmla="*/ 449 w 681"/>
                  <a:gd name="T5" fmla="*/ 17 h 666"/>
                  <a:gd name="T6" fmla="*/ 497 w 681"/>
                  <a:gd name="T7" fmla="*/ 36 h 666"/>
                  <a:gd name="T8" fmla="*/ 541 w 681"/>
                  <a:gd name="T9" fmla="*/ 64 h 666"/>
                  <a:gd name="T10" fmla="*/ 581 w 681"/>
                  <a:gd name="T11" fmla="*/ 98 h 666"/>
                  <a:gd name="T12" fmla="*/ 615 w 681"/>
                  <a:gd name="T13" fmla="*/ 137 h 666"/>
                  <a:gd name="T14" fmla="*/ 642 w 681"/>
                  <a:gd name="T15" fmla="*/ 180 h 666"/>
                  <a:gd name="T16" fmla="*/ 664 w 681"/>
                  <a:gd name="T17" fmla="*/ 227 h 666"/>
                  <a:gd name="T18" fmla="*/ 677 w 681"/>
                  <a:gd name="T19" fmla="*/ 279 h 666"/>
                  <a:gd name="T20" fmla="*/ 681 w 681"/>
                  <a:gd name="T21" fmla="*/ 334 h 666"/>
                  <a:gd name="T22" fmla="*/ 677 w 681"/>
                  <a:gd name="T23" fmla="*/ 387 h 666"/>
                  <a:gd name="T24" fmla="*/ 664 w 681"/>
                  <a:gd name="T25" fmla="*/ 438 h 666"/>
                  <a:gd name="T26" fmla="*/ 642 w 681"/>
                  <a:gd name="T27" fmla="*/ 486 h 666"/>
                  <a:gd name="T28" fmla="*/ 615 w 681"/>
                  <a:gd name="T29" fmla="*/ 531 h 666"/>
                  <a:gd name="T30" fmla="*/ 581 w 681"/>
                  <a:gd name="T31" fmla="*/ 568 h 666"/>
                  <a:gd name="T32" fmla="*/ 541 w 681"/>
                  <a:gd name="T33" fmla="*/ 602 h 666"/>
                  <a:gd name="T34" fmla="*/ 497 w 681"/>
                  <a:gd name="T35" fmla="*/ 630 h 666"/>
                  <a:gd name="T36" fmla="*/ 449 w 681"/>
                  <a:gd name="T37" fmla="*/ 649 h 666"/>
                  <a:gd name="T38" fmla="*/ 396 w 681"/>
                  <a:gd name="T39" fmla="*/ 662 h 666"/>
                  <a:gd name="T40" fmla="*/ 340 w 681"/>
                  <a:gd name="T41" fmla="*/ 666 h 666"/>
                  <a:gd name="T42" fmla="*/ 286 w 681"/>
                  <a:gd name="T43" fmla="*/ 662 h 666"/>
                  <a:gd name="T44" fmla="*/ 234 w 681"/>
                  <a:gd name="T45" fmla="*/ 649 h 666"/>
                  <a:gd name="T46" fmla="*/ 185 w 681"/>
                  <a:gd name="T47" fmla="*/ 630 h 666"/>
                  <a:gd name="T48" fmla="*/ 140 w 681"/>
                  <a:gd name="T49" fmla="*/ 602 h 666"/>
                  <a:gd name="T50" fmla="*/ 100 w 681"/>
                  <a:gd name="T51" fmla="*/ 568 h 666"/>
                  <a:gd name="T52" fmla="*/ 67 w 681"/>
                  <a:gd name="T53" fmla="*/ 531 h 666"/>
                  <a:gd name="T54" fmla="*/ 38 w 681"/>
                  <a:gd name="T55" fmla="*/ 486 h 666"/>
                  <a:gd name="T56" fmla="*/ 19 w 681"/>
                  <a:gd name="T57" fmla="*/ 438 h 666"/>
                  <a:gd name="T58" fmla="*/ 6 w 681"/>
                  <a:gd name="T59" fmla="*/ 387 h 666"/>
                  <a:gd name="T60" fmla="*/ 0 w 681"/>
                  <a:gd name="T61" fmla="*/ 334 h 666"/>
                  <a:gd name="T62" fmla="*/ 6 w 681"/>
                  <a:gd name="T63" fmla="*/ 279 h 666"/>
                  <a:gd name="T64" fmla="*/ 19 w 681"/>
                  <a:gd name="T65" fmla="*/ 227 h 666"/>
                  <a:gd name="T66" fmla="*/ 38 w 681"/>
                  <a:gd name="T67" fmla="*/ 180 h 666"/>
                  <a:gd name="T68" fmla="*/ 67 w 681"/>
                  <a:gd name="T69" fmla="*/ 137 h 666"/>
                  <a:gd name="T70" fmla="*/ 100 w 681"/>
                  <a:gd name="T71" fmla="*/ 98 h 666"/>
                  <a:gd name="T72" fmla="*/ 140 w 681"/>
                  <a:gd name="T73" fmla="*/ 64 h 666"/>
                  <a:gd name="T74" fmla="*/ 185 w 681"/>
                  <a:gd name="T75" fmla="*/ 36 h 666"/>
                  <a:gd name="T76" fmla="*/ 234 w 681"/>
                  <a:gd name="T77" fmla="*/ 17 h 666"/>
                  <a:gd name="T78" fmla="*/ 286 w 681"/>
                  <a:gd name="T79" fmla="*/ 4 h 666"/>
                  <a:gd name="T80" fmla="*/ 340 w 681"/>
                  <a:gd name="T81"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81" h="666">
                    <a:moveTo>
                      <a:pt x="340" y="0"/>
                    </a:moveTo>
                    <a:lnTo>
                      <a:pt x="396" y="4"/>
                    </a:lnTo>
                    <a:lnTo>
                      <a:pt x="449" y="17"/>
                    </a:lnTo>
                    <a:lnTo>
                      <a:pt x="497" y="36"/>
                    </a:lnTo>
                    <a:lnTo>
                      <a:pt x="541" y="64"/>
                    </a:lnTo>
                    <a:lnTo>
                      <a:pt x="581" y="98"/>
                    </a:lnTo>
                    <a:lnTo>
                      <a:pt x="615" y="137"/>
                    </a:lnTo>
                    <a:lnTo>
                      <a:pt x="642" y="180"/>
                    </a:lnTo>
                    <a:lnTo>
                      <a:pt x="664" y="227"/>
                    </a:lnTo>
                    <a:lnTo>
                      <a:pt x="677" y="279"/>
                    </a:lnTo>
                    <a:lnTo>
                      <a:pt x="681" y="334"/>
                    </a:lnTo>
                    <a:lnTo>
                      <a:pt x="677" y="387"/>
                    </a:lnTo>
                    <a:lnTo>
                      <a:pt x="664" y="438"/>
                    </a:lnTo>
                    <a:lnTo>
                      <a:pt x="642" y="486"/>
                    </a:lnTo>
                    <a:lnTo>
                      <a:pt x="615" y="531"/>
                    </a:lnTo>
                    <a:lnTo>
                      <a:pt x="581" y="568"/>
                    </a:lnTo>
                    <a:lnTo>
                      <a:pt x="541" y="602"/>
                    </a:lnTo>
                    <a:lnTo>
                      <a:pt x="497" y="630"/>
                    </a:lnTo>
                    <a:lnTo>
                      <a:pt x="449" y="649"/>
                    </a:lnTo>
                    <a:lnTo>
                      <a:pt x="396" y="662"/>
                    </a:lnTo>
                    <a:lnTo>
                      <a:pt x="340" y="666"/>
                    </a:lnTo>
                    <a:lnTo>
                      <a:pt x="286" y="662"/>
                    </a:lnTo>
                    <a:lnTo>
                      <a:pt x="234" y="649"/>
                    </a:lnTo>
                    <a:lnTo>
                      <a:pt x="185" y="630"/>
                    </a:lnTo>
                    <a:lnTo>
                      <a:pt x="140" y="602"/>
                    </a:lnTo>
                    <a:lnTo>
                      <a:pt x="100" y="568"/>
                    </a:lnTo>
                    <a:lnTo>
                      <a:pt x="67" y="531"/>
                    </a:lnTo>
                    <a:lnTo>
                      <a:pt x="38" y="486"/>
                    </a:lnTo>
                    <a:lnTo>
                      <a:pt x="19" y="438"/>
                    </a:lnTo>
                    <a:lnTo>
                      <a:pt x="6" y="387"/>
                    </a:lnTo>
                    <a:lnTo>
                      <a:pt x="0" y="334"/>
                    </a:lnTo>
                    <a:lnTo>
                      <a:pt x="6" y="279"/>
                    </a:lnTo>
                    <a:lnTo>
                      <a:pt x="19" y="227"/>
                    </a:lnTo>
                    <a:lnTo>
                      <a:pt x="38" y="180"/>
                    </a:lnTo>
                    <a:lnTo>
                      <a:pt x="67" y="137"/>
                    </a:lnTo>
                    <a:lnTo>
                      <a:pt x="100" y="98"/>
                    </a:lnTo>
                    <a:lnTo>
                      <a:pt x="140" y="64"/>
                    </a:lnTo>
                    <a:lnTo>
                      <a:pt x="185" y="36"/>
                    </a:lnTo>
                    <a:lnTo>
                      <a:pt x="234" y="17"/>
                    </a:lnTo>
                    <a:lnTo>
                      <a:pt x="286" y="4"/>
                    </a:lnTo>
                    <a:lnTo>
                      <a:pt x="3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Freeform 11"/>
              <p:cNvSpPr>
                <a:spLocks/>
              </p:cNvSpPr>
              <p:nvPr/>
            </p:nvSpPr>
            <p:spPr bwMode="auto">
              <a:xfrm>
                <a:off x="4429859" y="4884728"/>
                <a:ext cx="782542" cy="592444"/>
              </a:xfrm>
              <a:custGeom>
                <a:avLst/>
                <a:gdLst>
                  <a:gd name="T0" fmla="*/ 300 w 847"/>
                  <a:gd name="T1" fmla="*/ 0 h 643"/>
                  <a:gd name="T2" fmla="*/ 430 w 847"/>
                  <a:gd name="T3" fmla="*/ 148 h 643"/>
                  <a:gd name="T4" fmla="*/ 554 w 847"/>
                  <a:gd name="T5" fmla="*/ 0 h 643"/>
                  <a:gd name="T6" fmla="*/ 829 w 847"/>
                  <a:gd name="T7" fmla="*/ 91 h 643"/>
                  <a:gd name="T8" fmla="*/ 847 w 847"/>
                  <a:gd name="T9" fmla="*/ 643 h 643"/>
                  <a:gd name="T10" fmla="*/ 0 w 847"/>
                  <a:gd name="T11" fmla="*/ 643 h 643"/>
                  <a:gd name="T12" fmla="*/ 0 w 847"/>
                  <a:gd name="T13" fmla="*/ 91 h 643"/>
                  <a:gd name="T14" fmla="*/ 300 w 847"/>
                  <a:gd name="T15" fmla="*/ 0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7" h="643">
                    <a:moveTo>
                      <a:pt x="300" y="0"/>
                    </a:moveTo>
                    <a:lnTo>
                      <a:pt x="430" y="148"/>
                    </a:lnTo>
                    <a:lnTo>
                      <a:pt x="554" y="0"/>
                    </a:lnTo>
                    <a:lnTo>
                      <a:pt x="829" y="91"/>
                    </a:lnTo>
                    <a:lnTo>
                      <a:pt x="847" y="643"/>
                    </a:lnTo>
                    <a:lnTo>
                      <a:pt x="0" y="643"/>
                    </a:lnTo>
                    <a:lnTo>
                      <a:pt x="0" y="91"/>
                    </a:lnTo>
                    <a:lnTo>
                      <a:pt x="3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Freeform 12"/>
              <p:cNvSpPr>
                <a:spLocks/>
              </p:cNvSpPr>
              <p:nvPr/>
            </p:nvSpPr>
            <p:spPr bwMode="auto">
              <a:xfrm>
                <a:off x="3326179" y="4223997"/>
                <a:ext cx="625665" cy="614591"/>
              </a:xfrm>
              <a:custGeom>
                <a:avLst/>
                <a:gdLst>
                  <a:gd name="T0" fmla="*/ 339 w 680"/>
                  <a:gd name="T1" fmla="*/ 0 h 666"/>
                  <a:gd name="T2" fmla="*/ 395 w 680"/>
                  <a:gd name="T3" fmla="*/ 4 h 666"/>
                  <a:gd name="T4" fmla="*/ 448 w 680"/>
                  <a:gd name="T5" fmla="*/ 17 h 666"/>
                  <a:gd name="T6" fmla="*/ 496 w 680"/>
                  <a:gd name="T7" fmla="*/ 36 h 666"/>
                  <a:gd name="T8" fmla="*/ 540 w 680"/>
                  <a:gd name="T9" fmla="*/ 64 h 666"/>
                  <a:gd name="T10" fmla="*/ 580 w 680"/>
                  <a:gd name="T11" fmla="*/ 98 h 666"/>
                  <a:gd name="T12" fmla="*/ 614 w 680"/>
                  <a:gd name="T13" fmla="*/ 137 h 666"/>
                  <a:gd name="T14" fmla="*/ 643 w 680"/>
                  <a:gd name="T15" fmla="*/ 180 h 666"/>
                  <a:gd name="T16" fmla="*/ 663 w 680"/>
                  <a:gd name="T17" fmla="*/ 227 h 666"/>
                  <a:gd name="T18" fmla="*/ 675 w 680"/>
                  <a:gd name="T19" fmla="*/ 279 h 666"/>
                  <a:gd name="T20" fmla="*/ 680 w 680"/>
                  <a:gd name="T21" fmla="*/ 334 h 666"/>
                  <a:gd name="T22" fmla="*/ 675 w 680"/>
                  <a:gd name="T23" fmla="*/ 387 h 666"/>
                  <a:gd name="T24" fmla="*/ 663 w 680"/>
                  <a:gd name="T25" fmla="*/ 438 h 666"/>
                  <a:gd name="T26" fmla="*/ 643 w 680"/>
                  <a:gd name="T27" fmla="*/ 486 h 666"/>
                  <a:gd name="T28" fmla="*/ 614 w 680"/>
                  <a:gd name="T29" fmla="*/ 531 h 666"/>
                  <a:gd name="T30" fmla="*/ 580 w 680"/>
                  <a:gd name="T31" fmla="*/ 568 h 666"/>
                  <a:gd name="T32" fmla="*/ 540 w 680"/>
                  <a:gd name="T33" fmla="*/ 602 h 666"/>
                  <a:gd name="T34" fmla="*/ 496 w 680"/>
                  <a:gd name="T35" fmla="*/ 630 h 666"/>
                  <a:gd name="T36" fmla="*/ 448 w 680"/>
                  <a:gd name="T37" fmla="*/ 649 h 666"/>
                  <a:gd name="T38" fmla="*/ 395 w 680"/>
                  <a:gd name="T39" fmla="*/ 662 h 666"/>
                  <a:gd name="T40" fmla="*/ 339 w 680"/>
                  <a:gd name="T41" fmla="*/ 666 h 666"/>
                  <a:gd name="T42" fmla="*/ 285 w 680"/>
                  <a:gd name="T43" fmla="*/ 662 h 666"/>
                  <a:gd name="T44" fmla="*/ 233 w 680"/>
                  <a:gd name="T45" fmla="*/ 649 h 666"/>
                  <a:gd name="T46" fmla="*/ 184 w 680"/>
                  <a:gd name="T47" fmla="*/ 630 h 666"/>
                  <a:gd name="T48" fmla="*/ 139 w 680"/>
                  <a:gd name="T49" fmla="*/ 602 h 666"/>
                  <a:gd name="T50" fmla="*/ 100 w 680"/>
                  <a:gd name="T51" fmla="*/ 568 h 666"/>
                  <a:gd name="T52" fmla="*/ 66 w 680"/>
                  <a:gd name="T53" fmla="*/ 531 h 666"/>
                  <a:gd name="T54" fmla="*/ 37 w 680"/>
                  <a:gd name="T55" fmla="*/ 486 h 666"/>
                  <a:gd name="T56" fmla="*/ 17 w 680"/>
                  <a:gd name="T57" fmla="*/ 438 h 666"/>
                  <a:gd name="T58" fmla="*/ 5 w 680"/>
                  <a:gd name="T59" fmla="*/ 387 h 666"/>
                  <a:gd name="T60" fmla="*/ 0 w 680"/>
                  <a:gd name="T61" fmla="*/ 334 h 666"/>
                  <a:gd name="T62" fmla="*/ 5 w 680"/>
                  <a:gd name="T63" fmla="*/ 279 h 666"/>
                  <a:gd name="T64" fmla="*/ 17 w 680"/>
                  <a:gd name="T65" fmla="*/ 227 h 666"/>
                  <a:gd name="T66" fmla="*/ 37 w 680"/>
                  <a:gd name="T67" fmla="*/ 180 h 666"/>
                  <a:gd name="T68" fmla="*/ 66 w 680"/>
                  <a:gd name="T69" fmla="*/ 137 h 666"/>
                  <a:gd name="T70" fmla="*/ 100 w 680"/>
                  <a:gd name="T71" fmla="*/ 98 h 666"/>
                  <a:gd name="T72" fmla="*/ 139 w 680"/>
                  <a:gd name="T73" fmla="*/ 64 h 666"/>
                  <a:gd name="T74" fmla="*/ 184 w 680"/>
                  <a:gd name="T75" fmla="*/ 36 h 666"/>
                  <a:gd name="T76" fmla="*/ 233 w 680"/>
                  <a:gd name="T77" fmla="*/ 17 h 666"/>
                  <a:gd name="T78" fmla="*/ 285 w 680"/>
                  <a:gd name="T79" fmla="*/ 4 h 666"/>
                  <a:gd name="T80" fmla="*/ 339 w 680"/>
                  <a:gd name="T81"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80" h="666">
                    <a:moveTo>
                      <a:pt x="339" y="0"/>
                    </a:moveTo>
                    <a:lnTo>
                      <a:pt x="395" y="4"/>
                    </a:lnTo>
                    <a:lnTo>
                      <a:pt x="448" y="17"/>
                    </a:lnTo>
                    <a:lnTo>
                      <a:pt x="496" y="36"/>
                    </a:lnTo>
                    <a:lnTo>
                      <a:pt x="540" y="64"/>
                    </a:lnTo>
                    <a:lnTo>
                      <a:pt x="580" y="98"/>
                    </a:lnTo>
                    <a:lnTo>
                      <a:pt x="614" y="137"/>
                    </a:lnTo>
                    <a:lnTo>
                      <a:pt x="643" y="180"/>
                    </a:lnTo>
                    <a:lnTo>
                      <a:pt x="663" y="227"/>
                    </a:lnTo>
                    <a:lnTo>
                      <a:pt x="675" y="279"/>
                    </a:lnTo>
                    <a:lnTo>
                      <a:pt x="680" y="334"/>
                    </a:lnTo>
                    <a:lnTo>
                      <a:pt x="675" y="387"/>
                    </a:lnTo>
                    <a:lnTo>
                      <a:pt x="663" y="438"/>
                    </a:lnTo>
                    <a:lnTo>
                      <a:pt x="643" y="486"/>
                    </a:lnTo>
                    <a:lnTo>
                      <a:pt x="614" y="531"/>
                    </a:lnTo>
                    <a:lnTo>
                      <a:pt x="580" y="568"/>
                    </a:lnTo>
                    <a:lnTo>
                      <a:pt x="540" y="602"/>
                    </a:lnTo>
                    <a:lnTo>
                      <a:pt x="496" y="630"/>
                    </a:lnTo>
                    <a:lnTo>
                      <a:pt x="448" y="649"/>
                    </a:lnTo>
                    <a:lnTo>
                      <a:pt x="395" y="662"/>
                    </a:lnTo>
                    <a:lnTo>
                      <a:pt x="339" y="666"/>
                    </a:lnTo>
                    <a:lnTo>
                      <a:pt x="285" y="662"/>
                    </a:lnTo>
                    <a:lnTo>
                      <a:pt x="233" y="649"/>
                    </a:lnTo>
                    <a:lnTo>
                      <a:pt x="184" y="630"/>
                    </a:lnTo>
                    <a:lnTo>
                      <a:pt x="139" y="602"/>
                    </a:lnTo>
                    <a:lnTo>
                      <a:pt x="100" y="568"/>
                    </a:lnTo>
                    <a:lnTo>
                      <a:pt x="66" y="531"/>
                    </a:lnTo>
                    <a:lnTo>
                      <a:pt x="37" y="486"/>
                    </a:lnTo>
                    <a:lnTo>
                      <a:pt x="17" y="438"/>
                    </a:lnTo>
                    <a:lnTo>
                      <a:pt x="5" y="387"/>
                    </a:lnTo>
                    <a:lnTo>
                      <a:pt x="0" y="334"/>
                    </a:lnTo>
                    <a:lnTo>
                      <a:pt x="5" y="279"/>
                    </a:lnTo>
                    <a:lnTo>
                      <a:pt x="17" y="227"/>
                    </a:lnTo>
                    <a:lnTo>
                      <a:pt x="37" y="180"/>
                    </a:lnTo>
                    <a:lnTo>
                      <a:pt x="66" y="137"/>
                    </a:lnTo>
                    <a:lnTo>
                      <a:pt x="100" y="98"/>
                    </a:lnTo>
                    <a:lnTo>
                      <a:pt x="139" y="64"/>
                    </a:lnTo>
                    <a:lnTo>
                      <a:pt x="184" y="36"/>
                    </a:lnTo>
                    <a:lnTo>
                      <a:pt x="233" y="17"/>
                    </a:lnTo>
                    <a:lnTo>
                      <a:pt x="285" y="4"/>
                    </a:lnTo>
                    <a:lnTo>
                      <a:pt x="3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Freeform 13"/>
              <p:cNvSpPr>
                <a:spLocks/>
              </p:cNvSpPr>
              <p:nvPr/>
            </p:nvSpPr>
            <p:spPr bwMode="auto">
              <a:xfrm>
                <a:off x="3248663" y="4884728"/>
                <a:ext cx="780697" cy="592444"/>
              </a:xfrm>
              <a:custGeom>
                <a:avLst/>
                <a:gdLst>
                  <a:gd name="T0" fmla="*/ 301 w 848"/>
                  <a:gd name="T1" fmla="*/ 0 h 643"/>
                  <a:gd name="T2" fmla="*/ 430 w 848"/>
                  <a:gd name="T3" fmla="*/ 148 h 643"/>
                  <a:gd name="T4" fmla="*/ 556 w 848"/>
                  <a:gd name="T5" fmla="*/ 0 h 643"/>
                  <a:gd name="T6" fmla="*/ 829 w 848"/>
                  <a:gd name="T7" fmla="*/ 91 h 643"/>
                  <a:gd name="T8" fmla="*/ 848 w 848"/>
                  <a:gd name="T9" fmla="*/ 643 h 643"/>
                  <a:gd name="T10" fmla="*/ 0 w 848"/>
                  <a:gd name="T11" fmla="*/ 643 h 643"/>
                  <a:gd name="T12" fmla="*/ 0 w 848"/>
                  <a:gd name="T13" fmla="*/ 91 h 643"/>
                  <a:gd name="T14" fmla="*/ 301 w 848"/>
                  <a:gd name="T15" fmla="*/ 0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8" h="643">
                    <a:moveTo>
                      <a:pt x="301" y="0"/>
                    </a:moveTo>
                    <a:lnTo>
                      <a:pt x="430" y="148"/>
                    </a:lnTo>
                    <a:lnTo>
                      <a:pt x="556" y="0"/>
                    </a:lnTo>
                    <a:lnTo>
                      <a:pt x="829" y="91"/>
                    </a:lnTo>
                    <a:lnTo>
                      <a:pt x="848" y="643"/>
                    </a:lnTo>
                    <a:lnTo>
                      <a:pt x="0" y="643"/>
                    </a:lnTo>
                    <a:lnTo>
                      <a:pt x="0" y="91"/>
                    </a:lnTo>
                    <a:lnTo>
                      <a:pt x="3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Freeform 14"/>
              <p:cNvSpPr>
                <a:spLocks/>
              </p:cNvSpPr>
              <p:nvPr/>
            </p:nvSpPr>
            <p:spPr bwMode="auto">
              <a:xfrm>
                <a:off x="3961072" y="3877021"/>
                <a:ext cx="459559" cy="450331"/>
              </a:xfrm>
              <a:custGeom>
                <a:avLst/>
                <a:gdLst>
                  <a:gd name="T0" fmla="*/ 249 w 497"/>
                  <a:gd name="T1" fmla="*/ 0 h 488"/>
                  <a:gd name="T2" fmla="*/ 293 w 497"/>
                  <a:gd name="T3" fmla="*/ 4 h 488"/>
                  <a:gd name="T4" fmla="*/ 334 w 497"/>
                  <a:gd name="T5" fmla="*/ 15 h 488"/>
                  <a:gd name="T6" fmla="*/ 374 w 497"/>
                  <a:gd name="T7" fmla="*/ 34 h 488"/>
                  <a:gd name="T8" fmla="*/ 408 w 497"/>
                  <a:gd name="T9" fmla="*/ 57 h 488"/>
                  <a:gd name="T10" fmla="*/ 438 w 497"/>
                  <a:gd name="T11" fmla="*/ 87 h 488"/>
                  <a:gd name="T12" fmla="*/ 463 w 497"/>
                  <a:gd name="T13" fmla="*/ 122 h 488"/>
                  <a:gd name="T14" fmla="*/ 481 w 497"/>
                  <a:gd name="T15" fmla="*/ 159 h 488"/>
                  <a:gd name="T16" fmla="*/ 493 w 497"/>
                  <a:gd name="T17" fmla="*/ 200 h 488"/>
                  <a:gd name="T18" fmla="*/ 497 w 497"/>
                  <a:gd name="T19" fmla="*/ 244 h 488"/>
                  <a:gd name="T20" fmla="*/ 493 w 497"/>
                  <a:gd name="T21" fmla="*/ 288 h 488"/>
                  <a:gd name="T22" fmla="*/ 481 w 497"/>
                  <a:gd name="T23" fmla="*/ 328 h 488"/>
                  <a:gd name="T24" fmla="*/ 463 w 497"/>
                  <a:gd name="T25" fmla="*/ 367 h 488"/>
                  <a:gd name="T26" fmla="*/ 438 w 497"/>
                  <a:gd name="T27" fmla="*/ 401 h 488"/>
                  <a:gd name="T28" fmla="*/ 408 w 497"/>
                  <a:gd name="T29" fmla="*/ 430 h 488"/>
                  <a:gd name="T30" fmla="*/ 374 w 497"/>
                  <a:gd name="T31" fmla="*/ 454 h 488"/>
                  <a:gd name="T32" fmla="*/ 334 w 497"/>
                  <a:gd name="T33" fmla="*/ 472 h 488"/>
                  <a:gd name="T34" fmla="*/ 293 w 497"/>
                  <a:gd name="T35" fmla="*/ 483 h 488"/>
                  <a:gd name="T36" fmla="*/ 249 w 497"/>
                  <a:gd name="T37" fmla="*/ 488 h 488"/>
                  <a:gd name="T38" fmla="*/ 203 w 497"/>
                  <a:gd name="T39" fmla="*/ 483 h 488"/>
                  <a:gd name="T40" fmla="*/ 162 w 497"/>
                  <a:gd name="T41" fmla="*/ 472 h 488"/>
                  <a:gd name="T42" fmla="*/ 122 w 497"/>
                  <a:gd name="T43" fmla="*/ 454 h 488"/>
                  <a:gd name="T44" fmla="*/ 88 w 497"/>
                  <a:gd name="T45" fmla="*/ 430 h 488"/>
                  <a:gd name="T46" fmla="*/ 58 w 497"/>
                  <a:gd name="T47" fmla="*/ 401 h 488"/>
                  <a:gd name="T48" fmla="*/ 34 w 497"/>
                  <a:gd name="T49" fmla="*/ 367 h 488"/>
                  <a:gd name="T50" fmla="*/ 15 w 497"/>
                  <a:gd name="T51" fmla="*/ 328 h 488"/>
                  <a:gd name="T52" fmla="*/ 4 w 497"/>
                  <a:gd name="T53" fmla="*/ 288 h 488"/>
                  <a:gd name="T54" fmla="*/ 0 w 497"/>
                  <a:gd name="T55" fmla="*/ 244 h 488"/>
                  <a:gd name="T56" fmla="*/ 4 w 497"/>
                  <a:gd name="T57" fmla="*/ 200 h 488"/>
                  <a:gd name="T58" fmla="*/ 15 w 497"/>
                  <a:gd name="T59" fmla="*/ 159 h 488"/>
                  <a:gd name="T60" fmla="*/ 34 w 497"/>
                  <a:gd name="T61" fmla="*/ 122 h 488"/>
                  <a:gd name="T62" fmla="*/ 58 w 497"/>
                  <a:gd name="T63" fmla="*/ 87 h 488"/>
                  <a:gd name="T64" fmla="*/ 88 w 497"/>
                  <a:gd name="T65" fmla="*/ 57 h 488"/>
                  <a:gd name="T66" fmla="*/ 122 w 497"/>
                  <a:gd name="T67" fmla="*/ 34 h 488"/>
                  <a:gd name="T68" fmla="*/ 162 w 497"/>
                  <a:gd name="T69" fmla="*/ 15 h 488"/>
                  <a:gd name="T70" fmla="*/ 203 w 497"/>
                  <a:gd name="T71" fmla="*/ 4 h 488"/>
                  <a:gd name="T72" fmla="*/ 249 w 497"/>
                  <a:gd name="T73" fmla="*/ 0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7" h="488">
                    <a:moveTo>
                      <a:pt x="249" y="0"/>
                    </a:moveTo>
                    <a:lnTo>
                      <a:pt x="293" y="4"/>
                    </a:lnTo>
                    <a:lnTo>
                      <a:pt x="334" y="15"/>
                    </a:lnTo>
                    <a:lnTo>
                      <a:pt x="374" y="34"/>
                    </a:lnTo>
                    <a:lnTo>
                      <a:pt x="408" y="57"/>
                    </a:lnTo>
                    <a:lnTo>
                      <a:pt x="438" y="87"/>
                    </a:lnTo>
                    <a:lnTo>
                      <a:pt x="463" y="122"/>
                    </a:lnTo>
                    <a:lnTo>
                      <a:pt x="481" y="159"/>
                    </a:lnTo>
                    <a:lnTo>
                      <a:pt x="493" y="200"/>
                    </a:lnTo>
                    <a:lnTo>
                      <a:pt x="497" y="244"/>
                    </a:lnTo>
                    <a:lnTo>
                      <a:pt x="493" y="288"/>
                    </a:lnTo>
                    <a:lnTo>
                      <a:pt x="481" y="328"/>
                    </a:lnTo>
                    <a:lnTo>
                      <a:pt x="463" y="367"/>
                    </a:lnTo>
                    <a:lnTo>
                      <a:pt x="438" y="401"/>
                    </a:lnTo>
                    <a:lnTo>
                      <a:pt x="408" y="430"/>
                    </a:lnTo>
                    <a:lnTo>
                      <a:pt x="374" y="454"/>
                    </a:lnTo>
                    <a:lnTo>
                      <a:pt x="334" y="472"/>
                    </a:lnTo>
                    <a:lnTo>
                      <a:pt x="293" y="483"/>
                    </a:lnTo>
                    <a:lnTo>
                      <a:pt x="249" y="488"/>
                    </a:lnTo>
                    <a:lnTo>
                      <a:pt x="203" y="483"/>
                    </a:lnTo>
                    <a:lnTo>
                      <a:pt x="162" y="472"/>
                    </a:lnTo>
                    <a:lnTo>
                      <a:pt x="122" y="454"/>
                    </a:lnTo>
                    <a:lnTo>
                      <a:pt x="88" y="430"/>
                    </a:lnTo>
                    <a:lnTo>
                      <a:pt x="58" y="401"/>
                    </a:lnTo>
                    <a:lnTo>
                      <a:pt x="34" y="367"/>
                    </a:lnTo>
                    <a:lnTo>
                      <a:pt x="15" y="328"/>
                    </a:lnTo>
                    <a:lnTo>
                      <a:pt x="4" y="288"/>
                    </a:lnTo>
                    <a:lnTo>
                      <a:pt x="0" y="244"/>
                    </a:lnTo>
                    <a:lnTo>
                      <a:pt x="4" y="200"/>
                    </a:lnTo>
                    <a:lnTo>
                      <a:pt x="15" y="159"/>
                    </a:lnTo>
                    <a:lnTo>
                      <a:pt x="34" y="122"/>
                    </a:lnTo>
                    <a:lnTo>
                      <a:pt x="58" y="87"/>
                    </a:lnTo>
                    <a:lnTo>
                      <a:pt x="88" y="57"/>
                    </a:lnTo>
                    <a:lnTo>
                      <a:pt x="122" y="34"/>
                    </a:lnTo>
                    <a:lnTo>
                      <a:pt x="162" y="15"/>
                    </a:lnTo>
                    <a:lnTo>
                      <a:pt x="203" y="4"/>
                    </a:lnTo>
                    <a:lnTo>
                      <a:pt x="2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Freeform 15"/>
              <p:cNvSpPr>
                <a:spLocks/>
              </p:cNvSpPr>
              <p:nvPr/>
            </p:nvSpPr>
            <p:spPr bwMode="auto">
              <a:xfrm>
                <a:off x="3911240" y="4360573"/>
                <a:ext cx="566605" cy="433720"/>
              </a:xfrm>
              <a:custGeom>
                <a:avLst/>
                <a:gdLst>
                  <a:gd name="T0" fmla="*/ 63 w 614"/>
                  <a:gd name="T1" fmla="*/ 0 h 471"/>
                  <a:gd name="T2" fmla="*/ 214 w 614"/>
                  <a:gd name="T3" fmla="*/ 0 h 471"/>
                  <a:gd name="T4" fmla="*/ 309 w 614"/>
                  <a:gd name="T5" fmla="*/ 109 h 471"/>
                  <a:gd name="T6" fmla="*/ 400 w 614"/>
                  <a:gd name="T7" fmla="*/ 0 h 471"/>
                  <a:gd name="T8" fmla="*/ 577 w 614"/>
                  <a:gd name="T9" fmla="*/ 0 h 471"/>
                  <a:gd name="T10" fmla="*/ 563 w 614"/>
                  <a:gd name="T11" fmla="*/ 45 h 471"/>
                  <a:gd name="T12" fmla="*/ 550 w 614"/>
                  <a:gd name="T13" fmla="*/ 91 h 471"/>
                  <a:gd name="T14" fmla="*/ 543 w 614"/>
                  <a:gd name="T15" fmla="*/ 137 h 471"/>
                  <a:gd name="T16" fmla="*/ 539 w 614"/>
                  <a:gd name="T17" fmla="*/ 186 h 471"/>
                  <a:gd name="T18" fmla="*/ 543 w 614"/>
                  <a:gd name="T19" fmla="*/ 244 h 471"/>
                  <a:gd name="T20" fmla="*/ 553 w 614"/>
                  <a:gd name="T21" fmla="*/ 300 h 471"/>
                  <a:gd name="T22" fmla="*/ 568 w 614"/>
                  <a:gd name="T23" fmla="*/ 353 h 471"/>
                  <a:gd name="T24" fmla="*/ 590 w 614"/>
                  <a:gd name="T25" fmla="*/ 405 h 471"/>
                  <a:gd name="T26" fmla="*/ 614 w 614"/>
                  <a:gd name="T27" fmla="*/ 455 h 471"/>
                  <a:gd name="T28" fmla="*/ 614 w 614"/>
                  <a:gd name="T29" fmla="*/ 471 h 471"/>
                  <a:gd name="T30" fmla="*/ 0 w 614"/>
                  <a:gd name="T31" fmla="*/ 471 h 471"/>
                  <a:gd name="T32" fmla="*/ 34 w 614"/>
                  <a:gd name="T33" fmla="*/ 420 h 471"/>
                  <a:gd name="T34" fmla="*/ 63 w 614"/>
                  <a:gd name="T35" fmla="*/ 366 h 471"/>
                  <a:gd name="T36" fmla="*/ 84 w 614"/>
                  <a:gd name="T37" fmla="*/ 309 h 471"/>
                  <a:gd name="T38" fmla="*/ 97 w 614"/>
                  <a:gd name="T39" fmla="*/ 248 h 471"/>
                  <a:gd name="T40" fmla="*/ 101 w 614"/>
                  <a:gd name="T41" fmla="*/ 186 h 471"/>
                  <a:gd name="T42" fmla="*/ 98 w 614"/>
                  <a:gd name="T43" fmla="*/ 137 h 471"/>
                  <a:gd name="T44" fmla="*/ 91 w 614"/>
                  <a:gd name="T45" fmla="*/ 89 h 471"/>
                  <a:gd name="T46" fmla="*/ 79 w 614"/>
                  <a:gd name="T47" fmla="*/ 45 h 471"/>
                  <a:gd name="T48" fmla="*/ 63 w 614"/>
                  <a:gd name="T49" fmla="*/ 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14" h="471">
                    <a:moveTo>
                      <a:pt x="63" y="0"/>
                    </a:moveTo>
                    <a:lnTo>
                      <a:pt x="214" y="0"/>
                    </a:lnTo>
                    <a:lnTo>
                      <a:pt x="309" y="109"/>
                    </a:lnTo>
                    <a:lnTo>
                      <a:pt x="400" y="0"/>
                    </a:lnTo>
                    <a:lnTo>
                      <a:pt x="577" y="0"/>
                    </a:lnTo>
                    <a:lnTo>
                      <a:pt x="563" y="45"/>
                    </a:lnTo>
                    <a:lnTo>
                      <a:pt x="550" y="91"/>
                    </a:lnTo>
                    <a:lnTo>
                      <a:pt x="543" y="137"/>
                    </a:lnTo>
                    <a:lnTo>
                      <a:pt x="539" y="186"/>
                    </a:lnTo>
                    <a:lnTo>
                      <a:pt x="543" y="244"/>
                    </a:lnTo>
                    <a:lnTo>
                      <a:pt x="553" y="300"/>
                    </a:lnTo>
                    <a:lnTo>
                      <a:pt x="568" y="353"/>
                    </a:lnTo>
                    <a:lnTo>
                      <a:pt x="590" y="405"/>
                    </a:lnTo>
                    <a:lnTo>
                      <a:pt x="614" y="455"/>
                    </a:lnTo>
                    <a:lnTo>
                      <a:pt x="614" y="471"/>
                    </a:lnTo>
                    <a:lnTo>
                      <a:pt x="0" y="471"/>
                    </a:lnTo>
                    <a:lnTo>
                      <a:pt x="34" y="420"/>
                    </a:lnTo>
                    <a:lnTo>
                      <a:pt x="63" y="366"/>
                    </a:lnTo>
                    <a:lnTo>
                      <a:pt x="84" y="309"/>
                    </a:lnTo>
                    <a:lnTo>
                      <a:pt x="97" y="248"/>
                    </a:lnTo>
                    <a:lnTo>
                      <a:pt x="101" y="186"/>
                    </a:lnTo>
                    <a:lnTo>
                      <a:pt x="98" y="137"/>
                    </a:lnTo>
                    <a:lnTo>
                      <a:pt x="91" y="89"/>
                    </a:lnTo>
                    <a:lnTo>
                      <a:pt x="79" y="45"/>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Freeform 16"/>
              <p:cNvSpPr>
                <a:spLocks/>
              </p:cNvSpPr>
              <p:nvPr/>
            </p:nvSpPr>
            <p:spPr bwMode="auto">
              <a:xfrm>
                <a:off x="2204043" y="4233225"/>
                <a:ext cx="625665" cy="614591"/>
              </a:xfrm>
              <a:custGeom>
                <a:avLst/>
                <a:gdLst>
                  <a:gd name="T0" fmla="*/ 340 w 679"/>
                  <a:gd name="T1" fmla="*/ 0 h 666"/>
                  <a:gd name="T2" fmla="*/ 395 w 679"/>
                  <a:gd name="T3" fmla="*/ 4 h 666"/>
                  <a:gd name="T4" fmla="*/ 447 w 679"/>
                  <a:gd name="T5" fmla="*/ 16 h 666"/>
                  <a:gd name="T6" fmla="*/ 496 w 679"/>
                  <a:gd name="T7" fmla="*/ 36 h 666"/>
                  <a:gd name="T8" fmla="*/ 540 w 679"/>
                  <a:gd name="T9" fmla="*/ 64 h 666"/>
                  <a:gd name="T10" fmla="*/ 580 w 679"/>
                  <a:gd name="T11" fmla="*/ 97 h 666"/>
                  <a:gd name="T12" fmla="*/ 614 w 679"/>
                  <a:gd name="T13" fmla="*/ 135 h 666"/>
                  <a:gd name="T14" fmla="*/ 641 w 679"/>
                  <a:gd name="T15" fmla="*/ 180 h 666"/>
                  <a:gd name="T16" fmla="*/ 662 w 679"/>
                  <a:gd name="T17" fmla="*/ 227 h 666"/>
                  <a:gd name="T18" fmla="*/ 675 w 679"/>
                  <a:gd name="T19" fmla="*/ 279 h 666"/>
                  <a:gd name="T20" fmla="*/ 679 w 679"/>
                  <a:gd name="T21" fmla="*/ 332 h 666"/>
                  <a:gd name="T22" fmla="*/ 675 w 679"/>
                  <a:gd name="T23" fmla="*/ 386 h 666"/>
                  <a:gd name="T24" fmla="*/ 662 w 679"/>
                  <a:gd name="T25" fmla="*/ 438 h 666"/>
                  <a:gd name="T26" fmla="*/ 641 w 679"/>
                  <a:gd name="T27" fmla="*/ 486 h 666"/>
                  <a:gd name="T28" fmla="*/ 614 w 679"/>
                  <a:gd name="T29" fmla="*/ 529 h 666"/>
                  <a:gd name="T30" fmla="*/ 580 w 679"/>
                  <a:gd name="T31" fmla="*/ 568 h 666"/>
                  <a:gd name="T32" fmla="*/ 540 w 679"/>
                  <a:gd name="T33" fmla="*/ 602 h 666"/>
                  <a:gd name="T34" fmla="*/ 496 w 679"/>
                  <a:gd name="T35" fmla="*/ 629 h 666"/>
                  <a:gd name="T36" fmla="*/ 447 w 679"/>
                  <a:gd name="T37" fmla="*/ 649 h 666"/>
                  <a:gd name="T38" fmla="*/ 395 w 679"/>
                  <a:gd name="T39" fmla="*/ 662 h 666"/>
                  <a:gd name="T40" fmla="*/ 340 w 679"/>
                  <a:gd name="T41" fmla="*/ 666 h 666"/>
                  <a:gd name="T42" fmla="*/ 285 w 679"/>
                  <a:gd name="T43" fmla="*/ 662 h 666"/>
                  <a:gd name="T44" fmla="*/ 232 w 679"/>
                  <a:gd name="T45" fmla="*/ 649 h 666"/>
                  <a:gd name="T46" fmla="*/ 184 w 679"/>
                  <a:gd name="T47" fmla="*/ 629 h 666"/>
                  <a:gd name="T48" fmla="*/ 138 w 679"/>
                  <a:gd name="T49" fmla="*/ 602 h 666"/>
                  <a:gd name="T50" fmla="*/ 100 w 679"/>
                  <a:gd name="T51" fmla="*/ 568 h 666"/>
                  <a:gd name="T52" fmla="*/ 66 w 679"/>
                  <a:gd name="T53" fmla="*/ 529 h 666"/>
                  <a:gd name="T54" fmla="*/ 37 w 679"/>
                  <a:gd name="T55" fmla="*/ 486 h 666"/>
                  <a:gd name="T56" fmla="*/ 17 w 679"/>
                  <a:gd name="T57" fmla="*/ 438 h 666"/>
                  <a:gd name="T58" fmla="*/ 4 w 679"/>
                  <a:gd name="T59" fmla="*/ 386 h 666"/>
                  <a:gd name="T60" fmla="*/ 0 w 679"/>
                  <a:gd name="T61" fmla="*/ 332 h 666"/>
                  <a:gd name="T62" fmla="*/ 4 w 679"/>
                  <a:gd name="T63" fmla="*/ 279 h 666"/>
                  <a:gd name="T64" fmla="*/ 17 w 679"/>
                  <a:gd name="T65" fmla="*/ 227 h 666"/>
                  <a:gd name="T66" fmla="*/ 37 w 679"/>
                  <a:gd name="T67" fmla="*/ 180 h 666"/>
                  <a:gd name="T68" fmla="*/ 66 w 679"/>
                  <a:gd name="T69" fmla="*/ 135 h 666"/>
                  <a:gd name="T70" fmla="*/ 100 w 679"/>
                  <a:gd name="T71" fmla="*/ 97 h 666"/>
                  <a:gd name="T72" fmla="*/ 138 w 679"/>
                  <a:gd name="T73" fmla="*/ 64 h 666"/>
                  <a:gd name="T74" fmla="*/ 184 w 679"/>
                  <a:gd name="T75" fmla="*/ 36 h 666"/>
                  <a:gd name="T76" fmla="*/ 232 w 679"/>
                  <a:gd name="T77" fmla="*/ 16 h 666"/>
                  <a:gd name="T78" fmla="*/ 285 w 679"/>
                  <a:gd name="T79" fmla="*/ 4 h 666"/>
                  <a:gd name="T80" fmla="*/ 340 w 679"/>
                  <a:gd name="T81"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9" h="666">
                    <a:moveTo>
                      <a:pt x="340" y="0"/>
                    </a:moveTo>
                    <a:lnTo>
                      <a:pt x="395" y="4"/>
                    </a:lnTo>
                    <a:lnTo>
                      <a:pt x="447" y="16"/>
                    </a:lnTo>
                    <a:lnTo>
                      <a:pt x="496" y="36"/>
                    </a:lnTo>
                    <a:lnTo>
                      <a:pt x="540" y="64"/>
                    </a:lnTo>
                    <a:lnTo>
                      <a:pt x="580" y="97"/>
                    </a:lnTo>
                    <a:lnTo>
                      <a:pt x="614" y="135"/>
                    </a:lnTo>
                    <a:lnTo>
                      <a:pt x="641" y="180"/>
                    </a:lnTo>
                    <a:lnTo>
                      <a:pt x="662" y="227"/>
                    </a:lnTo>
                    <a:lnTo>
                      <a:pt x="675" y="279"/>
                    </a:lnTo>
                    <a:lnTo>
                      <a:pt x="679" y="332"/>
                    </a:lnTo>
                    <a:lnTo>
                      <a:pt x="675" y="386"/>
                    </a:lnTo>
                    <a:lnTo>
                      <a:pt x="662" y="438"/>
                    </a:lnTo>
                    <a:lnTo>
                      <a:pt x="641" y="486"/>
                    </a:lnTo>
                    <a:lnTo>
                      <a:pt x="614" y="529"/>
                    </a:lnTo>
                    <a:lnTo>
                      <a:pt x="580" y="568"/>
                    </a:lnTo>
                    <a:lnTo>
                      <a:pt x="540" y="602"/>
                    </a:lnTo>
                    <a:lnTo>
                      <a:pt x="496" y="629"/>
                    </a:lnTo>
                    <a:lnTo>
                      <a:pt x="447" y="649"/>
                    </a:lnTo>
                    <a:lnTo>
                      <a:pt x="395" y="662"/>
                    </a:lnTo>
                    <a:lnTo>
                      <a:pt x="340" y="666"/>
                    </a:lnTo>
                    <a:lnTo>
                      <a:pt x="285" y="662"/>
                    </a:lnTo>
                    <a:lnTo>
                      <a:pt x="232" y="649"/>
                    </a:lnTo>
                    <a:lnTo>
                      <a:pt x="184" y="629"/>
                    </a:lnTo>
                    <a:lnTo>
                      <a:pt x="138" y="602"/>
                    </a:lnTo>
                    <a:lnTo>
                      <a:pt x="100" y="568"/>
                    </a:lnTo>
                    <a:lnTo>
                      <a:pt x="66" y="529"/>
                    </a:lnTo>
                    <a:lnTo>
                      <a:pt x="37" y="486"/>
                    </a:lnTo>
                    <a:lnTo>
                      <a:pt x="17" y="438"/>
                    </a:lnTo>
                    <a:lnTo>
                      <a:pt x="4" y="386"/>
                    </a:lnTo>
                    <a:lnTo>
                      <a:pt x="0" y="332"/>
                    </a:lnTo>
                    <a:lnTo>
                      <a:pt x="4" y="279"/>
                    </a:lnTo>
                    <a:lnTo>
                      <a:pt x="17" y="227"/>
                    </a:lnTo>
                    <a:lnTo>
                      <a:pt x="37" y="180"/>
                    </a:lnTo>
                    <a:lnTo>
                      <a:pt x="66" y="135"/>
                    </a:lnTo>
                    <a:lnTo>
                      <a:pt x="100" y="97"/>
                    </a:lnTo>
                    <a:lnTo>
                      <a:pt x="138" y="64"/>
                    </a:lnTo>
                    <a:lnTo>
                      <a:pt x="184" y="36"/>
                    </a:lnTo>
                    <a:lnTo>
                      <a:pt x="232" y="16"/>
                    </a:lnTo>
                    <a:lnTo>
                      <a:pt x="285" y="4"/>
                    </a:lnTo>
                    <a:lnTo>
                      <a:pt x="3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Freeform 17"/>
              <p:cNvSpPr>
                <a:spLocks/>
              </p:cNvSpPr>
              <p:nvPr/>
            </p:nvSpPr>
            <p:spPr bwMode="auto">
              <a:xfrm>
                <a:off x="2126527" y="4892111"/>
                <a:ext cx="780697" cy="594289"/>
              </a:xfrm>
              <a:custGeom>
                <a:avLst/>
                <a:gdLst>
                  <a:gd name="T0" fmla="*/ 299 w 847"/>
                  <a:gd name="T1" fmla="*/ 0 h 642"/>
                  <a:gd name="T2" fmla="*/ 429 w 847"/>
                  <a:gd name="T3" fmla="*/ 148 h 642"/>
                  <a:gd name="T4" fmla="*/ 554 w 847"/>
                  <a:gd name="T5" fmla="*/ 0 h 642"/>
                  <a:gd name="T6" fmla="*/ 829 w 847"/>
                  <a:gd name="T7" fmla="*/ 92 h 642"/>
                  <a:gd name="T8" fmla="*/ 847 w 847"/>
                  <a:gd name="T9" fmla="*/ 642 h 642"/>
                  <a:gd name="T10" fmla="*/ 0 w 847"/>
                  <a:gd name="T11" fmla="*/ 642 h 642"/>
                  <a:gd name="T12" fmla="*/ 0 w 847"/>
                  <a:gd name="T13" fmla="*/ 92 h 642"/>
                  <a:gd name="T14" fmla="*/ 299 w 847"/>
                  <a:gd name="T15" fmla="*/ 0 h 6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7" h="642">
                    <a:moveTo>
                      <a:pt x="299" y="0"/>
                    </a:moveTo>
                    <a:lnTo>
                      <a:pt x="429" y="148"/>
                    </a:lnTo>
                    <a:lnTo>
                      <a:pt x="554" y="0"/>
                    </a:lnTo>
                    <a:lnTo>
                      <a:pt x="829" y="92"/>
                    </a:lnTo>
                    <a:lnTo>
                      <a:pt x="847" y="642"/>
                    </a:lnTo>
                    <a:lnTo>
                      <a:pt x="0" y="642"/>
                    </a:lnTo>
                    <a:lnTo>
                      <a:pt x="0" y="92"/>
                    </a:lnTo>
                    <a:lnTo>
                      <a:pt x="2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8"/>
              <p:cNvSpPr>
                <a:spLocks/>
              </p:cNvSpPr>
              <p:nvPr/>
            </p:nvSpPr>
            <p:spPr bwMode="auto">
              <a:xfrm>
                <a:off x="2838935" y="3886249"/>
                <a:ext cx="459559" cy="450331"/>
              </a:xfrm>
              <a:custGeom>
                <a:avLst/>
                <a:gdLst>
                  <a:gd name="T0" fmla="*/ 248 w 497"/>
                  <a:gd name="T1" fmla="*/ 0 h 487"/>
                  <a:gd name="T2" fmla="*/ 294 w 497"/>
                  <a:gd name="T3" fmla="*/ 3 h 487"/>
                  <a:gd name="T4" fmla="*/ 335 w 497"/>
                  <a:gd name="T5" fmla="*/ 14 h 487"/>
                  <a:gd name="T6" fmla="*/ 374 w 497"/>
                  <a:gd name="T7" fmla="*/ 32 h 487"/>
                  <a:gd name="T8" fmla="*/ 409 w 497"/>
                  <a:gd name="T9" fmla="*/ 57 h 487"/>
                  <a:gd name="T10" fmla="*/ 439 w 497"/>
                  <a:gd name="T11" fmla="*/ 86 h 487"/>
                  <a:gd name="T12" fmla="*/ 463 w 497"/>
                  <a:gd name="T13" fmla="*/ 120 h 487"/>
                  <a:gd name="T14" fmla="*/ 482 w 497"/>
                  <a:gd name="T15" fmla="*/ 158 h 487"/>
                  <a:gd name="T16" fmla="*/ 493 w 497"/>
                  <a:gd name="T17" fmla="*/ 200 h 487"/>
                  <a:gd name="T18" fmla="*/ 497 w 497"/>
                  <a:gd name="T19" fmla="*/ 243 h 487"/>
                  <a:gd name="T20" fmla="*/ 493 w 497"/>
                  <a:gd name="T21" fmla="*/ 288 h 487"/>
                  <a:gd name="T22" fmla="*/ 482 w 497"/>
                  <a:gd name="T23" fmla="*/ 328 h 487"/>
                  <a:gd name="T24" fmla="*/ 463 w 497"/>
                  <a:gd name="T25" fmla="*/ 366 h 487"/>
                  <a:gd name="T26" fmla="*/ 439 w 497"/>
                  <a:gd name="T27" fmla="*/ 401 h 487"/>
                  <a:gd name="T28" fmla="*/ 409 w 497"/>
                  <a:gd name="T29" fmla="*/ 430 h 487"/>
                  <a:gd name="T30" fmla="*/ 374 w 497"/>
                  <a:gd name="T31" fmla="*/ 454 h 487"/>
                  <a:gd name="T32" fmla="*/ 335 w 497"/>
                  <a:gd name="T33" fmla="*/ 472 h 487"/>
                  <a:gd name="T34" fmla="*/ 294 w 497"/>
                  <a:gd name="T35" fmla="*/ 483 h 487"/>
                  <a:gd name="T36" fmla="*/ 248 w 497"/>
                  <a:gd name="T37" fmla="*/ 487 h 487"/>
                  <a:gd name="T38" fmla="*/ 204 w 497"/>
                  <a:gd name="T39" fmla="*/ 483 h 487"/>
                  <a:gd name="T40" fmla="*/ 161 w 497"/>
                  <a:gd name="T41" fmla="*/ 472 h 487"/>
                  <a:gd name="T42" fmla="*/ 123 w 497"/>
                  <a:gd name="T43" fmla="*/ 454 h 487"/>
                  <a:gd name="T44" fmla="*/ 89 w 497"/>
                  <a:gd name="T45" fmla="*/ 430 h 487"/>
                  <a:gd name="T46" fmla="*/ 59 w 497"/>
                  <a:gd name="T47" fmla="*/ 401 h 487"/>
                  <a:gd name="T48" fmla="*/ 35 w 497"/>
                  <a:gd name="T49" fmla="*/ 366 h 487"/>
                  <a:gd name="T50" fmla="*/ 16 w 497"/>
                  <a:gd name="T51" fmla="*/ 328 h 487"/>
                  <a:gd name="T52" fmla="*/ 5 w 497"/>
                  <a:gd name="T53" fmla="*/ 288 h 487"/>
                  <a:gd name="T54" fmla="*/ 0 w 497"/>
                  <a:gd name="T55" fmla="*/ 243 h 487"/>
                  <a:gd name="T56" fmla="*/ 5 w 497"/>
                  <a:gd name="T57" fmla="*/ 200 h 487"/>
                  <a:gd name="T58" fmla="*/ 16 w 497"/>
                  <a:gd name="T59" fmla="*/ 158 h 487"/>
                  <a:gd name="T60" fmla="*/ 35 w 497"/>
                  <a:gd name="T61" fmla="*/ 120 h 487"/>
                  <a:gd name="T62" fmla="*/ 59 w 497"/>
                  <a:gd name="T63" fmla="*/ 86 h 487"/>
                  <a:gd name="T64" fmla="*/ 89 w 497"/>
                  <a:gd name="T65" fmla="*/ 57 h 487"/>
                  <a:gd name="T66" fmla="*/ 123 w 497"/>
                  <a:gd name="T67" fmla="*/ 32 h 487"/>
                  <a:gd name="T68" fmla="*/ 161 w 497"/>
                  <a:gd name="T69" fmla="*/ 14 h 487"/>
                  <a:gd name="T70" fmla="*/ 204 w 497"/>
                  <a:gd name="T71" fmla="*/ 3 h 487"/>
                  <a:gd name="T72" fmla="*/ 248 w 497"/>
                  <a:gd name="T73" fmla="*/ 0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7" h="487">
                    <a:moveTo>
                      <a:pt x="248" y="0"/>
                    </a:moveTo>
                    <a:lnTo>
                      <a:pt x="294" y="3"/>
                    </a:lnTo>
                    <a:lnTo>
                      <a:pt x="335" y="14"/>
                    </a:lnTo>
                    <a:lnTo>
                      <a:pt x="374" y="32"/>
                    </a:lnTo>
                    <a:lnTo>
                      <a:pt x="409" y="57"/>
                    </a:lnTo>
                    <a:lnTo>
                      <a:pt x="439" y="86"/>
                    </a:lnTo>
                    <a:lnTo>
                      <a:pt x="463" y="120"/>
                    </a:lnTo>
                    <a:lnTo>
                      <a:pt x="482" y="158"/>
                    </a:lnTo>
                    <a:lnTo>
                      <a:pt x="493" y="200"/>
                    </a:lnTo>
                    <a:lnTo>
                      <a:pt x="497" y="243"/>
                    </a:lnTo>
                    <a:lnTo>
                      <a:pt x="493" y="288"/>
                    </a:lnTo>
                    <a:lnTo>
                      <a:pt x="482" y="328"/>
                    </a:lnTo>
                    <a:lnTo>
                      <a:pt x="463" y="366"/>
                    </a:lnTo>
                    <a:lnTo>
                      <a:pt x="439" y="401"/>
                    </a:lnTo>
                    <a:lnTo>
                      <a:pt x="409" y="430"/>
                    </a:lnTo>
                    <a:lnTo>
                      <a:pt x="374" y="454"/>
                    </a:lnTo>
                    <a:lnTo>
                      <a:pt x="335" y="472"/>
                    </a:lnTo>
                    <a:lnTo>
                      <a:pt x="294" y="483"/>
                    </a:lnTo>
                    <a:lnTo>
                      <a:pt x="248" y="487"/>
                    </a:lnTo>
                    <a:lnTo>
                      <a:pt x="204" y="483"/>
                    </a:lnTo>
                    <a:lnTo>
                      <a:pt x="161" y="472"/>
                    </a:lnTo>
                    <a:lnTo>
                      <a:pt x="123" y="454"/>
                    </a:lnTo>
                    <a:lnTo>
                      <a:pt x="89" y="430"/>
                    </a:lnTo>
                    <a:lnTo>
                      <a:pt x="59" y="401"/>
                    </a:lnTo>
                    <a:lnTo>
                      <a:pt x="35" y="366"/>
                    </a:lnTo>
                    <a:lnTo>
                      <a:pt x="16" y="328"/>
                    </a:lnTo>
                    <a:lnTo>
                      <a:pt x="5" y="288"/>
                    </a:lnTo>
                    <a:lnTo>
                      <a:pt x="0" y="243"/>
                    </a:lnTo>
                    <a:lnTo>
                      <a:pt x="5" y="200"/>
                    </a:lnTo>
                    <a:lnTo>
                      <a:pt x="16" y="158"/>
                    </a:lnTo>
                    <a:lnTo>
                      <a:pt x="35" y="120"/>
                    </a:lnTo>
                    <a:lnTo>
                      <a:pt x="59" y="86"/>
                    </a:lnTo>
                    <a:lnTo>
                      <a:pt x="89" y="57"/>
                    </a:lnTo>
                    <a:lnTo>
                      <a:pt x="123" y="32"/>
                    </a:lnTo>
                    <a:lnTo>
                      <a:pt x="161" y="14"/>
                    </a:lnTo>
                    <a:lnTo>
                      <a:pt x="204" y="3"/>
                    </a:lnTo>
                    <a:lnTo>
                      <a:pt x="24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Freeform 19"/>
              <p:cNvSpPr>
                <a:spLocks/>
              </p:cNvSpPr>
              <p:nvPr/>
            </p:nvSpPr>
            <p:spPr bwMode="auto">
              <a:xfrm>
                <a:off x="2787258" y="4369801"/>
                <a:ext cx="566605" cy="433720"/>
              </a:xfrm>
              <a:custGeom>
                <a:avLst/>
                <a:gdLst>
                  <a:gd name="T0" fmla="*/ 61 w 614"/>
                  <a:gd name="T1" fmla="*/ 0 h 470"/>
                  <a:gd name="T2" fmla="*/ 214 w 614"/>
                  <a:gd name="T3" fmla="*/ 0 h 470"/>
                  <a:gd name="T4" fmla="*/ 308 w 614"/>
                  <a:gd name="T5" fmla="*/ 107 h 470"/>
                  <a:gd name="T6" fmla="*/ 400 w 614"/>
                  <a:gd name="T7" fmla="*/ 0 h 470"/>
                  <a:gd name="T8" fmla="*/ 577 w 614"/>
                  <a:gd name="T9" fmla="*/ 0 h 470"/>
                  <a:gd name="T10" fmla="*/ 562 w 614"/>
                  <a:gd name="T11" fmla="*/ 44 h 470"/>
                  <a:gd name="T12" fmla="*/ 550 w 614"/>
                  <a:gd name="T13" fmla="*/ 89 h 470"/>
                  <a:gd name="T14" fmla="*/ 541 w 614"/>
                  <a:gd name="T15" fmla="*/ 136 h 470"/>
                  <a:gd name="T16" fmla="*/ 538 w 614"/>
                  <a:gd name="T17" fmla="*/ 184 h 470"/>
                  <a:gd name="T18" fmla="*/ 543 w 614"/>
                  <a:gd name="T19" fmla="*/ 243 h 470"/>
                  <a:gd name="T20" fmla="*/ 552 w 614"/>
                  <a:gd name="T21" fmla="*/ 299 h 470"/>
                  <a:gd name="T22" fmla="*/ 568 w 614"/>
                  <a:gd name="T23" fmla="*/ 353 h 470"/>
                  <a:gd name="T24" fmla="*/ 590 w 614"/>
                  <a:gd name="T25" fmla="*/ 405 h 470"/>
                  <a:gd name="T26" fmla="*/ 614 w 614"/>
                  <a:gd name="T27" fmla="*/ 455 h 470"/>
                  <a:gd name="T28" fmla="*/ 614 w 614"/>
                  <a:gd name="T29" fmla="*/ 470 h 470"/>
                  <a:gd name="T30" fmla="*/ 0 w 614"/>
                  <a:gd name="T31" fmla="*/ 470 h 470"/>
                  <a:gd name="T32" fmla="*/ 30 w 614"/>
                  <a:gd name="T33" fmla="*/ 428 h 470"/>
                  <a:gd name="T34" fmla="*/ 54 w 614"/>
                  <a:gd name="T35" fmla="*/ 384 h 470"/>
                  <a:gd name="T36" fmla="*/ 74 w 614"/>
                  <a:gd name="T37" fmla="*/ 338 h 470"/>
                  <a:gd name="T38" fmla="*/ 90 w 614"/>
                  <a:gd name="T39" fmla="*/ 289 h 470"/>
                  <a:gd name="T40" fmla="*/ 98 w 614"/>
                  <a:gd name="T41" fmla="*/ 237 h 470"/>
                  <a:gd name="T42" fmla="*/ 101 w 614"/>
                  <a:gd name="T43" fmla="*/ 184 h 470"/>
                  <a:gd name="T44" fmla="*/ 98 w 614"/>
                  <a:gd name="T45" fmla="*/ 135 h 470"/>
                  <a:gd name="T46" fmla="*/ 91 w 614"/>
                  <a:gd name="T47" fmla="*/ 89 h 470"/>
                  <a:gd name="T48" fmla="*/ 78 w 614"/>
                  <a:gd name="T49" fmla="*/ 43 h 470"/>
                  <a:gd name="T50" fmla="*/ 61 w 614"/>
                  <a:gd name="T51" fmla="*/ 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4" h="470">
                    <a:moveTo>
                      <a:pt x="61" y="0"/>
                    </a:moveTo>
                    <a:lnTo>
                      <a:pt x="214" y="0"/>
                    </a:lnTo>
                    <a:lnTo>
                      <a:pt x="308" y="107"/>
                    </a:lnTo>
                    <a:lnTo>
                      <a:pt x="400" y="0"/>
                    </a:lnTo>
                    <a:lnTo>
                      <a:pt x="577" y="0"/>
                    </a:lnTo>
                    <a:lnTo>
                      <a:pt x="562" y="44"/>
                    </a:lnTo>
                    <a:lnTo>
                      <a:pt x="550" y="89"/>
                    </a:lnTo>
                    <a:lnTo>
                      <a:pt x="541" y="136"/>
                    </a:lnTo>
                    <a:lnTo>
                      <a:pt x="538" y="184"/>
                    </a:lnTo>
                    <a:lnTo>
                      <a:pt x="543" y="243"/>
                    </a:lnTo>
                    <a:lnTo>
                      <a:pt x="552" y="299"/>
                    </a:lnTo>
                    <a:lnTo>
                      <a:pt x="568" y="353"/>
                    </a:lnTo>
                    <a:lnTo>
                      <a:pt x="590" y="405"/>
                    </a:lnTo>
                    <a:lnTo>
                      <a:pt x="614" y="455"/>
                    </a:lnTo>
                    <a:lnTo>
                      <a:pt x="614" y="470"/>
                    </a:lnTo>
                    <a:lnTo>
                      <a:pt x="0" y="470"/>
                    </a:lnTo>
                    <a:lnTo>
                      <a:pt x="30" y="428"/>
                    </a:lnTo>
                    <a:lnTo>
                      <a:pt x="54" y="384"/>
                    </a:lnTo>
                    <a:lnTo>
                      <a:pt x="74" y="338"/>
                    </a:lnTo>
                    <a:lnTo>
                      <a:pt x="90" y="289"/>
                    </a:lnTo>
                    <a:lnTo>
                      <a:pt x="98" y="237"/>
                    </a:lnTo>
                    <a:lnTo>
                      <a:pt x="101" y="184"/>
                    </a:lnTo>
                    <a:lnTo>
                      <a:pt x="98" y="135"/>
                    </a:lnTo>
                    <a:lnTo>
                      <a:pt x="91" y="89"/>
                    </a:lnTo>
                    <a:lnTo>
                      <a:pt x="78" y="43"/>
                    </a:lnTo>
                    <a:lnTo>
                      <a:pt x="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Freeform 20"/>
              <p:cNvSpPr>
                <a:spLocks/>
              </p:cNvSpPr>
              <p:nvPr/>
            </p:nvSpPr>
            <p:spPr bwMode="auto">
              <a:xfrm>
                <a:off x="1050531" y="4233225"/>
                <a:ext cx="627510" cy="614591"/>
              </a:xfrm>
              <a:custGeom>
                <a:avLst/>
                <a:gdLst>
                  <a:gd name="T0" fmla="*/ 340 w 679"/>
                  <a:gd name="T1" fmla="*/ 0 h 666"/>
                  <a:gd name="T2" fmla="*/ 395 w 679"/>
                  <a:gd name="T3" fmla="*/ 4 h 666"/>
                  <a:gd name="T4" fmla="*/ 447 w 679"/>
                  <a:gd name="T5" fmla="*/ 16 h 666"/>
                  <a:gd name="T6" fmla="*/ 496 w 679"/>
                  <a:gd name="T7" fmla="*/ 36 h 666"/>
                  <a:gd name="T8" fmla="*/ 540 w 679"/>
                  <a:gd name="T9" fmla="*/ 64 h 666"/>
                  <a:gd name="T10" fmla="*/ 580 w 679"/>
                  <a:gd name="T11" fmla="*/ 97 h 666"/>
                  <a:gd name="T12" fmla="*/ 614 w 679"/>
                  <a:gd name="T13" fmla="*/ 135 h 666"/>
                  <a:gd name="T14" fmla="*/ 641 w 679"/>
                  <a:gd name="T15" fmla="*/ 180 h 666"/>
                  <a:gd name="T16" fmla="*/ 662 w 679"/>
                  <a:gd name="T17" fmla="*/ 227 h 666"/>
                  <a:gd name="T18" fmla="*/ 675 w 679"/>
                  <a:gd name="T19" fmla="*/ 279 h 666"/>
                  <a:gd name="T20" fmla="*/ 679 w 679"/>
                  <a:gd name="T21" fmla="*/ 332 h 666"/>
                  <a:gd name="T22" fmla="*/ 675 w 679"/>
                  <a:gd name="T23" fmla="*/ 386 h 666"/>
                  <a:gd name="T24" fmla="*/ 662 w 679"/>
                  <a:gd name="T25" fmla="*/ 438 h 666"/>
                  <a:gd name="T26" fmla="*/ 641 w 679"/>
                  <a:gd name="T27" fmla="*/ 486 h 666"/>
                  <a:gd name="T28" fmla="*/ 614 w 679"/>
                  <a:gd name="T29" fmla="*/ 529 h 666"/>
                  <a:gd name="T30" fmla="*/ 580 w 679"/>
                  <a:gd name="T31" fmla="*/ 568 h 666"/>
                  <a:gd name="T32" fmla="*/ 540 w 679"/>
                  <a:gd name="T33" fmla="*/ 602 h 666"/>
                  <a:gd name="T34" fmla="*/ 496 w 679"/>
                  <a:gd name="T35" fmla="*/ 629 h 666"/>
                  <a:gd name="T36" fmla="*/ 447 w 679"/>
                  <a:gd name="T37" fmla="*/ 649 h 666"/>
                  <a:gd name="T38" fmla="*/ 395 w 679"/>
                  <a:gd name="T39" fmla="*/ 662 h 666"/>
                  <a:gd name="T40" fmla="*/ 340 w 679"/>
                  <a:gd name="T41" fmla="*/ 666 h 666"/>
                  <a:gd name="T42" fmla="*/ 285 w 679"/>
                  <a:gd name="T43" fmla="*/ 662 h 666"/>
                  <a:gd name="T44" fmla="*/ 232 w 679"/>
                  <a:gd name="T45" fmla="*/ 649 h 666"/>
                  <a:gd name="T46" fmla="*/ 184 w 679"/>
                  <a:gd name="T47" fmla="*/ 629 h 666"/>
                  <a:gd name="T48" fmla="*/ 138 w 679"/>
                  <a:gd name="T49" fmla="*/ 602 h 666"/>
                  <a:gd name="T50" fmla="*/ 100 w 679"/>
                  <a:gd name="T51" fmla="*/ 568 h 666"/>
                  <a:gd name="T52" fmla="*/ 66 w 679"/>
                  <a:gd name="T53" fmla="*/ 529 h 666"/>
                  <a:gd name="T54" fmla="*/ 37 w 679"/>
                  <a:gd name="T55" fmla="*/ 486 h 666"/>
                  <a:gd name="T56" fmla="*/ 17 w 679"/>
                  <a:gd name="T57" fmla="*/ 438 h 666"/>
                  <a:gd name="T58" fmla="*/ 4 w 679"/>
                  <a:gd name="T59" fmla="*/ 386 h 666"/>
                  <a:gd name="T60" fmla="*/ 0 w 679"/>
                  <a:gd name="T61" fmla="*/ 332 h 666"/>
                  <a:gd name="T62" fmla="*/ 4 w 679"/>
                  <a:gd name="T63" fmla="*/ 279 h 666"/>
                  <a:gd name="T64" fmla="*/ 17 w 679"/>
                  <a:gd name="T65" fmla="*/ 227 h 666"/>
                  <a:gd name="T66" fmla="*/ 37 w 679"/>
                  <a:gd name="T67" fmla="*/ 180 h 666"/>
                  <a:gd name="T68" fmla="*/ 66 w 679"/>
                  <a:gd name="T69" fmla="*/ 135 h 666"/>
                  <a:gd name="T70" fmla="*/ 100 w 679"/>
                  <a:gd name="T71" fmla="*/ 97 h 666"/>
                  <a:gd name="T72" fmla="*/ 138 w 679"/>
                  <a:gd name="T73" fmla="*/ 64 h 666"/>
                  <a:gd name="T74" fmla="*/ 184 w 679"/>
                  <a:gd name="T75" fmla="*/ 36 h 666"/>
                  <a:gd name="T76" fmla="*/ 232 w 679"/>
                  <a:gd name="T77" fmla="*/ 16 h 666"/>
                  <a:gd name="T78" fmla="*/ 285 w 679"/>
                  <a:gd name="T79" fmla="*/ 4 h 666"/>
                  <a:gd name="T80" fmla="*/ 340 w 679"/>
                  <a:gd name="T81"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9" h="666">
                    <a:moveTo>
                      <a:pt x="340" y="0"/>
                    </a:moveTo>
                    <a:lnTo>
                      <a:pt x="395" y="4"/>
                    </a:lnTo>
                    <a:lnTo>
                      <a:pt x="447" y="16"/>
                    </a:lnTo>
                    <a:lnTo>
                      <a:pt x="496" y="36"/>
                    </a:lnTo>
                    <a:lnTo>
                      <a:pt x="540" y="64"/>
                    </a:lnTo>
                    <a:lnTo>
                      <a:pt x="580" y="97"/>
                    </a:lnTo>
                    <a:lnTo>
                      <a:pt x="614" y="135"/>
                    </a:lnTo>
                    <a:lnTo>
                      <a:pt x="641" y="180"/>
                    </a:lnTo>
                    <a:lnTo>
                      <a:pt x="662" y="227"/>
                    </a:lnTo>
                    <a:lnTo>
                      <a:pt x="675" y="279"/>
                    </a:lnTo>
                    <a:lnTo>
                      <a:pt x="679" y="332"/>
                    </a:lnTo>
                    <a:lnTo>
                      <a:pt x="675" y="386"/>
                    </a:lnTo>
                    <a:lnTo>
                      <a:pt x="662" y="438"/>
                    </a:lnTo>
                    <a:lnTo>
                      <a:pt x="641" y="486"/>
                    </a:lnTo>
                    <a:lnTo>
                      <a:pt x="614" y="529"/>
                    </a:lnTo>
                    <a:lnTo>
                      <a:pt x="580" y="568"/>
                    </a:lnTo>
                    <a:lnTo>
                      <a:pt x="540" y="602"/>
                    </a:lnTo>
                    <a:lnTo>
                      <a:pt x="496" y="629"/>
                    </a:lnTo>
                    <a:lnTo>
                      <a:pt x="447" y="649"/>
                    </a:lnTo>
                    <a:lnTo>
                      <a:pt x="395" y="662"/>
                    </a:lnTo>
                    <a:lnTo>
                      <a:pt x="340" y="666"/>
                    </a:lnTo>
                    <a:lnTo>
                      <a:pt x="285" y="662"/>
                    </a:lnTo>
                    <a:lnTo>
                      <a:pt x="232" y="649"/>
                    </a:lnTo>
                    <a:lnTo>
                      <a:pt x="184" y="629"/>
                    </a:lnTo>
                    <a:lnTo>
                      <a:pt x="138" y="602"/>
                    </a:lnTo>
                    <a:lnTo>
                      <a:pt x="100" y="568"/>
                    </a:lnTo>
                    <a:lnTo>
                      <a:pt x="66" y="529"/>
                    </a:lnTo>
                    <a:lnTo>
                      <a:pt x="37" y="486"/>
                    </a:lnTo>
                    <a:lnTo>
                      <a:pt x="17" y="438"/>
                    </a:lnTo>
                    <a:lnTo>
                      <a:pt x="4" y="386"/>
                    </a:lnTo>
                    <a:lnTo>
                      <a:pt x="0" y="332"/>
                    </a:lnTo>
                    <a:lnTo>
                      <a:pt x="4" y="279"/>
                    </a:lnTo>
                    <a:lnTo>
                      <a:pt x="17" y="227"/>
                    </a:lnTo>
                    <a:lnTo>
                      <a:pt x="37" y="180"/>
                    </a:lnTo>
                    <a:lnTo>
                      <a:pt x="66" y="135"/>
                    </a:lnTo>
                    <a:lnTo>
                      <a:pt x="100" y="97"/>
                    </a:lnTo>
                    <a:lnTo>
                      <a:pt x="138" y="64"/>
                    </a:lnTo>
                    <a:lnTo>
                      <a:pt x="184" y="36"/>
                    </a:lnTo>
                    <a:lnTo>
                      <a:pt x="232" y="16"/>
                    </a:lnTo>
                    <a:lnTo>
                      <a:pt x="285" y="4"/>
                    </a:lnTo>
                    <a:lnTo>
                      <a:pt x="3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Freeform 21"/>
              <p:cNvSpPr>
                <a:spLocks/>
              </p:cNvSpPr>
              <p:nvPr/>
            </p:nvSpPr>
            <p:spPr bwMode="auto">
              <a:xfrm>
                <a:off x="973015" y="4892111"/>
                <a:ext cx="782542" cy="594289"/>
              </a:xfrm>
              <a:custGeom>
                <a:avLst/>
                <a:gdLst>
                  <a:gd name="T0" fmla="*/ 301 w 847"/>
                  <a:gd name="T1" fmla="*/ 0 h 642"/>
                  <a:gd name="T2" fmla="*/ 429 w 847"/>
                  <a:gd name="T3" fmla="*/ 148 h 642"/>
                  <a:gd name="T4" fmla="*/ 555 w 847"/>
                  <a:gd name="T5" fmla="*/ 0 h 642"/>
                  <a:gd name="T6" fmla="*/ 829 w 847"/>
                  <a:gd name="T7" fmla="*/ 92 h 642"/>
                  <a:gd name="T8" fmla="*/ 847 w 847"/>
                  <a:gd name="T9" fmla="*/ 642 h 642"/>
                  <a:gd name="T10" fmla="*/ 0 w 847"/>
                  <a:gd name="T11" fmla="*/ 642 h 642"/>
                  <a:gd name="T12" fmla="*/ 0 w 847"/>
                  <a:gd name="T13" fmla="*/ 92 h 642"/>
                  <a:gd name="T14" fmla="*/ 301 w 847"/>
                  <a:gd name="T15" fmla="*/ 0 h 6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7" h="642">
                    <a:moveTo>
                      <a:pt x="301" y="0"/>
                    </a:moveTo>
                    <a:lnTo>
                      <a:pt x="429" y="148"/>
                    </a:lnTo>
                    <a:lnTo>
                      <a:pt x="555" y="0"/>
                    </a:lnTo>
                    <a:lnTo>
                      <a:pt x="829" y="92"/>
                    </a:lnTo>
                    <a:lnTo>
                      <a:pt x="847" y="642"/>
                    </a:lnTo>
                    <a:lnTo>
                      <a:pt x="0" y="642"/>
                    </a:lnTo>
                    <a:lnTo>
                      <a:pt x="0" y="92"/>
                    </a:lnTo>
                    <a:lnTo>
                      <a:pt x="3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Freeform 22"/>
              <p:cNvSpPr>
                <a:spLocks/>
              </p:cNvSpPr>
              <p:nvPr/>
            </p:nvSpPr>
            <p:spPr bwMode="auto">
              <a:xfrm>
                <a:off x="1687269" y="3886249"/>
                <a:ext cx="457713" cy="450331"/>
              </a:xfrm>
              <a:custGeom>
                <a:avLst/>
                <a:gdLst>
                  <a:gd name="T0" fmla="*/ 250 w 497"/>
                  <a:gd name="T1" fmla="*/ 0 h 487"/>
                  <a:gd name="T2" fmla="*/ 294 w 497"/>
                  <a:gd name="T3" fmla="*/ 3 h 487"/>
                  <a:gd name="T4" fmla="*/ 336 w 497"/>
                  <a:gd name="T5" fmla="*/ 14 h 487"/>
                  <a:gd name="T6" fmla="*/ 375 w 497"/>
                  <a:gd name="T7" fmla="*/ 32 h 487"/>
                  <a:gd name="T8" fmla="*/ 409 w 497"/>
                  <a:gd name="T9" fmla="*/ 57 h 487"/>
                  <a:gd name="T10" fmla="*/ 439 w 497"/>
                  <a:gd name="T11" fmla="*/ 86 h 487"/>
                  <a:gd name="T12" fmla="*/ 465 w 497"/>
                  <a:gd name="T13" fmla="*/ 120 h 487"/>
                  <a:gd name="T14" fmla="*/ 482 w 497"/>
                  <a:gd name="T15" fmla="*/ 158 h 487"/>
                  <a:gd name="T16" fmla="*/ 495 w 497"/>
                  <a:gd name="T17" fmla="*/ 200 h 487"/>
                  <a:gd name="T18" fmla="*/ 497 w 497"/>
                  <a:gd name="T19" fmla="*/ 243 h 487"/>
                  <a:gd name="T20" fmla="*/ 495 w 497"/>
                  <a:gd name="T21" fmla="*/ 288 h 487"/>
                  <a:gd name="T22" fmla="*/ 482 w 497"/>
                  <a:gd name="T23" fmla="*/ 328 h 487"/>
                  <a:gd name="T24" fmla="*/ 465 w 497"/>
                  <a:gd name="T25" fmla="*/ 366 h 487"/>
                  <a:gd name="T26" fmla="*/ 439 w 497"/>
                  <a:gd name="T27" fmla="*/ 401 h 487"/>
                  <a:gd name="T28" fmla="*/ 409 w 497"/>
                  <a:gd name="T29" fmla="*/ 430 h 487"/>
                  <a:gd name="T30" fmla="*/ 375 w 497"/>
                  <a:gd name="T31" fmla="*/ 454 h 487"/>
                  <a:gd name="T32" fmla="*/ 336 w 497"/>
                  <a:gd name="T33" fmla="*/ 472 h 487"/>
                  <a:gd name="T34" fmla="*/ 294 w 497"/>
                  <a:gd name="T35" fmla="*/ 483 h 487"/>
                  <a:gd name="T36" fmla="*/ 250 w 497"/>
                  <a:gd name="T37" fmla="*/ 487 h 487"/>
                  <a:gd name="T38" fmla="*/ 204 w 497"/>
                  <a:gd name="T39" fmla="*/ 483 h 487"/>
                  <a:gd name="T40" fmla="*/ 163 w 497"/>
                  <a:gd name="T41" fmla="*/ 472 h 487"/>
                  <a:gd name="T42" fmla="*/ 124 w 497"/>
                  <a:gd name="T43" fmla="*/ 454 h 487"/>
                  <a:gd name="T44" fmla="*/ 89 w 497"/>
                  <a:gd name="T45" fmla="*/ 430 h 487"/>
                  <a:gd name="T46" fmla="*/ 59 w 497"/>
                  <a:gd name="T47" fmla="*/ 401 h 487"/>
                  <a:gd name="T48" fmla="*/ 35 w 497"/>
                  <a:gd name="T49" fmla="*/ 366 h 487"/>
                  <a:gd name="T50" fmla="*/ 16 w 497"/>
                  <a:gd name="T51" fmla="*/ 328 h 487"/>
                  <a:gd name="T52" fmla="*/ 5 w 497"/>
                  <a:gd name="T53" fmla="*/ 288 h 487"/>
                  <a:gd name="T54" fmla="*/ 0 w 497"/>
                  <a:gd name="T55" fmla="*/ 243 h 487"/>
                  <a:gd name="T56" fmla="*/ 5 w 497"/>
                  <a:gd name="T57" fmla="*/ 200 h 487"/>
                  <a:gd name="T58" fmla="*/ 16 w 497"/>
                  <a:gd name="T59" fmla="*/ 158 h 487"/>
                  <a:gd name="T60" fmla="*/ 35 w 497"/>
                  <a:gd name="T61" fmla="*/ 120 h 487"/>
                  <a:gd name="T62" fmla="*/ 59 w 497"/>
                  <a:gd name="T63" fmla="*/ 86 h 487"/>
                  <a:gd name="T64" fmla="*/ 89 w 497"/>
                  <a:gd name="T65" fmla="*/ 57 h 487"/>
                  <a:gd name="T66" fmla="*/ 124 w 497"/>
                  <a:gd name="T67" fmla="*/ 32 h 487"/>
                  <a:gd name="T68" fmla="*/ 163 w 497"/>
                  <a:gd name="T69" fmla="*/ 14 h 487"/>
                  <a:gd name="T70" fmla="*/ 204 w 497"/>
                  <a:gd name="T71" fmla="*/ 3 h 487"/>
                  <a:gd name="T72" fmla="*/ 250 w 497"/>
                  <a:gd name="T73" fmla="*/ 0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7" h="487">
                    <a:moveTo>
                      <a:pt x="250" y="0"/>
                    </a:moveTo>
                    <a:lnTo>
                      <a:pt x="294" y="3"/>
                    </a:lnTo>
                    <a:lnTo>
                      <a:pt x="336" y="14"/>
                    </a:lnTo>
                    <a:lnTo>
                      <a:pt x="375" y="32"/>
                    </a:lnTo>
                    <a:lnTo>
                      <a:pt x="409" y="57"/>
                    </a:lnTo>
                    <a:lnTo>
                      <a:pt x="439" y="86"/>
                    </a:lnTo>
                    <a:lnTo>
                      <a:pt x="465" y="120"/>
                    </a:lnTo>
                    <a:lnTo>
                      <a:pt x="482" y="158"/>
                    </a:lnTo>
                    <a:lnTo>
                      <a:pt x="495" y="200"/>
                    </a:lnTo>
                    <a:lnTo>
                      <a:pt x="497" y="243"/>
                    </a:lnTo>
                    <a:lnTo>
                      <a:pt x="495" y="288"/>
                    </a:lnTo>
                    <a:lnTo>
                      <a:pt x="482" y="328"/>
                    </a:lnTo>
                    <a:lnTo>
                      <a:pt x="465" y="366"/>
                    </a:lnTo>
                    <a:lnTo>
                      <a:pt x="439" y="401"/>
                    </a:lnTo>
                    <a:lnTo>
                      <a:pt x="409" y="430"/>
                    </a:lnTo>
                    <a:lnTo>
                      <a:pt x="375" y="454"/>
                    </a:lnTo>
                    <a:lnTo>
                      <a:pt x="336" y="472"/>
                    </a:lnTo>
                    <a:lnTo>
                      <a:pt x="294" y="483"/>
                    </a:lnTo>
                    <a:lnTo>
                      <a:pt x="250" y="487"/>
                    </a:lnTo>
                    <a:lnTo>
                      <a:pt x="204" y="483"/>
                    </a:lnTo>
                    <a:lnTo>
                      <a:pt x="163" y="472"/>
                    </a:lnTo>
                    <a:lnTo>
                      <a:pt x="124" y="454"/>
                    </a:lnTo>
                    <a:lnTo>
                      <a:pt x="89" y="430"/>
                    </a:lnTo>
                    <a:lnTo>
                      <a:pt x="59" y="401"/>
                    </a:lnTo>
                    <a:lnTo>
                      <a:pt x="35" y="366"/>
                    </a:lnTo>
                    <a:lnTo>
                      <a:pt x="16" y="328"/>
                    </a:lnTo>
                    <a:lnTo>
                      <a:pt x="5" y="288"/>
                    </a:lnTo>
                    <a:lnTo>
                      <a:pt x="0" y="243"/>
                    </a:lnTo>
                    <a:lnTo>
                      <a:pt x="5" y="200"/>
                    </a:lnTo>
                    <a:lnTo>
                      <a:pt x="16" y="158"/>
                    </a:lnTo>
                    <a:lnTo>
                      <a:pt x="35" y="120"/>
                    </a:lnTo>
                    <a:lnTo>
                      <a:pt x="59" y="86"/>
                    </a:lnTo>
                    <a:lnTo>
                      <a:pt x="89" y="57"/>
                    </a:lnTo>
                    <a:lnTo>
                      <a:pt x="124" y="32"/>
                    </a:lnTo>
                    <a:lnTo>
                      <a:pt x="163" y="14"/>
                    </a:lnTo>
                    <a:lnTo>
                      <a:pt x="204" y="3"/>
                    </a:lnTo>
                    <a:lnTo>
                      <a:pt x="2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Freeform 23"/>
              <p:cNvSpPr>
                <a:spLocks/>
              </p:cNvSpPr>
              <p:nvPr/>
            </p:nvSpPr>
            <p:spPr bwMode="auto">
              <a:xfrm>
                <a:off x="1635592" y="4369801"/>
                <a:ext cx="568451" cy="433720"/>
              </a:xfrm>
              <a:custGeom>
                <a:avLst/>
                <a:gdLst>
                  <a:gd name="T0" fmla="*/ 62 w 615"/>
                  <a:gd name="T1" fmla="*/ 0 h 470"/>
                  <a:gd name="T2" fmla="*/ 213 w 615"/>
                  <a:gd name="T3" fmla="*/ 0 h 470"/>
                  <a:gd name="T4" fmla="*/ 309 w 615"/>
                  <a:gd name="T5" fmla="*/ 107 h 470"/>
                  <a:gd name="T6" fmla="*/ 400 w 615"/>
                  <a:gd name="T7" fmla="*/ 0 h 470"/>
                  <a:gd name="T8" fmla="*/ 577 w 615"/>
                  <a:gd name="T9" fmla="*/ 0 h 470"/>
                  <a:gd name="T10" fmla="*/ 562 w 615"/>
                  <a:gd name="T11" fmla="*/ 44 h 470"/>
                  <a:gd name="T12" fmla="*/ 551 w 615"/>
                  <a:gd name="T13" fmla="*/ 89 h 470"/>
                  <a:gd name="T14" fmla="*/ 542 w 615"/>
                  <a:gd name="T15" fmla="*/ 136 h 470"/>
                  <a:gd name="T16" fmla="*/ 538 w 615"/>
                  <a:gd name="T17" fmla="*/ 184 h 470"/>
                  <a:gd name="T18" fmla="*/ 542 w 615"/>
                  <a:gd name="T19" fmla="*/ 243 h 470"/>
                  <a:gd name="T20" fmla="*/ 552 w 615"/>
                  <a:gd name="T21" fmla="*/ 299 h 470"/>
                  <a:gd name="T22" fmla="*/ 568 w 615"/>
                  <a:gd name="T23" fmla="*/ 353 h 470"/>
                  <a:gd name="T24" fmla="*/ 589 w 615"/>
                  <a:gd name="T25" fmla="*/ 405 h 470"/>
                  <a:gd name="T26" fmla="*/ 615 w 615"/>
                  <a:gd name="T27" fmla="*/ 455 h 470"/>
                  <a:gd name="T28" fmla="*/ 615 w 615"/>
                  <a:gd name="T29" fmla="*/ 470 h 470"/>
                  <a:gd name="T30" fmla="*/ 0 w 615"/>
                  <a:gd name="T31" fmla="*/ 470 h 470"/>
                  <a:gd name="T32" fmla="*/ 30 w 615"/>
                  <a:gd name="T33" fmla="*/ 428 h 470"/>
                  <a:gd name="T34" fmla="*/ 54 w 615"/>
                  <a:gd name="T35" fmla="*/ 384 h 470"/>
                  <a:gd name="T36" fmla="*/ 74 w 615"/>
                  <a:gd name="T37" fmla="*/ 338 h 470"/>
                  <a:gd name="T38" fmla="*/ 90 w 615"/>
                  <a:gd name="T39" fmla="*/ 289 h 470"/>
                  <a:gd name="T40" fmla="*/ 98 w 615"/>
                  <a:gd name="T41" fmla="*/ 237 h 470"/>
                  <a:gd name="T42" fmla="*/ 102 w 615"/>
                  <a:gd name="T43" fmla="*/ 184 h 470"/>
                  <a:gd name="T44" fmla="*/ 100 w 615"/>
                  <a:gd name="T45" fmla="*/ 135 h 470"/>
                  <a:gd name="T46" fmla="*/ 91 w 615"/>
                  <a:gd name="T47" fmla="*/ 89 h 470"/>
                  <a:gd name="T48" fmla="*/ 80 w 615"/>
                  <a:gd name="T49" fmla="*/ 43 h 470"/>
                  <a:gd name="T50" fmla="*/ 62 w 615"/>
                  <a:gd name="T51" fmla="*/ 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5" h="470">
                    <a:moveTo>
                      <a:pt x="62" y="0"/>
                    </a:moveTo>
                    <a:lnTo>
                      <a:pt x="213" y="0"/>
                    </a:lnTo>
                    <a:lnTo>
                      <a:pt x="309" y="107"/>
                    </a:lnTo>
                    <a:lnTo>
                      <a:pt x="400" y="0"/>
                    </a:lnTo>
                    <a:lnTo>
                      <a:pt x="577" y="0"/>
                    </a:lnTo>
                    <a:lnTo>
                      <a:pt x="562" y="44"/>
                    </a:lnTo>
                    <a:lnTo>
                      <a:pt x="551" y="89"/>
                    </a:lnTo>
                    <a:lnTo>
                      <a:pt x="542" y="136"/>
                    </a:lnTo>
                    <a:lnTo>
                      <a:pt x="538" y="184"/>
                    </a:lnTo>
                    <a:lnTo>
                      <a:pt x="542" y="243"/>
                    </a:lnTo>
                    <a:lnTo>
                      <a:pt x="552" y="299"/>
                    </a:lnTo>
                    <a:lnTo>
                      <a:pt x="568" y="353"/>
                    </a:lnTo>
                    <a:lnTo>
                      <a:pt x="589" y="405"/>
                    </a:lnTo>
                    <a:lnTo>
                      <a:pt x="615" y="455"/>
                    </a:lnTo>
                    <a:lnTo>
                      <a:pt x="615" y="470"/>
                    </a:lnTo>
                    <a:lnTo>
                      <a:pt x="0" y="470"/>
                    </a:lnTo>
                    <a:lnTo>
                      <a:pt x="30" y="428"/>
                    </a:lnTo>
                    <a:lnTo>
                      <a:pt x="54" y="384"/>
                    </a:lnTo>
                    <a:lnTo>
                      <a:pt x="74" y="338"/>
                    </a:lnTo>
                    <a:lnTo>
                      <a:pt x="90" y="289"/>
                    </a:lnTo>
                    <a:lnTo>
                      <a:pt x="98" y="237"/>
                    </a:lnTo>
                    <a:lnTo>
                      <a:pt x="102" y="184"/>
                    </a:lnTo>
                    <a:lnTo>
                      <a:pt x="100" y="135"/>
                    </a:lnTo>
                    <a:lnTo>
                      <a:pt x="91" y="89"/>
                    </a:lnTo>
                    <a:lnTo>
                      <a:pt x="80" y="43"/>
                    </a:lnTo>
                    <a:lnTo>
                      <a:pt x="6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31" name="Group 30"/>
            <p:cNvGrpSpPr/>
            <p:nvPr/>
          </p:nvGrpSpPr>
          <p:grpSpPr>
            <a:xfrm>
              <a:off x="1207409" y="1640131"/>
              <a:ext cx="2868091" cy="1889913"/>
              <a:chOff x="1207409" y="1640131"/>
              <a:chExt cx="2868091" cy="1889913"/>
            </a:xfrm>
            <a:grpFill/>
          </p:grpSpPr>
          <p:sp>
            <p:nvSpPr>
              <p:cNvPr id="24" name="Freeform 24"/>
              <p:cNvSpPr>
                <a:spLocks/>
              </p:cNvSpPr>
              <p:nvPr/>
            </p:nvSpPr>
            <p:spPr bwMode="auto">
              <a:xfrm>
                <a:off x="1316300" y="1640131"/>
                <a:ext cx="882206" cy="865595"/>
              </a:xfrm>
              <a:custGeom>
                <a:avLst/>
                <a:gdLst>
                  <a:gd name="T0" fmla="*/ 477 w 955"/>
                  <a:gd name="T1" fmla="*/ 0 h 937"/>
                  <a:gd name="T2" fmla="*/ 541 w 955"/>
                  <a:gd name="T3" fmla="*/ 4 h 937"/>
                  <a:gd name="T4" fmla="*/ 604 w 955"/>
                  <a:gd name="T5" fmla="*/ 16 h 937"/>
                  <a:gd name="T6" fmla="*/ 663 w 955"/>
                  <a:gd name="T7" fmla="*/ 37 h 937"/>
                  <a:gd name="T8" fmla="*/ 718 w 955"/>
                  <a:gd name="T9" fmla="*/ 64 h 937"/>
                  <a:gd name="T10" fmla="*/ 769 w 955"/>
                  <a:gd name="T11" fmla="*/ 97 h 937"/>
                  <a:gd name="T12" fmla="*/ 814 w 955"/>
                  <a:gd name="T13" fmla="*/ 138 h 937"/>
                  <a:gd name="T14" fmla="*/ 856 w 955"/>
                  <a:gd name="T15" fmla="*/ 183 h 937"/>
                  <a:gd name="T16" fmla="*/ 890 w 955"/>
                  <a:gd name="T17" fmla="*/ 231 h 937"/>
                  <a:gd name="T18" fmla="*/ 917 w 955"/>
                  <a:gd name="T19" fmla="*/ 286 h 937"/>
                  <a:gd name="T20" fmla="*/ 938 w 955"/>
                  <a:gd name="T21" fmla="*/ 343 h 937"/>
                  <a:gd name="T22" fmla="*/ 951 w 955"/>
                  <a:gd name="T23" fmla="*/ 405 h 937"/>
                  <a:gd name="T24" fmla="*/ 955 w 955"/>
                  <a:gd name="T25" fmla="*/ 468 h 937"/>
                  <a:gd name="T26" fmla="*/ 951 w 955"/>
                  <a:gd name="T27" fmla="*/ 532 h 937"/>
                  <a:gd name="T28" fmla="*/ 938 w 955"/>
                  <a:gd name="T29" fmla="*/ 593 h 937"/>
                  <a:gd name="T30" fmla="*/ 917 w 955"/>
                  <a:gd name="T31" fmla="*/ 651 h 937"/>
                  <a:gd name="T32" fmla="*/ 890 w 955"/>
                  <a:gd name="T33" fmla="*/ 705 h 937"/>
                  <a:gd name="T34" fmla="*/ 856 w 955"/>
                  <a:gd name="T35" fmla="*/ 754 h 937"/>
                  <a:gd name="T36" fmla="*/ 814 w 955"/>
                  <a:gd name="T37" fmla="*/ 799 h 937"/>
                  <a:gd name="T38" fmla="*/ 769 w 955"/>
                  <a:gd name="T39" fmla="*/ 839 h 937"/>
                  <a:gd name="T40" fmla="*/ 718 w 955"/>
                  <a:gd name="T41" fmla="*/ 873 h 937"/>
                  <a:gd name="T42" fmla="*/ 663 w 955"/>
                  <a:gd name="T43" fmla="*/ 899 h 937"/>
                  <a:gd name="T44" fmla="*/ 604 w 955"/>
                  <a:gd name="T45" fmla="*/ 920 h 937"/>
                  <a:gd name="T46" fmla="*/ 541 w 955"/>
                  <a:gd name="T47" fmla="*/ 933 h 937"/>
                  <a:gd name="T48" fmla="*/ 477 w 955"/>
                  <a:gd name="T49" fmla="*/ 937 h 937"/>
                  <a:gd name="T50" fmla="*/ 413 w 955"/>
                  <a:gd name="T51" fmla="*/ 933 h 937"/>
                  <a:gd name="T52" fmla="*/ 350 w 955"/>
                  <a:gd name="T53" fmla="*/ 920 h 937"/>
                  <a:gd name="T54" fmla="*/ 292 w 955"/>
                  <a:gd name="T55" fmla="*/ 899 h 937"/>
                  <a:gd name="T56" fmla="*/ 236 w 955"/>
                  <a:gd name="T57" fmla="*/ 873 h 937"/>
                  <a:gd name="T58" fmla="*/ 186 w 955"/>
                  <a:gd name="T59" fmla="*/ 839 h 937"/>
                  <a:gd name="T60" fmla="*/ 139 w 955"/>
                  <a:gd name="T61" fmla="*/ 799 h 937"/>
                  <a:gd name="T62" fmla="*/ 99 w 955"/>
                  <a:gd name="T63" fmla="*/ 754 h 937"/>
                  <a:gd name="T64" fmla="*/ 65 w 955"/>
                  <a:gd name="T65" fmla="*/ 705 h 937"/>
                  <a:gd name="T66" fmla="*/ 38 w 955"/>
                  <a:gd name="T67" fmla="*/ 651 h 937"/>
                  <a:gd name="T68" fmla="*/ 17 w 955"/>
                  <a:gd name="T69" fmla="*/ 593 h 937"/>
                  <a:gd name="T70" fmla="*/ 4 w 955"/>
                  <a:gd name="T71" fmla="*/ 532 h 937"/>
                  <a:gd name="T72" fmla="*/ 0 w 955"/>
                  <a:gd name="T73" fmla="*/ 468 h 937"/>
                  <a:gd name="T74" fmla="*/ 4 w 955"/>
                  <a:gd name="T75" fmla="*/ 405 h 937"/>
                  <a:gd name="T76" fmla="*/ 17 w 955"/>
                  <a:gd name="T77" fmla="*/ 343 h 937"/>
                  <a:gd name="T78" fmla="*/ 38 w 955"/>
                  <a:gd name="T79" fmla="*/ 286 h 937"/>
                  <a:gd name="T80" fmla="*/ 65 w 955"/>
                  <a:gd name="T81" fmla="*/ 231 h 937"/>
                  <a:gd name="T82" fmla="*/ 99 w 955"/>
                  <a:gd name="T83" fmla="*/ 183 h 937"/>
                  <a:gd name="T84" fmla="*/ 139 w 955"/>
                  <a:gd name="T85" fmla="*/ 138 h 937"/>
                  <a:gd name="T86" fmla="*/ 186 w 955"/>
                  <a:gd name="T87" fmla="*/ 97 h 937"/>
                  <a:gd name="T88" fmla="*/ 236 w 955"/>
                  <a:gd name="T89" fmla="*/ 64 h 937"/>
                  <a:gd name="T90" fmla="*/ 292 w 955"/>
                  <a:gd name="T91" fmla="*/ 37 h 937"/>
                  <a:gd name="T92" fmla="*/ 350 w 955"/>
                  <a:gd name="T93" fmla="*/ 16 h 937"/>
                  <a:gd name="T94" fmla="*/ 413 w 955"/>
                  <a:gd name="T95" fmla="*/ 4 h 937"/>
                  <a:gd name="T96" fmla="*/ 477 w 955"/>
                  <a:gd name="T97"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55" h="937">
                    <a:moveTo>
                      <a:pt x="477" y="0"/>
                    </a:moveTo>
                    <a:lnTo>
                      <a:pt x="541" y="4"/>
                    </a:lnTo>
                    <a:lnTo>
                      <a:pt x="604" y="16"/>
                    </a:lnTo>
                    <a:lnTo>
                      <a:pt x="663" y="37"/>
                    </a:lnTo>
                    <a:lnTo>
                      <a:pt x="718" y="64"/>
                    </a:lnTo>
                    <a:lnTo>
                      <a:pt x="769" y="97"/>
                    </a:lnTo>
                    <a:lnTo>
                      <a:pt x="814" y="138"/>
                    </a:lnTo>
                    <a:lnTo>
                      <a:pt x="856" y="183"/>
                    </a:lnTo>
                    <a:lnTo>
                      <a:pt x="890" y="231"/>
                    </a:lnTo>
                    <a:lnTo>
                      <a:pt x="917" y="286"/>
                    </a:lnTo>
                    <a:lnTo>
                      <a:pt x="938" y="343"/>
                    </a:lnTo>
                    <a:lnTo>
                      <a:pt x="951" y="405"/>
                    </a:lnTo>
                    <a:lnTo>
                      <a:pt x="955" y="468"/>
                    </a:lnTo>
                    <a:lnTo>
                      <a:pt x="951" y="532"/>
                    </a:lnTo>
                    <a:lnTo>
                      <a:pt x="938" y="593"/>
                    </a:lnTo>
                    <a:lnTo>
                      <a:pt x="917" y="651"/>
                    </a:lnTo>
                    <a:lnTo>
                      <a:pt x="890" y="705"/>
                    </a:lnTo>
                    <a:lnTo>
                      <a:pt x="856" y="754"/>
                    </a:lnTo>
                    <a:lnTo>
                      <a:pt x="814" y="799"/>
                    </a:lnTo>
                    <a:lnTo>
                      <a:pt x="769" y="839"/>
                    </a:lnTo>
                    <a:lnTo>
                      <a:pt x="718" y="873"/>
                    </a:lnTo>
                    <a:lnTo>
                      <a:pt x="663" y="899"/>
                    </a:lnTo>
                    <a:lnTo>
                      <a:pt x="604" y="920"/>
                    </a:lnTo>
                    <a:lnTo>
                      <a:pt x="541" y="933"/>
                    </a:lnTo>
                    <a:lnTo>
                      <a:pt x="477" y="937"/>
                    </a:lnTo>
                    <a:lnTo>
                      <a:pt x="413" y="933"/>
                    </a:lnTo>
                    <a:lnTo>
                      <a:pt x="350" y="920"/>
                    </a:lnTo>
                    <a:lnTo>
                      <a:pt x="292" y="899"/>
                    </a:lnTo>
                    <a:lnTo>
                      <a:pt x="236" y="873"/>
                    </a:lnTo>
                    <a:lnTo>
                      <a:pt x="186" y="839"/>
                    </a:lnTo>
                    <a:lnTo>
                      <a:pt x="139" y="799"/>
                    </a:lnTo>
                    <a:lnTo>
                      <a:pt x="99" y="754"/>
                    </a:lnTo>
                    <a:lnTo>
                      <a:pt x="65" y="705"/>
                    </a:lnTo>
                    <a:lnTo>
                      <a:pt x="38" y="651"/>
                    </a:lnTo>
                    <a:lnTo>
                      <a:pt x="17" y="593"/>
                    </a:lnTo>
                    <a:lnTo>
                      <a:pt x="4" y="532"/>
                    </a:lnTo>
                    <a:lnTo>
                      <a:pt x="0" y="468"/>
                    </a:lnTo>
                    <a:lnTo>
                      <a:pt x="4" y="405"/>
                    </a:lnTo>
                    <a:lnTo>
                      <a:pt x="17" y="343"/>
                    </a:lnTo>
                    <a:lnTo>
                      <a:pt x="38" y="286"/>
                    </a:lnTo>
                    <a:lnTo>
                      <a:pt x="65" y="231"/>
                    </a:lnTo>
                    <a:lnTo>
                      <a:pt x="99" y="183"/>
                    </a:lnTo>
                    <a:lnTo>
                      <a:pt x="139" y="138"/>
                    </a:lnTo>
                    <a:lnTo>
                      <a:pt x="186" y="97"/>
                    </a:lnTo>
                    <a:lnTo>
                      <a:pt x="236" y="64"/>
                    </a:lnTo>
                    <a:lnTo>
                      <a:pt x="292" y="37"/>
                    </a:lnTo>
                    <a:lnTo>
                      <a:pt x="350" y="16"/>
                    </a:lnTo>
                    <a:lnTo>
                      <a:pt x="413" y="4"/>
                    </a:lnTo>
                    <a:lnTo>
                      <a:pt x="4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25"/>
              <p:cNvSpPr>
                <a:spLocks/>
              </p:cNvSpPr>
              <p:nvPr/>
            </p:nvSpPr>
            <p:spPr bwMode="auto">
              <a:xfrm>
                <a:off x="1207409" y="1798854"/>
                <a:ext cx="2157528" cy="1731190"/>
              </a:xfrm>
              <a:custGeom>
                <a:avLst/>
                <a:gdLst>
                  <a:gd name="T0" fmla="*/ 2338 w 2338"/>
                  <a:gd name="T1" fmla="*/ 0 h 1877"/>
                  <a:gd name="T2" fmla="*/ 2338 w 2338"/>
                  <a:gd name="T3" fmla="*/ 971 h 1877"/>
                  <a:gd name="T4" fmla="*/ 2076 w 2338"/>
                  <a:gd name="T5" fmla="*/ 846 h 1877"/>
                  <a:gd name="T6" fmla="*/ 2069 w 2338"/>
                  <a:gd name="T7" fmla="*/ 886 h 1877"/>
                  <a:gd name="T8" fmla="*/ 2056 w 2338"/>
                  <a:gd name="T9" fmla="*/ 922 h 1877"/>
                  <a:gd name="T10" fmla="*/ 2036 w 2338"/>
                  <a:gd name="T11" fmla="*/ 955 h 1877"/>
                  <a:gd name="T12" fmla="*/ 2011 w 2338"/>
                  <a:gd name="T13" fmla="*/ 983 h 1877"/>
                  <a:gd name="T14" fmla="*/ 1982 w 2338"/>
                  <a:gd name="T15" fmla="*/ 1007 h 1877"/>
                  <a:gd name="T16" fmla="*/ 1948 w 2338"/>
                  <a:gd name="T17" fmla="*/ 1025 h 1877"/>
                  <a:gd name="T18" fmla="*/ 1911 w 2338"/>
                  <a:gd name="T19" fmla="*/ 1036 h 1877"/>
                  <a:gd name="T20" fmla="*/ 1872 w 2338"/>
                  <a:gd name="T21" fmla="*/ 1039 h 1877"/>
                  <a:gd name="T22" fmla="*/ 1837 w 2338"/>
                  <a:gd name="T23" fmla="*/ 1036 h 1877"/>
                  <a:gd name="T24" fmla="*/ 1804 w 2338"/>
                  <a:gd name="T25" fmla="*/ 1027 h 1877"/>
                  <a:gd name="T26" fmla="*/ 1773 w 2338"/>
                  <a:gd name="T27" fmla="*/ 1013 h 1877"/>
                  <a:gd name="T28" fmla="*/ 1746 w 2338"/>
                  <a:gd name="T29" fmla="*/ 993 h 1877"/>
                  <a:gd name="T30" fmla="*/ 1075 w 2338"/>
                  <a:gd name="T31" fmla="*/ 1080 h 1877"/>
                  <a:gd name="T32" fmla="*/ 1034 w 2338"/>
                  <a:gd name="T33" fmla="*/ 1877 h 1877"/>
                  <a:gd name="T34" fmla="*/ 170 w 2338"/>
                  <a:gd name="T35" fmla="*/ 1877 h 1877"/>
                  <a:gd name="T36" fmla="*/ 163 w 2338"/>
                  <a:gd name="T37" fmla="*/ 1749 h 1877"/>
                  <a:gd name="T38" fmla="*/ 0 w 2338"/>
                  <a:gd name="T39" fmla="*/ 1749 h 1877"/>
                  <a:gd name="T40" fmla="*/ 27 w 2338"/>
                  <a:gd name="T41" fmla="*/ 929 h 1877"/>
                  <a:gd name="T42" fmla="*/ 411 w 2338"/>
                  <a:gd name="T43" fmla="*/ 837 h 1877"/>
                  <a:gd name="T44" fmla="*/ 586 w 2338"/>
                  <a:gd name="T45" fmla="*/ 1043 h 1877"/>
                  <a:gd name="T46" fmla="*/ 769 w 2338"/>
                  <a:gd name="T47" fmla="*/ 837 h 1877"/>
                  <a:gd name="T48" fmla="*/ 1076 w 2338"/>
                  <a:gd name="T49" fmla="*/ 837 h 1877"/>
                  <a:gd name="T50" fmla="*/ 1674 w 2338"/>
                  <a:gd name="T51" fmla="*/ 771 h 1877"/>
                  <a:gd name="T52" fmla="*/ 1686 w 2338"/>
                  <a:gd name="T53" fmla="*/ 736 h 1877"/>
                  <a:gd name="T54" fmla="*/ 1703 w 2338"/>
                  <a:gd name="T55" fmla="*/ 705 h 1877"/>
                  <a:gd name="T56" fmla="*/ 1726 w 2338"/>
                  <a:gd name="T57" fmla="*/ 677 h 1877"/>
                  <a:gd name="T58" fmla="*/ 1630 w 2338"/>
                  <a:gd name="T59" fmla="*/ 631 h 1877"/>
                  <a:gd name="T60" fmla="*/ 1400 w 2338"/>
                  <a:gd name="T61" fmla="*/ 631 h 1877"/>
                  <a:gd name="T62" fmla="*/ 1400 w 2338"/>
                  <a:gd name="T63" fmla="*/ 337 h 1877"/>
                  <a:gd name="T64" fmla="*/ 1640 w 2338"/>
                  <a:gd name="T65" fmla="*/ 337 h 1877"/>
                  <a:gd name="T66" fmla="*/ 2338 w 2338"/>
                  <a:gd name="T67" fmla="*/ 0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38" h="1877">
                    <a:moveTo>
                      <a:pt x="2338" y="0"/>
                    </a:moveTo>
                    <a:lnTo>
                      <a:pt x="2338" y="971"/>
                    </a:lnTo>
                    <a:lnTo>
                      <a:pt x="2076" y="846"/>
                    </a:lnTo>
                    <a:lnTo>
                      <a:pt x="2069" y="886"/>
                    </a:lnTo>
                    <a:lnTo>
                      <a:pt x="2056" y="922"/>
                    </a:lnTo>
                    <a:lnTo>
                      <a:pt x="2036" y="955"/>
                    </a:lnTo>
                    <a:lnTo>
                      <a:pt x="2011" y="983"/>
                    </a:lnTo>
                    <a:lnTo>
                      <a:pt x="1982" y="1007"/>
                    </a:lnTo>
                    <a:lnTo>
                      <a:pt x="1948" y="1025"/>
                    </a:lnTo>
                    <a:lnTo>
                      <a:pt x="1911" y="1036"/>
                    </a:lnTo>
                    <a:lnTo>
                      <a:pt x="1872" y="1039"/>
                    </a:lnTo>
                    <a:lnTo>
                      <a:pt x="1837" y="1036"/>
                    </a:lnTo>
                    <a:lnTo>
                      <a:pt x="1804" y="1027"/>
                    </a:lnTo>
                    <a:lnTo>
                      <a:pt x="1773" y="1013"/>
                    </a:lnTo>
                    <a:lnTo>
                      <a:pt x="1746" y="993"/>
                    </a:lnTo>
                    <a:lnTo>
                      <a:pt x="1075" y="1080"/>
                    </a:lnTo>
                    <a:lnTo>
                      <a:pt x="1034" y="1877"/>
                    </a:lnTo>
                    <a:lnTo>
                      <a:pt x="170" y="1877"/>
                    </a:lnTo>
                    <a:lnTo>
                      <a:pt x="163" y="1749"/>
                    </a:lnTo>
                    <a:lnTo>
                      <a:pt x="0" y="1749"/>
                    </a:lnTo>
                    <a:lnTo>
                      <a:pt x="27" y="929"/>
                    </a:lnTo>
                    <a:lnTo>
                      <a:pt x="411" y="837"/>
                    </a:lnTo>
                    <a:lnTo>
                      <a:pt x="586" y="1043"/>
                    </a:lnTo>
                    <a:lnTo>
                      <a:pt x="769" y="837"/>
                    </a:lnTo>
                    <a:lnTo>
                      <a:pt x="1076" y="837"/>
                    </a:lnTo>
                    <a:lnTo>
                      <a:pt x="1674" y="771"/>
                    </a:lnTo>
                    <a:lnTo>
                      <a:pt x="1686" y="736"/>
                    </a:lnTo>
                    <a:lnTo>
                      <a:pt x="1703" y="705"/>
                    </a:lnTo>
                    <a:lnTo>
                      <a:pt x="1726" y="677"/>
                    </a:lnTo>
                    <a:lnTo>
                      <a:pt x="1630" y="631"/>
                    </a:lnTo>
                    <a:lnTo>
                      <a:pt x="1400" y="631"/>
                    </a:lnTo>
                    <a:lnTo>
                      <a:pt x="1400" y="337"/>
                    </a:lnTo>
                    <a:lnTo>
                      <a:pt x="1640" y="337"/>
                    </a:lnTo>
                    <a:lnTo>
                      <a:pt x="23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Freeform 26"/>
              <p:cNvSpPr>
                <a:spLocks/>
              </p:cNvSpPr>
              <p:nvPr/>
            </p:nvSpPr>
            <p:spPr bwMode="auto">
              <a:xfrm>
                <a:off x="3543962" y="1985262"/>
                <a:ext cx="184562" cy="605363"/>
              </a:xfrm>
              <a:custGeom>
                <a:avLst/>
                <a:gdLst>
                  <a:gd name="T0" fmla="*/ 67 w 199"/>
                  <a:gd name="T1" fmla="*/ 0 h 655"/>
                  <a:gd name="T2" fmla="*/ 105 w 199"/>
                  <a:gd name="T3" fmla="*/ 46 h 655"/>
                  <a:gd name="T4" fmla="*/ 137 w 199"/>
                  <a:gd name="T5" fmla="*/ 96 h 655"/>
                  <a:gd name="T6" fmla="*/ 164 w 199"/>
                  <a:gd name="T7" fmla="*/ 151 h 655"/>
                  <a:gd name="T8" fmla="*/ 184 w 199"/>
                  <a:gd name="T9" fmla="*/ 208 h 655"/>
                  <a:gd name="T10" fmla="*/ 195 w 199"/>
                  <a:gd name="T11" fmla="*/ 268 h 655"/>
                  <a:gd name="T12" fmla="*/ 199 w 199"/>
                  <a:gd name="T13" fmla="*/ 331 h 655"/>
                  <a:gd name="T14" fmla="*/ 195 w 199"/>
                  <a:gd name="T15" fmla="*/ 391 h 655"/>
                  <a:gd name="T16" fmla="*/ 184 w 199"/>
                  <a:gd name="T17" fmla="*/ 451 h 655"/>
                  <a:gd name="T18" fmla="*/ 165 w 199"/>
                  <a:gd name="T19" fmla="*/ 507 h 655"/>
                  <a:gd name="T20" fmla="*/ 139 w 199"/>
                  <a:gd name="T21" fmla="*/ 560 h 655"/>
                  <a:gd name="T22" fmla="*/ 108 w 199"/>
                  <a:gd name="T23" fmla="*/ 609 h 655"/>
                  <a:gd name="T24" fmla="*/ 72 w 199"/>
                  <a:gd name="T25" fmla="*/ 655 h 655"/>
                  <a:gd name="T26" fmla="*/ 6 w 199"/>
                  <a:gd name="T27" fmla="*/ 589 h 655"/>
                  <a:gd name="T28" fmla="*/ 40 w 199"/>
                  <a:gd name="T29" fmla="*/ 546 h 655"/>
                  <a:gd name="T30" fmla="*/ 68 w 199"/>
                  <a:gd name="T31" fmla="*/ 497 h 655"/>
                  <a:gd name="T32" fmla="*/ 88 w 199"/>
                  <a:gd name="T33" fmla="*/ 444 h 655"/>
                  <a:gd name="T34" fmla="*/ 101 w 199"/>
                  <a:gd name="T35" fmla="*/ 388 h 655"/>
                  <a:gd name="T36" fmla="*/ 107 w 199"/>
                  <a:gd name="T37" fmla="*/ 331 h 655"/>
                  <a:gd name="T38" fmla="*/ 102 w 199"/>
                  <a:gd name="T39" fmla="*/ 281 h 655"/>
                  <a:gd name="T40" fmla="*/ 94 w 199"/>
                  <a:gd name="T41" fmla="*/ 232 h 655"/>
                  <a:gd name="T42" fmla="*/ 78 w 199"/>
                  <a:gd name="T43" fmla="*/ 186 h 655"/>
                  <a:gd name="T44" fmla="*/ 57 w 199"/>
                  <a:gd name="T45" fmla="*/ 142 h 655"/>
                  <a:gd name="T46" fmla="*/ 31 w 199"/>
                  <a:gd name="T47" fmla="*/ 102 h 655"/>
                  <a:gd name="T48" fmla="*/ 0 w 199"/>
                  <a:gd name="T49" fmla="*/ 66 h 655"/>
                  <a:gd name="T50" fmla="*/ 67 w 199"/>
                  <a:gd name="T51" fmla="*/ 0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9" h="655">
                    <a:moveTo>
                      <a:pt x="67" y="0"/>
                    </a:moveTo>
                    <a:lnTo>
                      <a:pt x="105" y="46"/>
                    </a:lnTo>
                    <a:lnTo>
                      <a:pt x="137" y="96"/>
                    </a:lnTo>
                    <a:lnTo>
                      <a:pt x="164" y="151"/>
                    </a:lnTo>
                    <a:lnTo>
                      <a:pt x="184" y="208"/>
                    </a:lnTo>
                    <a:lnTo>
                      <a:pt x="195" y="268"/>
                    </a:lnTo>
                    <a:lnTo>
                      <a:pt x="199" y="331"/>
                    </a:lnTo>
                    <a:lnTo>
                      <a:pt x="195" y="391"/>
                    </a:lnTo>
                    <a:lnTo>
                      <a:pt x="184" y="451"/>
                    </a:lnTo>
                    <a:lnTo>
                      <a:pt x="165" y="507"/>
                    </a:lnTo>
                    <a:lnTo>
                      <a:pt x="139" y="560"/>
                    </a:lnTo>
                    <a:lnTo>
                      <a:pt x="108" y="609"/>
                    </a:lnTo>
                    <a:lnTo>
                      <a:pt x="72" y="655"/>
                    </a:lnTo>
                    <a:lnTo>
                      <a:pt x="6" y="589"/>
                    </a:lnTo>
                    <a:lnTo>
                      <a:pt x="40" y="546"/>
                    </a:lnTo>
                    <a:lnTo>
                      <a:pt x="68" y="497"/>
                    </a:lnTo>
                    <a:lnTo>
                      <a:pt x="88" y="444"/>
                    </a:lnTo>
                    <a:lnTo>
                      <a:pt x="101" y="388"/>
                    </a:lnTo>
                    <a:lnTo>
                      <a:pt x="107" y="331"/>
                    </a:lnTo>
                    <a:lnTo>
                      <a:pt x="102" y="281"/>
                    </a:lnTo>
                    <a:lnTo>
                      <a:pt x="94" y="232"/>
                    </a:lnTo>
                    <a:lnTo>
                      <a:pt x="78" y="186"/>
                    </a:lnTo>
                    <a:lnTo>
                      <a:pt x="57" y="142"/>
                    </a:lnTo>
                    <a:lnTo>
                      <a:pt x="31" y="102"/>
                    </a:lnTo>
                    <a:lnTo>
                      <a:pt x="0" y="66"/>
                    </a:lnTo>
                    <a:lnTo>
                      <a:pt x="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Freeform 27"/>
              <p:cNvSpPr>
                <a:spLocks/>
              </p:cNvSpPr>
              <p:nvPr/>
            </p:nvSpPr>
            <p:spPr bwMode="auto">
              <a:xfrm>
                <a:off x="3675001" y="1857914"/>
                <a:ext cx="236239" cy="860058"/>
              </a:xfrm>
              <a:custGeom>
                <a:avLst/>
                <a:gdLst>
                  <a:gd name="T0" fmla="*/ 66 w 255"/>
                  <a:gd name="T1" fmla="*/ 0 h 931"/>
                  <a:gd name="T2" fmla="*/ 113 w 255"/>
                  <a:gd name="T3" fmla="*/ 54 h 931"/>
                  <a:gd name="T4" fmla="*/ 155 w 255"/>
                  <a:gd name="T5" fmla="*/ 114 h 931"/>
                  <a:gd name="T6" fmla="*/ 190 w 255"/>
                  <a:gd name="T7" fmla="*/ 178 h 931"/>
                  <a:gd name="T8" fmla="*/ 218 w 255"/>
                  <a:gd name="T9" fmla="*/ 247 h 931"/>
                  <a:gd name="T10" fmla="*/ 238 w 255"/>
                  <a:gd name="T11" fmla="*/ 318 h 931"/>
                  <a:gd name="T12" fmla="*/ 251 w 255"/>
                  <a:gd name="T13" fmla="*/ 392 h 931"/>
                  <a:gd name="T14" fmla="*/ 255 w 255"/>
                  <a:gd name="T15" fmla="*/ 469 h 931"/>
                  <a:gd name="T16" fmla="*/ 252 w 255"/>
                  <a:gd name="T17" fmla="*/ 544 h 931"/>
                  <a:gd name="T18" fmla="*/ 240 w 255"/>
                  <a:gd name="T19" fmla="*/ 617 h 931"/>
                  <a:gd name="T20" fmla="*/ 220 w 255"/>
                  <a:gd name="T21" fmla="*/ 687 h 931"/>
                  <a:gd name="T22" fmla="*/ 193 w 255"/>
                  <a:gd name="T23" fmla="*/ 754 h 931"/>
                  <a:gd name="T24" fmla="*/ 158 w 255"/>
                  <a:gd name="T25" fmla="*/ 818 h 931"/>
                  <a:gd name="T26" fmla="*/ 118 w 255"/>
                  <a:gd name="T27" fmla="*/ 877 h 931"/>
                  <a:gd name="T28" fmla="*/ 71 w 255"/>
                  <a:gd name="T29" fmla="*/ 931 h 931"/>
                  <a:gd name="T30" fmla="*/ 6 w 255"/>
                  <a:gd name="T31" fmla="*/ 867 h 931"/>
                  <a:gd name="T32" fmla="*/ 44 w 255"/>
                  <a:gd name="T33" fmla="*/ 820 h 931"/>
                  <a:gd name="T34" fmla="*/ 79 w 255"/>
                  <a:gd name="T35" fmla="*/ 769 h 931"/>
                  <a:gd name="T36" fmla="*/ 108 w 255"/>
                  <a:gd name="T37" fmla="*/ 715 h 931"/>
                  <a:gd name="T38" fmla="*/ 131 w 255"/>
                  <a:gd name="T39" fmla="*/ 656 h 931"/>
                  <a:gd name="T40" fmla="*/ 148 w 255"/>
                  <a:gd name="T41" fmla="*/ 596 h 931"/>
                  <a:gd name="T42" fmla="*/ 160 w 255"/>
                  <a:gd name="T43" fmla="*/ 533 h 931"/>
                  <a:gd name="T44" fmla="*/ 163 w 255"/>
                  <a:gd name="T45" fmla="*/ 469 h 931"/>
                  <a:gd name="T46" fmla="*/ 160 w 255"/>
                  <a:gd name="T47" fmla="*/ 402 h 931"/>
                  <a:gd name="T48" fmla="*/ 148 w 255"/>
                  <a:gd name="T49" fmla="*/ 339 h 931"/>
                  <a:gd name="T50" fmla="*/ 130 w 255"/>
                  <a:gd name="T51" fmla="*/ 278 h 931"/>
                  <a:gd name="T52" fmla="*/ 107 w 255"/>
                  <a:gd name="T53" fmla="*/ 219 h 931"/>
                  <a:gd name="T54" fmla="*/ 76 w 255"/>
                  <a:gd name="T55" fmla="*/ 163 h 931"/>
                  <a:gd name="T56" fmla="*/ 42 w 255"/>
                  <a:gd name="T57" fmla="*/ 113 h 931"/>
                  <a:gd name="T58" fmla="*/ 0 w 255"/>
                  <a:gd name="T59" fmla="*/ 65 h 931"/>
                  <a:gd name="T60" fmla="*/ 66 w 255"/>
                  <a:gd name="T61" fmla="*/ 0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5" h="931">
                    <a:moveTo>
                      <a:pt x="66" y="0"/>
                    </a:moveTo>
                    <a:lnTo>
                      <a:pt x="113" y="54"/>
                    </a:lnTo>
                    <a:lnTo>
                      <a:pt x="155" y="114"/>
                    </a:lnTo>
                    <a:lnTo>
                      <a:pt x="190" y="178"/>
                    </a:lnTo>
                    <a:lnTo>
                      <a:pt x="218" y="247"/>
                    </a:lnTo>
                    <a:lnTo>
                      <a:pt x="238" y="318"/>
                    </a:lnTo>
                    <a:lnTo>
                      <a:pt x="251" y="392"/>
                    </a:lnTo>
                    <a:lnTo>
                      <a:pt x="255" y="469"/>
                    </a:lnTo>
                    <a:lnTo>
                      <a:pt x="252" y="544"/>
                    </a:lnTo>
                    <a:lnTo>
                      <a:pt x="240" y="617"/>
                    </a:lnTo>
                    <a:lnTo>
                      <a:pt x="220" y="687"/>
                    </a:lnTo>
                    <a:lnTo>
                      <a:pt x="193" y="754"/>
                    </a:lnTo>
                    <a:lnTo>
                      <a:pt x="158" y="818"/>
                    </a:lnTo>
                    <a:lnTo>
                      <a:pt x="118" y="877"/>
                    </a:lnTo>
                    <a:lnTo>
                      <a:pt x="71" y="931"/>
                    </a:lnTo>
                    <a:lnTo>
                      <a:pt x="6" y="867"/>
                    </a:lnTo>
                    <a:lnTo>
                      <a:pt x="44" y="820"/>
                    </a:lnTo>
                    <a:lnTo>
                      <a:pt x="79" y="769"/>
                    </a:lnTo>
                    <a:lnTo>
                      <a:pt x="108" y="715"/>
                    </a:lnTo>
                    <a:lnTo>
                      <a:pt x="131" y="656"/>
                    </a:lnTo>
                    <a:lnTo>
                      <a:pt x="148" y="596"/>
                    </a:lnTo>
                    <a:lnTo>
                      <a:pt x="160" y="533"/>
                    </a:lnTo>
                    <a:lnTo>
                      <a:pt x="163" y="469"/>
                    </a:lnTo>
                    <a:lnTo>
                      <a:pt x="160" y="402"/>
                    </a:lnTo>
                    <a:lnTo>
                      <a:pt x="148" y="339"/>
                    </a:lnTo>
                    <a:lnTo>
                      <a:pt x="130" y="278"/>
                    </a:lnTo>
                    <a:lnTo>
                      <a:pt x="107" y="219"/>
                    </a:lnTo>
                    <a:lnTo>
                      <a:pt x="76" y="163"/>
                    </a:lnTo>
                    <a:lnTo>
                      <a:pt x="42" y="113"/>
                    </a:lnTo>
                    <a:lnTo>
                      <a:pt x="0" y="65"/>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Freeform 28"/>
              <p:cNvSpPr>
                <a:spLocks/>
              </p:cNvSpPr>
              <p:nvPr/>
            </p:nvSpPr>
            <p:spPr bwMode="auto">
              <a:xfrm>
                <a:off x="3791275" y="1745331"/>
                <a:ext cx="284225" cy="1087069"/>
              </a:xfrm>
              <a:custGeom>
                <a:avLst/>
                <a:gdLst>
                  <a:gd name="T0" fmla="*/ 65 w 307"/>
                  <a:gd name="T1" fmla="*/ 0 h 1177"/>
                  <a:gd name="T2" fmla="*/ 118 w 307"/>
                  <a:gd name="T3" fmla="*/ 60 h 1177"/>
                  <a:gd name="T4" fmla="*/ 166 w 307"/>
                  <a:gd name="T5" fmla="*/ 125 h 1177"/>
                  <a:gd name="T6" fmla="*/ 208 w 307"/>
                  <a:gd name="T7" fmla="*/ 194 h 1177"/>
                  <a:gd name="T8" fmla="*/ 242 w 307"/>
                  <a:gd name="T9" fmla="*/ 268 h 1177"/>
                  <a:gd name="T10" fmla="*/ 270 w 307"/>
                  <a:gd name="T11" fmla="*/ 345 h 1177"/>
                  <a:gd name="T12" fmla="*/ 290 w 307"/>
                  <a:gd name="T13" fmla="*/ 424 h 1177"/>
                  <a:gd name="T14" fmla="*/ 303 w 307"/>
                  <a:gd name="T15" fmla="*/ 507 h 1177"/>
                  <a:gd name="T16" fmla="*/ 307 w 307"/>
                  <a:gd name="T17" fmla="*/ 592 h 1177"/>
                  <a:gd name="T18" fmla="*/ 303 w 307"/>
                  <a:gd name="T19" fmla="*/ 676 h 1177"/>
                  <a:gd name="T20" fmla="*/ 290 w 307"/>
                  <a:gd name="T21" fmla="*/ 757 h 1177"/>
                  <a:gd name="T22" fmla="*/ 272 w 307"/>
                  <a:gd name="T23" fmla="*/ 835 h 1177"/>
                  <a:gd name="T24" fmla="*/ 243 w 307"/>
                  <a:gd name="T25" fmla="*/ 912 h 1177"/>
                  <a:gd name="T26" fmla="*/ 210 w 307"/>
                  <a:gd name="T27" fmla="*/ 984 h 1177"/>
                  <a:gd name="T28" fmla="*/ 169 w 307"/>
                  <a:gd name="T29" fmla="*/ 1053 h 1177"/>
                  <a:gd name="T30" fmla="*/ 122 w 307"/>
                  <a:gd name="T31" fmla="*/ 1117 h 1177"/>
                  <a:gd name="T32" fmla="*/ 71 w 307"/>
                  <a:gd name="T33" fmla="*/ 1177 h 1177"/>
                  <a:gd name="T34" fmla="*/ 5 w 307"/>
                  <a:gd name="T35" fmla="*/ 1113 h 1177"/>
                  <a:gd name="T36" fmla="*/ 51 w 307"/>
                  <a:gd name="T37" fmla="*/ 1060 h 1177"/>
                  <a:gd name="T38" fmla="*/ 92 w 307"/>
                  <a:gd name="T39" fmla="*/ 1001 h 1177"/>
                  <a:gd name="T40" fmla="*/ 128 w 307"/>
                  <a:gd name="T41" fmla="*/ 941 h 1177"/>
                  <a:gd name="T42" fmla="*/ 158 w 307"/>
                  <a:gd name="T43" fmla="*/ 877 h 1177"/>
                  <a:gd name="T44" fmla="*/ 182 w 307"/>
                  <a:gd name="T45" fmla="*/ 808 h 1177"/>
                  <a:gd name="T46" fmla="*/ 199 w 307"/>
                  <a:gd name="T47" fmla="*/ 739 h 1177"/>
                  <a:gd name="T48" fmla="*/ 210 w 307"/>
                  <a:gd name="T49" fmla="*/ 666 h 1177"/>
                  <a:gd name="T50" fmla="*/ 215 w 307"/>
                  <a:gd name="T51" fmla="*/ 592 h 1177"/>
                  <a:gd name="T52" fmla="*/ 210 w 307"/>
                  <a:gd name="T53" fmla="*/ 517 h 1177"/>
                  <a:gd name="T54" fmla="*/ 199 w 307"/>
                  <a:gd name="T55" fmla="*/ 443 h 1177"/>
                  <a:gd name="T56" fmla="*/ 180 w 307"/>
                  <a:gd name="T57" fmla="*/ 371 h 1177"/>
                  <a:gd name="T58" fmla="*/ 156 w 307"/>
                  <a:gd name="T59" fmla="*/ 303 h 1177"/>
                  <a:gd name="T60" fmla="*/ 125 w 307"/>
                  <a:gd name="T61" fmla="*/ 239 h 1177"/>
                  <a:gd name="T62" fmla="*/ 89 w 307"/>
                  <a:gd name="T63" fmla="*/ 176 h 1177"/>
                  <a:gd name="T64" fmla="*/ 47 w 307"/>
                  <a:gd name="T65" fmla="*/ 118 h 1177"/>
                  <a:gd name="T66" fmla="*/ 0 w 307"/>
                  <a:gd name="T67" fmla="*/ 64 h 1177"/>
                  <a:gd name="T68" fmla="*/ 65 w 307"/>
                  <a:gd name="T69" fmla="*/ 0 h 1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7" h="1177">
                    <a:moveTo>
                      <a:pt x="65" y="0"/>
                    </a:moveTo>
                    <a:lnTo>
                      <a:pt x="118" y="60"/>
                    </a:lnTo>
                    <a:lnTo>
                      <a:pt x="166" y="125"/>
                    </a:lnTo>
                    <a:lnTo>
                      <a:pt x="208" y="194"/>
                    </a:lnTo>
                    <a:lnTo>
                      <a:pt x="242" y="268"/>
                    </a:lnTo>
                    <a:lnTo>
                      <a:pt x="270" y="345"/>
                    </a:lnTo>
                    <a:lnTo>
                      <a:pt x="290" y="424"/>
                    </a:lnTo>
                    <a:lnTo>
                      <a:pt x="303" y="507"/>
                    </a:lnTo>
                    <a:lnTo>
                      <a:pt x="307" y="592"/>
                    </a:lnTo>
                    <a:lnTo>
                      <a:pt x="303" y="676"/>
                    </a:lnTo>
                    <a:lnTo>
                      <a:pt x="290" y="757"/>
                    </a:lnTo>
                    <a:lnTo>
                      <a:pt x="272" y="835"/>
                    </a:lnTo>
                    <a:lnTo>
                      <a:pt x="243" y="912"/>
                    </a:lnTo>
                    <a:lnTo>
                      <a:pt x="210" y="984"/>
                    </a:lnTo>
                    <a:lnTo>
                      <a:pt x="169" y="1053"/>
                    </a:lnTo>
                    <a:lnTo>
                      <a:pt x="122" y="1117"/>
                    </a:lnTo>
                    <a:lnTo>
                      <a:pt x="71" y="1177"/>
                    </a:lnTo>
                    <a:lnTo>
                      <a:pt x="5" y="1113"/>
                    </a:lnTo>
                    <a:lnTo>
                      <a:pt x="51" y="1060"/>
                    </a:lnTo>
                    <a:lnTo>
                      <a:pt x="92" y="1001"/>
                    </a:lnTo>
                    <a:lnTo>
                      <a:pt x="128" y="941"/>
                    </a:lnTo>
                    <a:lnTo>
                      <a:pt x="158" y="877"/>
                    </a:lnTo>
                    <a:lnTo>
                      <a:pt x="182" y="808"/>
                    </a:lnTo>
                    <a:lnTo>
                      <a:pt x="199" y="739"/>
                    </a:lnTo>
                    <a:lnTo>
                      <a:pt x="210" y="666"/>
                    </a:lnTo>
                    <a:lnTo>
                      <a:pt x="215" y="592"/>
                    </a:lnTo>
                    <a:lnTo>
                      <a:pt x="210" y="517"/>
                    </a:lnTo>
                    <a:lnTo>
                      <a:pt x="199" y="443"/>
                    </a:lnTo>
                    <a:lnTo>
                      <a:pt x="180" y="371"/>
                    </a:lnTo>
                    <a:lnTo>
                      <a:pt x="156" y="303"/>
                    </a:lnTo>
                    <a:lnTo>
                      <a:pt x="125" y="239"/>
                    </a:lnTo>
                    <a:lnTo>
                      <a:pt x="89" y="176"/>
                    </a:lnTo>
                    <a:lnTo>
                      <a:pt x="47" y="118"/>
                    </a:lnTo>
                    <a:lnTo>
                      <a:pt x="0" y="64"/>
                    </a:ln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sp>
        <p:nvSpPr>
          <p:cNvPr id="33" name="Rectangle 32"/>
          <p:cNvSpPr/>
          <p:nvPr/>
        </p:nvSpPr>
        <p:spPr>
          <a:xfrm>
            <a:off x="5579856" y="1310054"/>
            <a:ext cx="6612144" cy="4237893"/>
          </a:xfrm>
          <a:prstGeom prst="rect">
            <a:avLst/>
          </a:prstGeom>
          <a:solidFill>
            <a:schemeClr val="accent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34" name="Group 33"/>
          <p:cNvGrpSpPr/>
          <p:nvPr/>
        </p:nvGrpSpPr>
        <p:grpSpPr>
          <a:xfrm>
            <a:off x="5708524" y="1674674"/>
            <a:ext cx="6385153" cy="3231654"/>
            <a:chOff x="6464381" y="1487104"/>
            <a:chExt cx="5105080" cy="3231654"/>
          </a:xfrm>
        </p:grpSpPr>
        <p:sp>
          <p:nvSpPr>
            <p:cNvPr id="35" name="Rectangle 34"/>
            <p:cNvSpPr/>
            <p:nvPr/>
          </p:nvSpPr>
          <p:spPr>
            <a:xfrm>
              <a:off x="6464381" y="1487104"/>
              <a:ext cx="5105080" cy="707886"/>
            </a:xfrm>
            <a:prstGeom prst="rect">
              <a:avLst/>
            </a:prstGeom>
          </p:spPr>
          <p:txBody>
            <a:bodyPr wrap="square">
              <a:spAutoFit/>
            </a:bodyPr>
            <a:lstStyle/>
            <a:p>
              <a:pPr lvl="0" defTabSz="457200"/>
              <a:r>
                <a:rPr lang="en-US" sz="4000" cap="all" dirty="0">
                  <a:solidFill>
                    <a:prstClr val="white"/>
                  </a:solidFill>
                  <a:latin typeface="Arial" panose="020B0604020202020204" pitchFamily="34" charset="0"/>
                  <a:ea typeface="Calibri" panose="020F0502020204030204" pitchFamily="34" charset="0"/>
                  <a:cs typeface="Arial" panose="020B0604020202020204" pitchFamily="34" charset="0"/>
                </a:rPr>
                <a:t>Supervised Learning</a:t>
              </a:r>
            </a:p>
          </p:txBody>
        </p:sp>
        <p:sp>
          <p:nvSpPr>
            <p:cNvPr id="36" name="Rectangle 35"/>
            <p:cNvSpPr/>
            <p:nvPr/>
          </p:nvSpPr>
          <p:spPr>
            <a:xfrm>
              <a:off x="6519657" y="2687433"/>
              <a:ext cx="4979054" cy="2031325"/>
            </a:xfrm>
            <a:prstGeom prst="rect">
              <a:avLst/>
            </a:prstGeom>
          </p:spPr>
          <p:txBody>
            <a:bodyPr wrap="square">
              <a:spAutoFit/>
            </a:bodyPr>
            <a:lstStyle/>
            <a:p>
              <a:r>
                <a:rPr lang="en-GB" dirty="0">
                  <a:solidFill>
                    <a:schemeClr val="bg1"/>
                  </a:solidFill>
                </a:rPr>
                <a:t>We </a:t>
              </a:r>
              <a:r>
                <a:rPr lang="en-GB" b="1" dirty="0">
                  <a:solidFill>
                    <a:srgbClr val="FFFF00"/>
                  </a:solidFill>
                </a:rPr>
                <a:t>know what we are trying to predict</a:t>
              </a:r>
              <a:r>
                <a:rPr lang="en-GB" dirty="0">
                  <a:solidFill>
                    <a:schemeClr val="bg1"/>
                  </a:solidFill>
                </a:rPr>
                <a:t>.  We use some examples that we (and the model) know the answer to, to “train” our model. It can then generate predictions to examples we don’t know the answer to.</a:t>
              </a:r>
            </a:p>
            <a:p>
              <a:endParaRPr lang="en-GB" dirty="0">
                <a:solidFill>
                  <a:schemeClr val="bg1"/>
                </a:solidFill>
              </a:endParaRPr>
            </a:p>
            <a:p>
              <a:r>
                <a:rPr lang="en-GB" i="1" dirty="0">
                  <a:solidFill>
                    <a:schemeClr val="bg1"/>
                  </a:solidFill>
                </a:rPr>
                <a:t>Examples</a:t>
              </a:r>
              <a:r>
                <a:rPr lang="en-GB" dirty="0">
                  <a:solidFill>
                    <a:schemeClr val="bg1"/>
                  </a:solidFill>
                </a:rPr>
                <a:t>: Predict the price a house will sell at. Identify the gender of someone based on a photograph. </a:t>
              </a:r>
            </a:p>
          </p:txBody>
        </p:sp>
      </p:grpSp>
      <p:sp>
        <p:nvSpPr>
          <p:cNvPr id="37" name="Rectangle 6">
            <a:extLst>
              <a:ext uri="{FF2B5EF4-FFF2-40B4-BE49-F238E27FC236}">
                <a16:creationId xmlns:a16="http://schemas.microsoft.com/office/drawing/2014/main" id="{B4F95736-900D-44C7-99BE-EC95398B3AEE}"/>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86362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17658" y="960120"/>
            <a:ext cx="4937760" cy="4937760"/>
            <a:chOff x="750277" y="1060937"/>
            <a:chExt cx="4937760" cy="4937760"/>
          </a:xfrm>
        </p:grpSpPr>
        <p:sp>
          <p:nvSpPr>
            <p:cNvPr id="2" name="Oval 1"/>
            <p:cNvSpPr/>
            <p:nvPr/>
          </p:nvSpPr>
          <p:spPr>
            <a:xfrm>
              <a:off x="750277" y="1060937"/>
              <a:ext cx="4937760" cy="4937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56" name="Group 55"/>
            <p:cNvGrpSpPr/>
            <p:nvPr/>
          </p:nvGrpSpPr>
          <p:grpSpPr>
            <a:xfrm>
              <a:off x="1654277" y="1821179"/>
              <a:ext cx="3129761" cy="3417276"/>
              <a:chOff x="1348155" y="1266092"/>
              <a:chExt cx="3915507" cy="4583723"/>
            </a:xfrm>
            <a:solidFill>
              <a:schemeClr val="bg1"/>
            </a:solidFill>
            <a:effectLst>
              <a:outerShdw blurRad="50800" dist="38100" dir="5400000" algn="t" rotWithShape="0">
                <a:prstClr val="black">
                  <a:alpha val="40000"/>
                </a:prstClr>
              </a:outerShdw>
            </a:effectLst>
          </p:grpSpPr>
          <p:sp>
            <p:nvSpPr>
              <p:cNvPr id="18" name="Freeform 18"/>
              <p:cNvSpPr>
                <a:spLocks noEditPoints="1"/>
              </p:cNvSpPr>
              <p:nvPr/>
            </p:nvSpPr>
            <p:spPr bwMode="auto">
              <a:xfrm>
                <a:off x="1850447" y="2123329"/>
                <a:ext cx="3413215" cy="3634936"/>
              </a:xfrm>
              <a:custGeom>
                <a:avLst/>
                <a:gdLst>
                  <a:gd name="T0" fmla="*/ 1460 w 3452"/>
                  <a:gd name="T1" fmla="*/ 2017 h 3495"/>
                  <a:gd name="T2" fmla="*/ 1556 w 3452"/>
                  <a:gd name="T3" fmla="*/ 1946 h 3495"/>
                  <a:gd name="T4" fmla="*/ 877 w 3452"/>
                  <a:gd name="T5" fmla="*/ 1927 h 3495"/>
                  <a:gd name="T6" fmla="*/ 940 w 3452"/>
                  <a:gd name="T7" fmla="*/ 2075 h 3495"/>
                  <a:gd name="T8" fmla="*/ 943 w 3452"/>
                  <a:gd name="T9" fmla="*/ 1915 h 3495"/>
                  <a:gd name="T10" fmla="*/ 715 w 3452"/>
                  <a:gd name="T11" fmla="*/ 1987 h 3495"/>
                  <a:gd name="T12" fmla="*/ 732 w 3452"/>
                  <a:gd name="T13" fmla="*/ 1906 h 3495"/>
                  <a:gd name="T14" fmla="*/ 393 w 3452"/>
                  <a:gd name="T15" fmla="*/ 1694 h 3495"/>
                  <a:gd name="T16" fmla="*/ 495 w 3452"/>
                  <a:gd name="T17" fmla="*/ 1670 h 3495"/>
                  <a:gd name="T18" fmla="*/ 251 w 3452"/>
                  <a:gd name="T19" fmla="*/ 1296 h 3495"/>
                  <a:gd name="T20" fmla="*/ 325 w 3452"/>
                  <a:gd name="T21" fmla="*/ 1402 h 3495"/>
                  <a:gd name="T22" fmla="*/ 2064 w 3452"/>
                  <a:gd name="T23" fmla="*/ 982 h 3495"/>
                  <a:gd name="T24" fmla="*/ 2023 w 3452"/>
                  <a:gd name="T25" fmla="*/ 1129 h 3495"/>
                  <a:gd name="T26" fmla="*/ 2085 w 3452"/>
                  <a:gd name="T27" fmla="*/ 987 h 3495"/>
                  <a:gd name="T28" fmla="*/ 358 w 3452"/>
                  <a:gd name="T29" fmla="*/ 727 h 3495"/>
                  <a:gd name="T30" fmla="*/ 418 w 3452"/>
                  <a:gd name="T31" fmla="*/ 863 h 3495"/>
                  <a:gd name="T32" fmla="*/ 441 w 3452"/>
                  <a:gd name="T33" fmla="*/ 710 h 3495"/>
                  <a:gd name="T34" fmla="*/ 1579 w 3452"/>
                  <a:gd name="T35" fmla="*/ 407 h 3495"/>
                  <a:gd name="T36" fmla="*/ 1639 w 3452"/>
                  <a:gd name="T37" fmla="*/ 543 h 3495"/>
                  <a:gd name="T38" fmla="*/ 1663 w 3452"/>
                  <a:gd name="T39" fmla="*/ 391 h 3495"/>
                  <a:gd name="T40" fmla="*/ 859 w 3452"/>
                  <a:gd name="T41" fmla="*/ 282 h 3495"/>
                  <a:gd name="T42" fmla="*/ 511 w 3452"/>
                  <a:gd name="T43" fmla="*/ 499 h 3495"/>
                  <a:gd name="T44" fmla="*/ 466 w 3452"/>
                  <a:gd name="T45" fmla="*/ 692 h 3495"/>
                  <a:gd name="T46" fmla="*/ 426 w 3452"/>
                  <a:gd name="T47" fmla="*/ 885 h 3495"/>
                  <a:gd name="T48" fmla="*/ 318 w 3452"/>
                  <a:gd name="T49" fmla="*/ 775 h 3495"/>
                  <a:gd name="T50" fmla="*/ 269 w 3452"/>
                  <a:gd name="T51" fmla="*/ 1181 h 3495"/>
                  <a:gd name="T52" fmla="*/ 237 w 3452"/>
                  <a:gd name="T53" fmla="*/ 1275 h 3495"/>
                  <a:gd name="T54" fmla="*/ 360 w 3452"/>
                  <a:gd name="T55" fmla="*/ 1376 h 3495"/>
                  <a:gd name="T56" fmla="*/ 336 w 3452"/>
                  <a:gd name="T57" fmla="*/ 1598 h 3495"/>
                  <a:gd name="T58" fmla="*/ 492 w 3452"/>
                  <a:gd name="T59" fmla="*/ 1598 h 3495"/>
                  <a:gd name="T60" fmla="*/ 497 w 3452"/>
                  <a:gd name="T61" fmla="*/ 1790 h 3495"/>
                  <a:gd name="T62" fmla="*/ 696 w 3452"/>
                  <a:gd name="T63" fmla="*/ 1883 h 3495"/>
                  <a:gd name="T64" fmla="*/ 800 w 3452"/>
                  <a:gd name="T65" fmla="*/ 2011 h 3495"/>
                  <a:gd name="T66" fmla="*/ 861 w 3452"/>
                  <a:gd name="T67" fmla="*/ 1902 h 3495"/>
                  <a:gd name="T68" fmla="*/ 998 w 3452"/>
                  <a:gd name="T69" fmla="*/ 1960 h 3495"/>
                  <a:gd name="T70" fmla="*/ 1105 w 3452"/>
                  <a:gd name="T71" fmla="*/ 1912 h 3495"/>
                  <a:gd name="T72" fmla="*/ 1235 w 3452"/>
                  <a:gd name="T73" fmla="*/ 2100 h 3495"/>
                  <a:gd name="T74" fmla="*/ 1336 w 3452"/>
                  <a:gd name="T75" fmla="*/ 2087 h 3495"/>
                  <a:gd name="T76" fmla="*/ 1443 w 3452"/>
                  <a:gd name="T77" fmla="*/ 1919 h 3495"/>
                  <a:gd name="T78" fmla="*/ 1586 w 3452"/>
                  <a:gd name="T79" fmla="*/ 1932 h 3495"/>
                  <a:gd name="T80" fmla="*/ 1848 w 3452"/>
                  <a:gd name="T81" fmla="*/ 1806 h 3495"/>
                  <a:gd name="T82" fmla="*/ 1860 w 3452"/>
                  <a:gd name="T83" fmla="*/ 1794 h 3495"/>
                  <a:gd name="T84" fmla="*/ 2055 w 3452"/>
                  <a:gd name="T85" fmla="*/ 1459 h 3495"/>
                  <a:gd name="T86" fmla="*/ 2097 w 3452"/>
                  <a:gd name="T87" fmla="*/ 1252 h 3495"/>
                  <a:gd name="T88" fmla="*/ 1982 w 3452"/>
                  <a:gd name="T89" fmla="*/ 1107 h 3495"/>
                  <a:gd name="T90" fmla="*/ 2067 w 3452"/>
                  <a:gd name="T91" fmla="*/ 960 h 3495"/>
                  <a:gd name="T92" fmla="*/ 1985 w 3452"/>
                  <a:gd name="T93" fmla="*/ 713 h 3495"/>
                  <a:gd name="T94" fmla="*/ 1819 w 3452"/>
                  <a:gd name="T95" fmla="*/ 498 h 3495"/>
                  <a:gd name="T96" fmla="*/ 1670 w 3452"/>
                  <a:gd name="T97" fmla="*/ 555 h 3495"/>
                  <a:gd name="T98" fmla="*/ 1539 w 3452"/>
                  <a:gd name="T99" fmla="*/ 457 h 3495"/>
                  <a:gd name="T100" fmla="*/ 1475 w 3452"/>
                  <a:gd name="T101" fmla="*/ 282 h 3495"/>
                  <a:gd name="T102" fmla="*/ 1460 w 3452"/>
                  <a:gd name="T103" fmla="*/ 38 h 3495"/>
                  <a:gd name="T104" fmla="*/ 2084 w 3452"/>
                  <a:gd name="T105" fmla="*/ 448 h 3495"/>
                  <a:gd name="T106" fmla="*/ 2332 w 3452"/>
                  <a:gd name="T107" fmla="*/ 1167 h 3495"/>
                  <a:gd name="T108" fmla="*/ 2112 w 3452"/>
                  <a:gd name="T109" fmla="*/ 1846 h 3495"/>
                  <a:gd name="T110" fmla="*/ 3452 w 3452"/>
                  <a:gd name="T111" fmla="*/ 3297 h 3495"/>
                  <a:gd name="T112" fmla="*/ 3253 w 3452"/>
                  <a:gd name="T113" fmla="*/ 3495 h 3495"/>
                  <a:gd name="T114" fmla="*/ 1800 w 3452"/>
                  <a:gd name="T115" fmla="*/ 2145 h 3495"/>
                  <a:gd name="T116" fmla="*/ 1065 w 3452"/>
                  <a:gd name="T117" fmla="*/ 2329 h 3495"/>
                  <a:gd name="T118" fmla="*/ 375 w 3452"/>
                  <a:gd name="T119" fmla="*/ 2024 h 3495"/>
                  <a:gd name="T120" fmla="*/ 16 w 3452"/>
                  <a:gd name="T121" fmla="*/ 1366 h 3495"/>
                  <a:gd name="T122" fmla="*/ 144 w 3452"/>
                  <a:gd name="T123" fmla="*/ 606 h 3495"/>
                  <a:gd name="T124" fmla="*/ 691 w 3452"/>
                  <a:gd name="T125" fmla="*/ 101 h 3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2" h="3495">
                    <a:moveTo>
                      <a:pt x="1511" y="1904"/>
                    </a:moveTo>
                    <a:lnTo>
                      <a:pt x="1496" y="1906"/>
                    </a:lnTo>
                    <a:lnTo>
                      <a:pt x="1483" y="1915"/>
                    </a:lnTo>
                    <a:lnTo>
                      <a:pt x="1474" y="1927"/>
                    </a:lnTo>
                    <a:lnTo>
                      <a:pt x="1465" y="1945"/>
                    </a:lnTo>
                    <a:lnTo>
                      <a:pt x="1461" y="1968"/>
                    </a:lnTo>
                    <a:lnTo>
                      <a:pt x="1458" y="1995"/>
                    </a:lnTo>
                    <a:lnTo>
                      <a:pt x="1460" y="2017"/>
                    </a:lnTo>
                    <a:lnTo>
                      <a:pt x="1464" y="2037"/>
                    </a:lnTo>
                    <a:lnTo>
                      <a:pt x="1469" y="2052"/>
                    </a:lnTo>
                    <a:lnTo>
                      <a:pt x="1515" y="2035"/>
                    </a:lnTo>
                    <a:lnTo>
                      <a:pt x="1560" y="2016"/>
                    </a:lnTo>
                    <a:lnTo>
                      <a:pt x="1561" y="2005"/>
                    </a:lnTo>
                    <a:lnTo>
                      <a:pt x="1561" y="1993"/>
                    </a:lnTo>
                    <a:lnTo>
                      <a:pt x="1560" y="1968"/>
                    </a:lnTo>
                    <a:lnTo>
                      <a:pt x="1556" y="1946"/>
                    </a:lnTo>
                    <a:lnTo>
                      <a:pt x="1549" y="1928"/>
                    </a:lnTo>
                    <a:lnTo>
                      <a:pt x="1539" y="1915"/>
                    </a:lnTo>
                    <a:lnTo>
                      <a:pt x="1526" y="1906"/>
                    </a:lnTo>
                    <a:lnTo>
                      <a:pt x="1511" y="1904"/>
                    </a:lnTo>
                    <a:close/>
                    <a:moveTo>
                      <a:pt x="914" y="1904"/>
                    </a:moveTo>
                    <a:lnTo>
                      <a:pt x="901" y="1906"/>
                    </a:lnTo>
                    <a:lnTo>
                      <a:pt x="888" y="1915"/>
                    </a:lnTo>
                    <a:lnTo>
                      <a:pt x="877" y="1927"/>
                    </a:lnTo>
                    <a:lnTo>
                      <a:pt x="869" y="1945"/>
                    </a:lnTo>
                    <a:lnTo>
                      <a:pt x="865" y="1968"/>
                    </a:lnTo>
                    <a:lnTo>
                      <a:pt x="862" y="1995"/>
                    </a:lnTo>
                    <a:lnTo>
                      <a:pt x="864" y="2019"/>
                    </a:lnTo>
                    <a:lnTo>
                      <a:pt x="868" y="2039"/>
                    </a:lnTo>
                    <a:lnTo>
                      <a:pt x="874" y="2057"/>
                    </a:lnTo>
                    <a:lnTo>
                      <a:pt x="907" y="2067"/>
                    </a:lnTo>
                    <a:lnTo>
                      <a:pt x="940" y="2075"/>
                    </a:lnTo>
                    <a:lnTo>
                      <a:pt x="951" y="2061"/>
                    </a:lnTo>
                    <a:lnTo>
                      <a:pt x="959" y="2043"/>
                    </a:lnTo>
                    <a:lnTo>
                      <a:pt x="964" y="2020"/>
                    </a:lnTo>
                    <a:lnTo>
                      <a:pt x="965" y="1993"/>
                    </a:lnTo>
                    <a:lnTo>
                      <a:pt x="964" y="1968"/>
                    </a:lnTo>
                    <a:lnTo>
                      <a:pt x="959" y="1946"/>
                    </a:lnTo>
                    <a:lnTo>
                      <a:pt x="953" y="1928"/>
                    </a:lnTo>
                    <a:lnTo>
                      <a:pt x="943" y="1915"/>
                    </a:lnTo>
                    <a:lnTo>
                      <a:pt x="931" y="1906"/>
                    </a:lnTo>
                    <a:lnTo>
                      <a:pt x="914" y="1904"/>
                    </a:lnTo>
                    <a:close/>
                    <a:moveTo>
                      <a:pt x="715" y="1904"/>
                    </a:moveTo>
                    <a:lnTo>
                      <a:pt x="699" y="1908"/>
                    </a:lnTo>
                    <a:lnTo>
                      <a:pt x="685" y="1917"/>
                    </a:lnTo>
                    <a:lnTo>
                      <a:pt x="674" y="1935"/>
                    </a:lnTo>
                    <a:lnTo>
                      <a:pt x="667" y="1958"/>
                    </a:lnTo>
                    <a:lnTo>
                      <a:pt x="715" y="1987"/>
                    </a:lnTo>
                    <a:lnTo>
                      <a:pt x="766" y="2012"/>
                    </a:lnTo>
                    <a:lnTo>
                      <a:pt x="766" y="2002"/>
                    </a:lnTo>
                    <a:lnTo>
                      <a:pt x="766" y="1993"/>
                    </a:lnTo>
                    <a:lnTo>
                      <a:pt x="765" y="1968"/>
                    </a:lnTo>
                    <a:lnTo>
                      <a:pt x="761" y="1946"/>
                    </a:lnTo>
                    <a:lnTo>
                      <a:pt x="754" y="1928"/>
                    </a:lnTo>
                    <a:lnTo>
                      <a:pt x="744" y="1915"/>
                    </a:lnTo>
                    <a:lnTo>
                      <a:pt x="732" y="1906"/>
                    </a:lnTo>
                    <a:lnTo>
                      <a:pt x="715" y="1904"/>
                    </a:lnTo>
                    <a:close/>
                    <a:moveTo>
                      <a:pt x="444" y="1607"/>
                    </a:moveTo>
                    <a:lnTo>
                      <a:pt x="430" y="1610"/>
                    </a:lnTo>
                    <a:lnTo>
                      <a:pt x="418" y="1617"/>
                    </a:lnTo>
                    <a:lnTo>
                      <a:pt x="408" y="1629"/>
                    </a:lnTo>
                    <a:lnTo>
                      <a:pt x="400" y="1647"/>
                    </a:lnTo>
                    <a:lnTo>
                      <a:pt x="395" y="1668"/>
                    </a:lnTo>
                    <a:lnTo>
                      <a:pt x="393" y="1694"/>
                    </a:lnTo>
                    <a:lnTo>
                      <a:pt x="426" y="1739"/>
                    </a:lnTo>
                    <a:lnTo>
                      <a:pt x="462" y="1783"/>
                    </a:lnTo>
                    <a:lnTo>
                      <a:pt x="474" y="1773"/>
                    </a:lnTo>
                    <a:lnTo>
                      <a:pt x="484" y="1761"/>
                    </a:lnTo>
                    <a:lnTo>
                      <a:pt x="491" y="1743"/>
                    </a:lnTo>
                    <a:lnTo>
                      <a:pt x="495" y="1721"/>
                    </a:lnTo>
                    <a:lnTo>
                      <a:pt x="495" y="1696"/>
                    </a:lnTo>
                    <a:lnTo>
                      <a:pt x="495" y="1670"/>
                    </a:lnTo>
                    <a:lnTo>
                      <a:pt x="491" y="1650"/>
                    </a:lnTo>
                    <a:lnTo>
                      <a:pt x="482" y="1632"/>
                    </a:lnTo>
                    <a:lnTo>
                      <a:pt x="473" y="1618"/>
                    </a:lnTo>
                    <a:lnTo>
                      <a:pt x="460" y="1610"/>
                    </a:lnTo>
                    <a:lnTo>
                      <a:pt x="444" y="1607"/>
                    </a:lnTo>
                    <a:close/>
                    <a:moveTo>
                      <a:pt x="274" y="1288"/>
                    </a:moveTo>
                    <a:lnTo>
                      <a:pt x="262" y="1289"/>
                    </a:lnTo>
                    <a:lnTo>
                      <a:pt x="251" y="1296"/>
                    </a:lnTo>
                    <a:lnTo>
                      <a:pt x="241" y="1307"/>
                    </a:lnTo>
                    <a:lnTo>
                      <a:pt x="258" y="1388"/>
                    </a:lnTo>
                    <a:lnTo>
                      <a:pt x="280" y="1467"/>
                    </a:lnTo>
                    <a:lnTo>
                      <a:pt x="295" y="1462"/>
                    </a:lnTo>
                    <a:lnTo>
                      <a:pt x="306" y="1454"/>
                    </a:lnTo>
                    <a:lnTo>
                      <a:pt x="315" y="1440"/>
                    </a:lnTo>
                    <a:lnTo>
                      <a:pt x="321" y="1422"/>
                    </a:lnTo>
                    <a:lnTo>
                      <a:pt x="325" y="1402"/>
                    </a:lnTo>
                    <a:lnTo>
                      <a:pt x="326" y="1377"/>
                    </a:lnTo>
                    <a:lnTo>
                      <a:pt x="325" y="1351"/>
                    </a:lnTo>
                    <a:lnTo>
                      <a:pt x="321" y="1330"/>
                    </a:lnTo>
                    <a:lnTo>
                      <a:pt x="314" y="1312"/>
                    </a:lnTo>
                    <a:lnTo>
                      <a:pt x="304" y="1299"/>
                    </a:lnTo>
                    <a:lnTo>
                      <a:pt x="290" y="1290"/>
                    </a:lnTo>
                    <a:lnTo>
                      <a:pt x="274" y="1288"/>
                    </a:lnTo>
                    <a:close/>
                    <a:moveTo>
                      <a:pt x="2064" y="982"/>
                    </a:moveTo>
                    <a:lnTo>
                      <a:pt x="2051" y="985"/>
                    </a:lnTo>
                    <a:lnTo>
                      <a:pt x="2038" y="993"/>
                    </a:lnTo>
                    <a:lnTo>
                      <a:pt x="2029" y="1005"/>
                    </a:lnTo>
                    <a:lnTo>
                      <a:pt x="2021" y="1023"/>
                    </a:lnTo>
                    <a:lnTo>
                      <a:pt x="2015" y="1046"/>
                    </a:lnTo>
                    <a:lnTo>
                      <a:pt x="2014" y="1074"/>
                    </a:lnTo>
                    <a:lnTo>
                      <a:pt x="2016" y="1104"/>
                    </a:lnTo>
                    <a:lnTo>
                      <a:pt x="2023" y="1129"/>
                    </a:lnTo>
                    <a:lnTo>
                      <a:pt x="2033" y="1148"/>
                    </a:lnTo>
                    <a:lnTo>
                      <a:pt x="2048" y="1159"/>
                    </a:lnTo>
                    <a:lnTo>
                      <a:pt x="2064" y="1162"/>
                    </a:lnTo>
                    <a:lnTo>
                      <a:pt x="2080" y="1160"/>
                    </a:lnTo>
                    <a:lnTo>
                      <a:pt x="2092" y="1153"/>
                    </a:lnTo>
                    <a:lnTo>
                      <a:pt x="2101" y="1141"/>
                    </a:lnTo>
                    <a:lnTo>
                      <a:pt x="2096" y="1063"/>
                    </a:lnTo>
                    <a:lnTo>
                      <a:pt x="2085" y="987"/>
                    </a:lnTo>
                    <a:lnTo>
                      <a:pt x="2078" y="985"/>
                    </a:lnTo>
                    <a:lnTo>
                      <a:pt x="2073" y="983"/>
                    </a:lnTo>
                    <a:lnTo>
                      <a:pt x="2064" y="982"/>
                    </a:lnTo>
                    <a:close/>
                    <a:moveTo>
                      <a:pt x="403" y="686"/>
                    </a:moveTo>
                    <a:lnTo>
                      <a:pt x="389" y="688"/>
                    </a:lnTo>
                    <a:lnTo>
                      <a:pt x="377" y="695"/>
                    </a:lnTo>
                    <a:lnTo>
                      <a:pt x="366" y="709"/>
                    </a:lnTo>
                    <a:lnTo>
                      <a:pt x="358" y="727"/>
                    </a:lnTo>
                    <a:lnTo>
                      <a:pt x="354" y="749"/>
                    </a:lnTo>
                    <a:lnTo>
                      <a:pt x="351" y="776"/>
                    </a:lnTo>
                    <a:lnTo>
                      <a:pt x="354" y="808"/>
                    </a:lnTo>
                    <a:lnTo>
                      <a:pt x="360" y="832"/>
                    </a:lnTo>
                    <a:lnTo>
                      <a:pt x="371" y="850"/>
                    </a:lnTo>
                    <a:lnTo>
                      <a:pt x="385" y="863"/>
                    </a:lnTo>
                    <a:lnTo>
                      <a:pt x="403" y="865"/>
                    </a:lnTo>
                    <a:lnTo>
                      <a:pt x="418" y="863"/>
                    </a:lnTo>
                    <a:lnTo>
                      <a:pt x="432" y="854"/>
                    </a:lnTo>
                    <a:lnTo>
                      <a:pt x="441" y="841"/>
                    </a:lnTo>
                    <a:lnTo>
                      <a:pt x="448" y="823"/>
                    </a:lnTo>
                    <a:lnTo>
                      <a:pt x="452" y="801"/>
                    </a:lnTo>
                    <a:lnTo>
                      <a:pt x="454" y="775"/>
                    </a:lnTo>
                    <a:lnTo>
                      <a:pt x="452" y="750"/>
                    </a:lnTo>
                    <a:lnTo>
                      <a:pt x="448" y="728"/>
                    </a:lnTo>
                    <a:lnTo>
                      <a:pt x="441" y="710"/>
                    </a:lnTo>
                    <a:lnTo>
                      <a:pt x="432" y="697"/>
                    </a:lnTo>
                    <a:lnTo>
                      <a:pt x="419" y="688"/>
                    </a:lnTo>
                    <a:lnTo>
                      <a:pt x="403" y="686"/>
                    </a:lnTo>
                    <a:close/>
                    <a:moveTo>
                      <a:pt x="1624" y="366"/>
                    </a:moveTo>
                    <a:lnTo>
                      <a:pt x="1611" y="369"/>
                    </a:lnTo>
                    <a:lnTo>
                      <a:pt x="1598" y="377"/>
                    </a:lnTo>
                    <a:lnTo>
                      <a:pt x="1587" y="389"/>
                    </a:lnTo>
                    <a:lnTo>
                      <a:pt x="1579" y="407"/>
                    </a:lnTo>
                    <a:lnTo>
                      <a:pt x="1575" y="429"/>
                    </a:lnTo>
                    <a:lnTo>
                      <a:pt x="1572" y="457"/>
                    </a:lnTo>
                    <a:lnTo>
                      <a:pt x="1575" y="488"/>
                    </a:lnTo>
                    <a:lnTo>
                      <a:pt x="1582" y="513"/>
                    </a:lnTo>
                    <a:lnTo>
                      <a:pt x="1593" y="531"/>
                    </a:lnTo>
                    <a:lnTo>
                      <a:pt x="1607" y="542"/>
                    </a:lnTo>
                    <a:lnTo>
                      <a:pt x="1624" y="546"/>
                    </a:lnTo>
                    <a:lnTo>
                      <a:pt x="1639" y="543"/>
                    </a:lnTo>
                    <a:lnTo>
                      <a:pt x="1653" y="535"/>
                    </a:lnTo>
                    <a:lnTo>
                      <a:pt x="1663" y="521"/>
                    </a:lnTo>
                    <a:lnTo>
                      <a:pt x="1670" y="503"/>
                    </a:lnTo>
                    <a:lnTo>
                      <a:pt x="1674" y="481"/>
                    </a:lnTo>
                    <a:lnTo>
                      <a:pt x="1675" y="455"/>
                    </a:lnTo>
                    <a:lnTo>
                      <a:pt x="1674" y="429"/>
                    </a:lnTo>
                    <a:lnTo>
                      <a:pt x="1670" y="409"/>
                    </a:lnTo>
                    <a:lnTo>
                      <a:pt x="1663" y="391"/>
                    </a:lnTo>
                    <a:lnTo>
                      <a:pt x="1653" y="377"/>
                    </a:lnTo>
                    <a:lnTo>
                      <a:pt x="1641" y="369"/>
                    </a:lnTo>
                    <a:lnTo>
                      <a:pt x="1624" y="366"/>
                    </a:lnTo>
                    <a:close/>
                    <a:moveTo>
                      <a:pt x="1166" y="230"/>
                    </a:moveTo>
                    <a:lnTo>
                      <a:pt x="1086" y="233"/>
                    </a:lnTo>
                    <a:lnTo>
                      <a:pt x="1007" y="244"/>
                    </a:lnTo>
                    <a:lnTo>
                      <a:pt x="932" y="260"/>
                    </a:lnTo>
                    <a:lnTo>
                      <a:pt x="859" y="282"/>
                    </a:lnTo>
                    <a:lnTo>
                      <a:pt x="788" y="310"/>
                    </a:lnTo>
                    <a:lnTo>
                      <a:pt x="721" y="344"/>
                    </a:lnTo>
                    <a:lnTo>
                      <a:pt x="655" y="383"/>
                    </a:lnTo>
                    <a:lnTo>
                      <a:pt x="655" y="565"/>
                    </a:lnTo>
                    <a:lnTo>
                      <a:pt x="622" y="565"/>
                    </a:lnTo>
                    <a:lnTo>
                      <a:pt x="622" y="406"/>
                    </a:lnTo>
                    <a:lnTo>
                      <a:pt x="565" y="450"/>
                    </a:lnTo>
                    <a:lnTo>
                      <a:pt x="511" y="499"/>
                    </a:lnTo>
                    <a:lnTo>
                      <a:pt x="462" y="551"/>
                    </a:lnTo>
                    <a:lnTo>
                      <a:pt x="417" y="609"/>
                    </a:lnTo>
                    <a:lnTo>
                      <a:pt x="375" y="669"/>
                    </a:lnTo>
                    <a:lnTo>
                      <a:pt x="389" y="664"/>
                    </a:lnTo>
                    <a:lnTo>
                      <a:pt x="404" y="662"/>
                    </a:lnTo>
                    <a:lnTo>
                      <a:pt x="429" y="666"/>
                    </a:lnTo>
                    <a:lnTo>
                      <a:pt x="450" y="676"/>
                    </a:lnTo>
                    <a:lnTo>
                      <a:pt x="466" y="692"/>
                    </a:lnTo>
                    <a:lnTo>
                      <a:pt x="478" y="713"/>
                    </a:lnTo>
                    <a:lnTo>
                      <a:pt x="485" y="741"/>
                    </a:lnTo>
                    <a:lnTo>
                      <a:pt x="488" y="773"/>
                    </a:lnTo>
                    <a:lnTo>
                      <a:pt x="485" y="808"/>
                    </a:lnTo>
                    <a:lnTo>
                      <a:pt x="478" y="837"/>
                    </a:lnTo>
                    <a:lnTo>
                      <a:pt x="465" y="858"/>
                    </a:lnTo>
                    <a:lnTo>
                      <a:pt x="448" y="875"/>
                    </a:lnTo>
                    <a:lnTo>
                      <a:pt x="426" y="885"/>
                    </a:lnTo>
                    <a:lnTo>
                      <a:pt x="400" y="889"/>
                    </a:lnTo>
                    <a:lnTo>
                      <a:pt x="377" y="886"/>
                    </a:lnTo>
                    <a:lnTo>
                      <a:pt x="358" y="875"/>
                    </a:lnTo>
                    <a:lnTo>
                      <a:pt x="341" y="860"/>
                    </a:lnTo>
                    <a:lnTo>
                      <a:pt x="329" y="838"/>
                    </a:lnTo>
                    <a:lnTo>
                      <a:pt x="321" y="809"/>
                    </a:lnTo>
                    <a:lnTo>
                      <a:pt x="318" y="776"/>
                    </a:lnTo>
                    <a:lnTo>
                      <a:pt x="318" y="775"/>
                    </a:lnTo>
                    <a:lnTo>
                      <a:pt x="318" y="773"/>
                    </a:lnTo>
                    <a:lnTo>
                      <a:pt x="290" y="838"/>
                    </a:lnTo>
                    <a:lnTo>
                      <a:pt x="267" y="905"/>
                    </a:lnTo>
                    <a:lnTo>
                      <a:pt x="249" y="974"/>
                    </a:lnTo>
                    <a:lnTo>
                      <a:pt x="273" y="963"/>
                    </a:lnTo>
                    <a:lnTo>
                      <a:pt x="301" y="963"/>
                    </a:lnTo>
                    <a:lnTo>
                      <a:pt x="301" y="1181"/>
                    </a:lnTo>
                    <a:lnTo>
                      <a:pt x="269" y="1181"/>
                    </a:lnTo>
                    <a:lnTo>
                      <a:pt x="269" y="990"/>
                    </a:lnTo>
                    <a:lnTo>
                      <a:pt x="267" y="990"/>
                    </a:lnTo>
                    <a:lnTo>
                      <a:pt x="245" y="1001"/>
                    </a:lnTo>
                    <a:lnTo>
                      <a:pt x="237" y="1056"/>
                    </a:lnTo>
                    <a:lnTo>
                      <a:pt x="232" y="1111"/>
                    </a:lnTo>
                    <a:lnTo>
                      <a:pt x="230" y="1167"/>
                    </a:lnTo>
                    <a:lnTo>
                      <a:pt x="232" y="1222"/>
                    </a:lnTo>
                    <a:lnTo>
                      <a:pt x="237" y="1275"/>
                    </a:lnTo>
                    <a:lnTo>
                      <a:pt x="256" y="1267"/>
                    </a:lnTo>
                    <a:lnTo>
                      <a:pt x="277" y="1264"/>
                    </a:lnTo>
                    <a:lnTo>
                      <a:pt x="301" y="1269"/>
                    </a:lnTo>
                    <a:lnTo>
                      <a:pt x="322" y="1278"/>
                    </a:lnTo>
                    <a:lnTo>
                      <a:pt x="338" y="1295"/>
                    </a:lnTo>
                    <a:lnTo>
                      <a:pt x="351" y="1315"/>
                    </a:lnTo>
                    <a:lnTo>
                      <a:pt x="358" y="1343"/>
                    </a:lnTo>
                    <a:lnTo>
                      <a:pt x="360" y="1376"/>
                    </a:lnTo>
                    <a:lnTo>
                      <a:pt x="358" y="1407"/>
                    </a:lnTo>
                    <a:lnTo>
                      <a:pt x="352" y="1433"/>
                    </a:lnTo>
                    <a:lnTo>
                      <a:pt x="341" y="1455"/>
                    </a:lnTo>
                    <a:lnTo>
                      <a:pt x="328" y="1472"/>
                    </a:lnTo>
                    <a:lnTo>
                      <a:pt x="310" y="1482"/>
                    </a:lnTo>
                    <a:lnTo>
                      <a:pt x="288" y="1489"/>
                    </a:lnTo>
                    <a:lnTo>
                      <a:pt x="311" y="1544"/>
                    </a:lnTo>
                    <a:lnTo>
                      <a:pt x="336" y="1598"/>
                    </a:lnTo>
                    <a:lnTo>
                      <a:pt x="365" y="1650"/>
                    </a:lnTo>
                    <a:lnTo>
                      <a:pt x="374" y="1627"/>
                    </a:lnTo>
                    <a:lnTo>
                      <a:pt x="388" y="1609"/>
                    </a:lnTo>
                    <a:lnTo>
                      <a:pt x="404" y="1595"/>
                    </a:lnTo>
                    <a:lnTo>
                      <a:pt x="425" y="1587"/>
                    </a:lnTo>
                    <a:lnTo>
                      <a:pt x="447" y="1584"/>
                    </a:lnTo>
                    <a:lnTo>
                      <a:pt x="471" y="1588"/>
                    </a:lnTo>
                    <a:lnTo>
                      <a:pt x="492" y="1598"/>
                    </a:lnTo>
                    <a:lnTo>
                      <a:pt x="508" y="1613"/>
                    </a:lnTo>
                    <a:lnTo>
                      <a:pt x="519" y="1635"/>
                    </a:lnTo>
                    <a:lnTo>
                      <a:pt x="528" y="1662"/>
                    </a:lnTo>
                    <a:lnTo>
                      <a:pt x="529" y="1695"/>
                    </a:lnTo>
                    <a:lnTo>
                      <a:pt x="528" y="1725"/>
                    </a:lnTo>
                    <a:lnTo>
                      <a:pt x="521" y="1751"/>
                    </a:lnTo>
                    <a:lnTo>
                      <a:pt x="511" y="1773"/>
                    </a:lnTo>
                    <a:lnTo>
                      <a:pt x="497" y="1790"/>
                    </a:lnTo>
                    <a:lnTo>
                      <a:pt x="480" y="1802"/>
                    </a:lnTo>
                    <a:lnTo>
                      <a:pt x="529" y="1851"/>
                    </a:lnTo>
                    <a:lnTo>
                      <a:pt x="582" y="1898"/>
                    </a:lnTo>
                    <a:lnTo>
                      <a:pt x="639" y="1941"/>
                    </a:lnTo>
                    <a:lnTo>
                      <a:pt x="648" y="1919"/>
                    </a:lnTo>
                    <a:lnTo>
                      <a:pt x="662" y="1902"/>
                    </a:lnTo>
                    <a:lnTo>
                      <a:pt x="678" y="1891"/>
                    </a:lnTo>
                    <a:lnTo>
                      <a:pt x="696" y="1883"/>
                    </a:lnTo>
                    <a:lnTo>
                      <a:pt x="718" y="1882"/>
                    </a:lnTo>
                    <a:lnTo>
                      <a:pt x="743" y="1884"/>
                    </a:lnTo>
                    <a:lnTo>
                      <a:pt x="763" y="1894"/>
                    </a:lnTo>
                    <a:lnTo>
                      <a:pt x="779" y="1910"/>
                    </a:lnTo>
                    <a:lnTo>
                      <a:pt x="791" y="1932"/>
                    </a:lnTo>
                    <a:lnTo>
                      <a:pt x="799" y="1960"/>
                    </a:lnTo>
                    <a:lnTo>
                      <a:pt x="800" y="1991"/>
                    </a:lnTo>
                    <a:lnTo>
                      <a:pt x="800" y="2011"/>
                    </a:lnTo>
                    <a:lnTo>
                      <a:pt x="798" y="2027"/>
                    </a:lnTo>
                    <a:lnTo>
                      <a:pt x="835" y="2042"/>
                    </a:lnTo>
                    <a:lnTo>
                      <a:pt x="831" y="2020"/>
                    </a:lnTo>
                    <a:lnTo>
                      <a:pt x="829" y="1994"/>
                    </a:lnTo>
                    <a:lnTo>
                      <a:pt x="831" y="1965"/>
                    </a:lnTo>
                    <a:lnTo>
                      <a:pt x="837" y="1941"/>
                    </a:lnTo>
                    <a:lnTo>
                      <a:pt x="847" y="1919"/>
                    </a:lnTo>
                    <a:lnTo>
                      <a:pt x="861" y="1902"/>
                    </a:lnTo>
                    <a:lnTo>
                      <a:pt x="877" y="1891"/>
                    </a:lnTo>
                    <a:lnTo>
                      <a:pt x="895" y="1883"/>
                    </a:lnTo>
                    <a:lnTo>
                      <a:pt x="917" y="1882"/>
                    </a:lnTo>
                    <a:lnTo>
                      <a:pt x="940" y="1884"/>
                    </a:lnTo>
                    <a:lnTo>
                      <a:pt x="961" y="1894"/>
                    </a:lnTo>
                    <a:lnTo>
                      <a:pt x="977" y="1910"/>
                    </a:lnTo>
                    <a:lnTo>
                      <a:pt x="990" y="1932"/>
                    </a:lnTo>
                    <a:lnTo>
                      <a:pt x="998" y="1960"/>
                    </a:lnTo>
                    <a:lnTo>
                      <a:pt x="999" y="1991"/>
                    </a:lnTo>
                    <a:lnTo>
                      <a:pt x="998" y="2020"/>
                    </a:lnTo>
                    <a:lnTo>
                      <a:pt x="992" y="2045"/>
                    </a:lnTo>
                    <a:lnTo>
                      <a:pt x="983" y="2067"/>
                    </a:lnTo>
                    <a:lnTo>
                      <a:pt x="970" y="2083"/>
                    </a:lnTo>
                    <a:lnTo>
                      <a:pt x="1038" y="2094"/>
                    </a:lnTo>
                    <a:lnTo>
                      <a:pt x="1105" y="2101"/>
                    </a:lnTo>
                    <a:lnTo>
                      <a:pt x="1105" y="1912"/>
                    </a:lnTo>
                    <a:lnTo>
                      <a:pt x="1105" y="1912"/>
                    </a:lnTo>
                    <a:lnTo>
                      <a:pt x="1061" y="1932"/>
                    </a:lnTo>
                    <a:lnTo>
                      <a:pt x="1054" y="1910"/>
                    </a:lnTo>
                    <a:lnTo>
                      <a:pt x="1109" y="1884"/>
                    </a:lnTo>
                    <a:lnTo>
                      <a:pt x="1138" y="1884"/>
                    </a:lnTo>
                    <a:lnTo>
                      <a:pt x="1138" y="2102"/>
                    </a:lnTo>
                    <a:lnTo>
                      <a:pt x="1166" y="2104"/>
                    </a:lnTo>
                    <a:lnTo>
                      <a:pt x="1235" y="2100"/>
                    </a:lnTo>
                    <a:lnTo>
                      <a:pt x="1304" y="2093"/>
                    </a:lnTo>
                    <a:lnTo>
                      <a:pt x="1304" y="1912"/>
                    </a:lnTo>
                    <a:lnTo>
                      <a:pt x="1302" y="1912"/>
                    </a:lnTo>
                    <a:lnTo>
                      <a:pt x="1258" y="1932"/>
                    </a:lnTo>
                    <a:lnTo>
                      <a:pt x="1253" y="1910"/>
                    </a:lnTo>
                    <a:lnTo>
                      <a:pt x="1308" y="1884"/>
                    </a:lnTo>
                    <a:lnTo>
                      <a:pt x="1336" y="1884"/>
                    </a:lnTo>
                    <a:lnTo>
                      <a:pt x="1336" y="2087"/>
                    </a:lnTo>
                    <a:lnTo>
                      <a:pt x="1389" y="2076"/>
                    </a:lnTo>
                    <a:lnTo>
                      <a:pt x="1439" y="2063"/>
                    </a:lnTo>
                    <a:lnTo>
                      <a:pt x="1432" y="2043"/>
                    </a:lnTo>
                    <a:lnTo>
                      <a:pt x="1427" y="2020"/>
                    </a:lnTo>
                    <a:lnTo>
                      <a:pt x="1424" y="1994"/>
                    </a:lnTo>
                    <a:lnTo>
                      <a:pt x="1427" y="1965"/>
                    </a:lnTo>
                    <a:lnTo>
                      <a:pt x="1434" y="1939"/>
                    </a:lnTo>
                    <a:lnTo>
                      <a:pt x="1443" y="1919"/>
                    </a:lnTo>
                    <a:lnTo>
                      <a:pt x="1457" y="1902"/>
                    </a:lnTo>
                    <a:lnTo>
                      <a:pt x="1472" y="1891"/>
                    </a:lnTo>
                    <a:lnTo>
                      <a:pt x="1491" y="1883"/>
                    </a:lnTo>
                    <a:lnTo>
                      <a:pt x="1512" y="1882"/>
                    </a:lnTo>
                    <a:lnTo>
                      <a:pt x="1537" y="1884"/>
                    </a:lnTo>
                    <a:lnTo>
                      <a:pt x="1557" y="1894"/>
                    </a:lnTo>
                    <a:lnTo>
                      <a:pt x="1574" y="1910"/>
                    </a:lnTo>
                    <a:lnTo>
                      <a:pt x="1586" y="1932"/>
                    </a:lnTo>
                    <a:lnTo>
                      <a:pt x="1593" y="1960"/>
                    </a:lnTo>
                    <a:lnTo>
                      <a:pt x="1596" y="1991"/>
                    </a:lnTo>
                    <a:lnTo>
                      <a:pt x="1596" y="1995"/>
                    </a:lnTo>
                    <a:lnTo>
                      <a:pt x="1596" y="1998"/>
                    </a:lnTo>
                    <a:lnTo>
                      <a:pt x="1664" y="1958"/>
                    </a:lnTo>
                    <a:lnTo>
                      <a:pt x="1730" y="1913"/>
                    </a:lnTo>
                    <a:lnTo>
                      <a:pt x="1792" y="1862"/>
                    </a:lnTo>
                    <a:lnTo>
                      <a:pt x="1848" y="1806"/>
                    </a:lnTo>
                    <a:lnTo>
                      <a:pt x="1827" y="1806"/>
                    </a:lnTo>
                    <a:lnTo>
                      <a:pt x="1827" y="1616"/>
                    </a:lnTo>
                    <a:lnTo>
                      <a:pt x="1826" y="1616"/>
                    </a:lnTo>
                    <a:lnTo>
                      <a:pt x="1782" y="1636"/>
                    </a:lnTo>
                    <a:lnTo>
                      <a:pt x="1777" y="1614"/>
                    </a:lnTo>
                    <a:lnTo>
                      <a:pt x="1831" y="1588"/>
                    </a:lnTo>
                    <a:lnTo>
                      <a:pt x="1860" y="1588"/>
                    </a:lnTo>
                    <a:lnTo>
                      <a:pt x="1860" y="1794"/>
                    </a:lnTo>
                    <a:lnTo>
                      <a:pt x="1907" y="1738"/>
                    </a:lnTo>
                    <a:lnTo>
                      <a:pt x="1949" y="1679"/>
                    </a:lnTo>
                    <a:lnTo>
                      <a:pt x="1955" y="1648"/>
                    </a:lnTo>
                    <a:lnTo>
                      <a:pt x="1966" y="1624"/>
                    </a:lnTo>
                    <a:lnTo>
                      <a:pt x="1981" y="1606"/>
                    </a:lnTo>
                    <a:lnTo>
                      <a:pt x="1999" y="1592"/>
                    </a:lnTo>
                    <a:lnTo>
                      <a:pt x="2029" y="1528"/>
                    </a:lnTo>
                    <a:lnTo>
                      <a:pt x="2055" y="1459"/>
                    </a:lnTo>
                    <a:lnTo>
                      <a:pt x="2055" y="1296"/>
                    </a:lnTo>
                    <a:lnTo>
                      <a:pt x="2053" y="1296"/>
                    </a:lnTo>
                    <a:lnTo>
                      <a:pt x="2011" y="1317"/>
                    </a:lnTo>
                    <a:lnTo>
                      <a:pt x="2004" y="1295"/>
                    </a:lnTo>
                    <a:lnTo>
                      <a:pt x="2059" y="1269"/>
                    </a:lnTo>
                    <a:lnTo>
                      <a:pt x="2088" y="1269"/>
                    </a:lnTo>
                    <a:lnTo>
                      <a:pt x="2088" y="1325"/>
                    </a:lnTo>
                    <a:lnTo>
                      <a:pt x="2097" y="1252"/>
                    </a:lnTo>
                    <a:lnTo>
                      <a:pt x="2101" y="1177"/>
                    </a:lnTo>
                    <a:lnTo>
                      <a:pt x="2084" y="1184"/>
                    </a:lnTo>
                    <a:lnTo>
                      <a:pt x="2063" y="1185"/>
                    </a:lnTo>
                    <a:lnTo>
                      <a:pt x="2040" y="1182"/>
                    </a:lnTo>
                    <a:lnTo>
                      <a:pt x="2019" y="1173"/>
                    </a:lnTo>
                    <a:lnTo>
                      <a:pt x="2003" y="1156"/>
                    </a:lnTo>
                    <a:lnTo>
                      <a:pt x="1990" y="1134"/>
                    </a:lnTo>
                    <a:lnTo>
                      <a:pt x="1982" y="1107"/>
                    </a:lnTo>
                    <a:lnTo>
                      <a:pt x="1979" y="1072"/>
                    </a:lnTo>
                    <a:lnTo>
                      <a:pt x="1982" y="1044"/>
                    </a:lnTo>
                    <a:lnTo>
                      <a:pt x="1988" y="1019"/>
                    </a:lnTo>
                    <a:lnTo>
                      <a:pt x="1997" y="997"/>
                    </a:lnTo>
                    <a:lnTo>
                      <a:pt x="2011" y="981"/>
                    </a:lnTo>
                    <a:lnTo>
                      <a:pt x="2027" y="970"/>
                    </a:lnTo>
                    <a:lnTo>
                      <a:pt x="2047" y="961"/>
                    </a:lnTo>
                    <a:lnTo>
                      <a:pt x="2067" y="960"/>
                    </a:lnTo>
                    <a:lnTo>
                      <a:pt x="2073" y="960"/>
                    </a:lnTo>
                    <a:lnTo>
                      <a:pt x="2078" y="961"/>
                    </a:lnTo>
                    <a:lnTo>
                      <a:pt x="2062" y="898"/>
                    </a:lnTo>
                    <a:lnTo>
                      <a:pt x="2041" y="838"/>
                    </a:lnTo>
                    <a:lnTo>
                      <a:pt x="2018" y="779"/>
                    </a:lnTo>
                    <a:lnTo>
                      <a:pt x="2018" y="885"/>
                    </a:lnTo>
                    <a:lnTo>
                      <a:pt x="1985" y="885"/>
                    </a:lnTo>
                    <a:lnTo>
                      <a:pt x="1985" y="713"/>
                    </a:lnTo>
                    <a:lnTo>
                      <a:pt x="1979" y="705"/>
                    </a:lnTo>
                    <a:lnTo>
                      <a:pt x="1975" y="698"/>
                    </a:lnTo>
                    <a:lnTo>
                      <a:pt x="1940" y="714"/>
                    </a:lnTo>
                    <a:lnTo>
                      <a:pt x="1933" y="692"/>
                    </a:lnTo>
                    <a:lnTo>
                      <a:pt x="1963" y="677"/>
                    </a:lnTo>
                    <a:lnTo>
                      <a:pt x="1920" y="614"/>
                    </a:lnTo>
                    <a:lnTo>
                      <a:pt x="1873" y="554"/>
                    </a:lnTo>
                    <a:lnTo>
                      <a:pt x="1819" y="498"/>
                    </a:lnTo>
                    <a:lnTo>
                      <a:pt x="1763" y="447"/>
                    </a:lnTo>
                    <a:lnTo>
                      <a:pt x="1701" y="399"/>
                    </a:lnTo>
                    <a:lnTo>
                      <a:pt x="1708" y="425"/>
                    </a:lnTo>
                    <a:lnTo>
                      <a:pt x="1709" y="454"/>
                    </a:lnTo>
                    <a:lnTo>
                      <a:pt x="1707" y="488"/>
                    </a:lnTo>
                    <a:lnTo>
                      <a:pt x="1700" y="517"/>
                    </a:lnTo>
                    <a:lnTo>
                      <a:pt x="1686" y="539"/>
                    </a:lnTo>
                    <a:lnTo>
                      <a:pt x="1670" y="555"/>
                    </a:lnTo>
                    <a:lnTo>
                      <a:pt x="1648" y="566"/>
                    </a:lnTo>
                    <a:lnTo>
                      <a:pt x="1622" y="569"/>
                    </a:lnTo>
                    <a:lnTo>
                      <a:pt x="1598" y="566"/>
                    </a:lnTo>
                    <a:lnTo>
                      <a:pt x="1579" y="555"/>
                    </a:lnTo>
                    <a:lnTo>
                      <a:pt x="1563" y="540"/>
                    </a:lnTo>
                    <a:lnTo>
                      <a:pt x="1550" y="518"/>
                    </a:lnTo>
                    <a:lnTo>
                      <a:pt x="1542" y="490"/>
                    </a:lnTo>
                    <a:lnTo>
                      <a:pt x="1539" y="457"/>
                    </a:lnTo>
                    <a:lnTo>
                      <a:pt x="1541" y="425"/>
                    </a:lnTo>
                    <a:lnTo>
                      <a:pt x="1549" y="399"/>
                    </a:lnTo>
                    <a:lnTo>
                      <a:pt x="1560" y="378"/>
                    </a:lnTo>
                    <a:lnTo>
                      <a:pt x="1575" y="362"/>
                    </a:lnTo>
                    <a:lnTo>
                      <a:pt x="1593" y="351"/>
                    </a:lnTo>
                    <a:lnTo>
                      <a:pt x="1613" y="344"/>
                    </a:lnTo>
                    <a:lnTo>
                      <a:pt x="1545" y="311"/>
                    </a:lnTo>
                    <a:lnTo>
                      <a:pt x="1475" y="282"/>
                    </a:lnTo>
                    <a:lnTo>
                      <a:pt x="1401" y="260"/>
                    </a:lnTo>
                    <a:lnTo>
                      <a:pt x="1324" y="244"/>
                    </a:lnTo>
                    <a:lnTo>
                      <a:pt x="1246" y="233"/>
                    </a:lnTo>
                    <a:lnTo>
                      <a:pt x="1166" y="230"/>
                    </a:lnTo>
                    <a:close/>
                    <a:moveTo>
                      <a:pt x="1166" y="0"/>
                    </a:moveTo>
                    <a:lnTo>
                      <a:pt x="1267" y="4"/>
                    </a:lnTo>
                    <a:lnTo>
                      <a:pt x="1364" y="18"/>
                    </a:lnTo>
                    <a:lnTo>
                      <a:pt x="1460" y="38"/>
                    </a:lnTo>
                    <a:lnTo>
                      <a:pt x="1552" y="66"/>
                    </a:lnTo>
                    <a:lnTo>
                      <a:pt x="1641" y="101"/>
                    </a:lnTo>
                    <a:lnTo>
                      <a:pt x="1727" y="144"/>
                    </a:lnTo>
                    <a:lnTo>
                      <a:pt x="1808" y="193"/>
                    </a:lnTo>
                    <a:lnTo>
                      <a:pt x="1885" y="248"/>
                    </a:lnTo>
                    <a:lnTo>
                      <a:pt x="1956" y="310"/>
                    </a:lnTo>
                    <a:lnTo>
                      <a:pt x="2023" y="376"/>
                    </a:lnTo>
                    <a:lnTo>
                      <a:pt x="2084" y="448"/>
                    </a:lnTo>
                    <a:lnTo>
                      <a:pt x="2140" y="525"/>
                    </a:lnTo>
                    <a:lnTo>
                      <a:pt x="2188" y="606"/>
                    </a:lnTo>
                    <a:lnTo>
                      <a:pt x="2230" y="691"/>
                    </a:lnTo>
                    <a:lnTo>
                      <a:pt x="2266" y="780"/>
                    </a:lnTo>
                    <a:lnTo>
                      <a:pt x="2295" y="872"/>
                    </a:lnTo>
                    <a:lnTo>
                      <a:pt x="2315" y="968"/>
                    </a:lnTo>
                    <a:lnTo>
                      <a:pt x="2328" y="1067"/>
                    </a:lnTo>
                    <a:lnTo>
                      <a:pt x="2332" y="1167"/>
                    </a:lnTo>
                    <a:lnTo>
                      <a:pt x="2328" y="1262"/>
                    </a:lnTo>
                    <a:lnTo>
                      <a:pt x="2317" y="1354"/>
                    </a:lnTo>
                    <a:lnTo>
                      <a:pt x="2299" y="1443"/>
                    </a:lnTo>
                    <a:lnTo>
                      <a:pt x="2274" y="1530"/>
                    </a:lnTo>
                    <a:lnTo>
                      <a:pt x="2243" y="1614"/>
                    </a:lnTo>
                    <a:lnTo>
                      <a:pt x="2204" y="1695"/>
                    </a:lnTo>
                    <a:lnTo>
                      <a:pt x="2162" y="1773"/>
                    </a:lnTo>
                    <a:lnTo>
                      <a:pt x="2112" y="1846"/>
                    </a:lnTo>
                    <a:lnTo>
                      <a:pt x="2115" y="1849"/>
                    </a:lnTo>
                    <a:lnTo>
                      <a:pt x="2118" y="1851"/>
                    </a:lnTo>
                    <a:lnTo>
                      <a:pt x="3389" y="3124"/>
                    </a:lnTo>
                    <a:lnTo>
                      <a:pt x="3413" y="3154"/>
                    </a:lnTo>
                    <a:lnTo>
                      <a:pt x="3433" y="3189"/>
                    </a:lnTo>
                    <a:lnTo>
                      <a:pt x="3445" y="3223"/>
                    </a:lnTo>
                    <a:lnTo>
                      <a:pt x="3452" y="3260"/>
                    </a:lnTo>
                    <a:lnTo>
                      <a:pt x="3452" y="3297"/>
                    </a:lnTo>
                    <a:lnTo>
                      <a:pt x="3445" y="3334"/>
                    </a:lnTo>
                    <a:lnTo>
                      <a:pt x="3433" y="3368"/>
                    </a:lnTo>
                    <a:lnTo>
                      <a:pt x="3413" y="3401"/>
                    </a:lnTo>
                    <a:lnTo>
                      <a:pt x="3389" y="3431"/>
                    </a:lnTo>
                    <a:lnTo>
                      <a:pt x="3359" y="3457"/>
                    </a:lnTo>
                    <a:lnTo>
                      <a:pt x="3326" y="3475"/>
                    </a:lnTo>
                    <a:lnTo>
                      <a:pt x="3290" y="3489"/>
                    </a:lnTo>
                    <a:lnTo>
                      <a:pt x="3253" y="3495"/>
                    </a:lnTo>
                    <a:lnTo>
                      <a:pt x="3216" y="3495"/>
                    </a:lnTo>
                    <a:lnTo>
                      <a:pt x="3180" y="3489"/>
                    </a:lnTo>
                    <a:lnTo>
                      <a:pt x="3145" y="3477"/>
                    </a:lnTo>
                    <a:lnTo>
                      <a:pt x="3112" y="3457"/>
                    </a:lnTo>
                    <a:lnTo>
                      <a:pt x="3082" y="3431"/>
                    </a:lnTo>
                    <a:lnTo>
                      <a:pt x="1811" y="2159"/>
                    </a:lnTo>
                    <a:lnTo>
                      <a:pt x="1805" y="2152"/>
                    </a:lnTo>
                    <a:lnTo>
                      <a:pt x="1800" y="2145"/>
                    </a:lnTo>
                    <a:lnTo>
                      <a:pt x="1719" y="2193"/>
                    </a:lnTo>
                    <a:lnTo>
                      <a:pt x="1635" y="2234"/>
                    </a:lnTo>
                    <a:lnTo>
                      <a:pt x="1548" y="2268"/>
                    </a:lnTo>
                    <a:lnTo>
                      <a:pt x="1456" y="2297"/>
                    </a:lnTo>
                    <a:lnTo>
                      <a:pt x="1363" y="2316"/>
                    </a:lnTo>
                    <a:lnTo>
                      <a:pt x="1265" y="2329"/>
                    </a:lnTo>
                    <a:lnTo>
                      <a:pt x="1166" y="2333"/>
                    </a:lnTo>
                    <a:lnTo>
                      <a:pt x="1065" y="2329"/>
                    </a:lnTo>
                    <a:lnTo>
                      <a:pt x="968" y="2316"/>
                    </a:lnTo>
                    <a:lnTo>
                      <a:pt x="872" y="2296"/>
                    </a:lnTo>
                    <a:lnTo>
                      <a:pt x="780" y="2267"/>
                    </a:lnTo>
                    <a:lnTo>
                      <a:pt x="691" y="2233"/>
                    </a:lnTo>
                    <a:lnTo>
                      <a:pt x="606" y="2190"/>
                    </a:lnTo>
                    <a:lnTo>
                      <a:pt x="525" y="2141"/>
                    </a:lnTo>
                    <a:lnTo>
                      <a:pt x="448" y="2085"/>
                    </a:lnTo>
                    <a:lnTo>
                      <a:pt x="375" y="2024"/>
                    </a:lnTo>
                    <a:lnTo>
                      <a:pt x="310" y="1957"/>
                    </a:lnTo>
                    <a:lnTo>
                      <a:pt x="248" y="1886"/>
                    </a:lnTo>
                    <a:lnTo>
                      <a:pt x="193" y="1809"/>
                    </a:lnTo>
                    <a:lnTo>
                      <a:pt x="144" y="1728"/>
                    </a:lnTo>
                    <a:lnTo>
                      <a:pt x="101" y="1643"/>
                    </a:lnTo>
                    <a:lnTo>
                      <a:pt x="66" y="1554"/>
                    </a:lnTo>
                    <a:lnTo>
                      <a:pt x="37" y="1461"/>
                    </a:lnTo>
                    <a:lnTo>
                      <a:pt x="16" y="1366"/>
                    </a:lnTo>
                    <a:lnTo>
                      <a:pt x="4" y="1267"/>
                    </a:lnTo>
                    <a:lnTo>
                      <a:pt x="0" y="1167"/>
                    </a:lnTo>
                    <a:lnTo>
                      <a:pt x="4" y="1067"/>
                    </a:lnTo>
                    <a:lnTo>
                      <a:pt x="16" y="968"/>
                    </a:lnTo>
                    <a:lnTo>
                      <a:pt x="37" y="872"/>
                    </a:lnTo>
                    <a:lnTo>
                      <a:pt x="66" y="780"/>
                    </a:lnTo>
                    <a:lnTo>
                      <a:pt x="101" y="691"/>
                    </a:lnTo>
                    <a:lnTo>
                      <a:pt x="144" y="606"/>
                    </a:lnTo>
                    <a:lnTo>
                      <a:pt x="193" y="525"/>
                    </a:lnTo>
                    <a:lnTo>
                      <a:pt x="248" y="448"/>
                    </a:lnTo>
                    <a:lnTo>
                      <a:pt x="310" y="376"/>
                    </a:lnTo>
                    <a:lnTo>
                      <a:pt x="375" y="310"/>
                    </a:lnTo>
                    <a:lnTo>
                      <a:pt x="448" y="248"/>
                    </a:lnTo>
                    <a:lnTo>
                      <a:pt x="525" y="193"/>
                    </a:lnTo>
                    <a:lnTo>
                      <a:pt x="606" y="144"/>
                    </a:lnTo>
                    <a:lnTo>
                      <a:pt x="691" y="101"/>
                    </a:lnTo>
                    <a:lnTo>
                      <a:pt x="780" y="66"/>
                    </a:lnTo>
                    <a:lnTo>
                      <a:pt x="872" y="38"/>
                    </a:lnTo>
                    <a:lnTo>
                      <a:pt x="968" y="18"/>
                    </a:lnTo>
                    <a:lnTo>
                      <a:pt x="1065" y="4"/>
                    </a:lnTo>
                    <a:lnTo>
                      <a:pt x="11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53" name="Group 52"/>
              <p:cNvGrpSpPr/>
              <p:nvPr/>
            </p:nvGrpSpPr>
            <p:grpSpPr>
              <a:xfrm>
                <a:off x="1348155" y="1266092"/>
                <a:ext cx="3029575" cy="4583723"/>
                <a:chOff x="3081337" y="1270001"/>
                <a:chExt cx="2432051" cy="3497263"/>
              </a:xfrm>
              <a:grpFill/>
            </p:grpSpPr>
            <p:sp>
              <p:nvSpPr>
                <p:cNvPr id="6" name="Freeform 6"/>
                <p:cNvSpPr>
                  <a:spLocks/>
                </p:cNvSpPr>
                <p:nvPr/>
              </p:nvSpPr>
              <p:spPr bwMode="auto">
                <a:xfrm>
                  <a:off x="3084512" y="1270001"/>
                  <a:ext cx="2428875" cy="1376363"/>
                </a:xfrm>
                <a:custGeom>
                  <a:avLst/>
                  <a:gdLst>
                    <a:gd name="T0" fmla="*/ 1675 w 3058"/>
                    <a:gd name="T1" fmla="*/ 1 h 1735"/>
                    <a:gd name="T2" fmla="*/ 1964 w 3058"/>
                    <a:gd name="T3" fmla="*/ 56 h 1735"/>
                    <a:gd name="T4" fmla="*/ 2222 w 3058"/>
                    <a:gd name="T5" fmla="*/ 174 h 1735"/>
                    <a:gd name="T6" fmla="*/ 2450 w 3058"/>
                    <a:gd name="T7" fmla="*/ 356 h 1735"/>
                    <a:gd name="T8" fmla="*/ 2646 w 3058"/>
                    <a:gd name="T9" fmla="*/ 602 h 1735"/>
                    <a:gd name="T10" fmla="*/ 2765 w 3058"/>
                    <a:gd name="T11" fmla="*/ 816 h 1735"/>
                    <a:gd name="T12" fmla="*/ 2850 w 3058"/>
                    <a:gd name="T13" fmla="*/ 1019 h 1735"/>
                    <a:gd name="T14" fmla="*/ 2905 w 3058"/>
                    <a:gd name="T15" fmla="*/ 1187 h 1735"/>
                    <a:gd name="T16" fmla="*/ 2936 w 3058"/>
                    <a:gd name="T17" fmla="*/ 1307 h 1735"/>
                    <a:gd name="T18" fmla="*/ 2944 w 3058"/>
                    <a:gd name="T19" fmla="*/ 1338 h 1735"/>
                    <a:gd name="T20" fmla="*/ 2958 w 3058"/>
                    <a:gd name="T21" fmla="*/ 1388 h 1735"/>
                    <a:gd name="T22" fmla="*/ 2987 w 3058"/>
                    <a:gd name="T23" fmla="*/ 1485 h 1735"/>
                    <a:gd name="T24" fmla="*/ 3016 w 3058"/>
                    <a:gd name="T25" fmla="*/ 1555 h 1735"/>
                    <a:gd name="T26" fmla="*/ 3051 w 3058"/>
                    <a:gd name="T27" fmla="*/ 1606 h 1735"/>
                    <a:gd name="T28" fmla="*/ 3053 w 3058"/>
                    <a:gd name="T29" fmla="*/ 1674 h 1735"/>
                    <a:gd name="T30" fmla="*/ 3006 w 3058"/>
                    <a:gd name="T31" fmla="*/ 1725 h 1735"/>
                    <a:gd name="T32" fmla="*/ 2946 w 3058"/>
                    <a:gd name="T33" fmla="*/ 1733 h 1735"/>
                    <a:gd name="T34" fmla="*/ 2902 w 3058"/>
                    <a:gd name="T35" fmla="*/ 1711 h 1735"/>
                    <a:gd name="T36" fmla="*/ 2866 w 3058"/>
                    <a:gd name="T37" fmla="*/ 1622 h 1735"/>
                    <a:gd name="T38" fmla="*/ 2769 w 3058"/>
                    <a:gd name="T39" fmla="*/ 1408 h 1735"/>
                    <a:gd name="T40" fmla="*/ 2759 w 3058"/>
                    <a:gd name="T41" fmla="*/ 1374 h 1735"/>
                    <a:gd name="T42" fmla="*/ 2683 w 3058"/>
                    <a:gd name="T43" fmla="*/ 1111 h 1735"/>
                    <a:gd name="T44" fmla="*/ 2544 w 3058"/>
                    <a:gd name="T45" fmla="*/ 799 h 1735"/>
                    <a:gd name="T46" fmla="*/ 2371 w 3058"/>
                    <a:gd name="T47" fmla="*/ 550 h 1735"/>
                    <a:gd name="T48" fmla="*/ 2167 w 3058"/>
                    <a:gd name="T49" fmla="*/ 364 h 1735"/>
                    <a:gd name="T50" fmla="*/ 1930 w 3058"/>
                    <a:gd name="T51" fmla="*/ 244 h 1735"/>
                    <a:gd name="T52" fmla="*/ 1663 w 3058"/>
                    <a:gd name="T53" fmla="*/ 189 h 1735"/>
                    <a:gd name="T54" fmla="*/ 1410 w 3058"/>
                    <a:gd name="T55" fmla="*/ 208 h 1735"/>
                    <a:gd name="T56" fmla="*/ 1180 w 3058"/>
                    <a:gd name="T57" fmla="*/ 282 h 1735"/>
                    <a:gd name="T58" fmla="*/ 974 w 3058"/>
                    <a:gd name="T59" fmla="*/ 397 h 1735"/>
                    <a:gd name="T60" fmla="*/ 793 w 3058"/>
                    <a:gd name="T61" fmla="*/ 539 h 1735"/>
                    <a:gd name="T62" fmla="*/ 639 w 3058"/>
                    <a:gd name="T63" fmla="*/ 691 h 1735"/>
                    <a:gd name="T64" fmla="*/ 508 w 3058"/>
                    <a:gd name="T65" fmla="*/ 839 h 1735"/>
                    <a:gd name="T66" fmla="*/ 407 w 3058"/>
                    <a:gd name="T67" fmla="*/ 969 h 1735"/>
                    <a:gd name="T68" fmla="*/ 326 w 3058"/>
                    <a:gd name="T69" fmla="*/ 1074 h 1735"/>
                    <a:gd name="T70" fmla="*/ 238 w 3058"/>
                    <a:gd name="T71" fmla="*/ 1160 h 1735"/>
                    <a:gd name="T72" fmla="*/ 166 w 3058"/>
                    <a:gd name="T73" fmla="*/ 1213 h 1735"/>
                    <a:gd name="T74" fmla="*/ 116 w 3058"/>
                    <a:gd name="T75" fmla="*/ 1238 h 1735"/>
                    <a:gd name="T76" fmla="*/ 83 w 3058"/>
                    <a:gd name="T77" fmla="*/ 1239 h 1735"/>
                    <a:gd name="T78" fmla="*/ 27 w 3058"/>
                    <a:gd name="T79" fmla="*/ 1212 h 1735"/>
                    <a:gd name="T80" fmla="*/ 0 w 3058"/>
                    <a:gd name="T81" fmla="*/ 1145 h 1735"/>
                    <a:gd name="T82" fmla="*/ 22 w 3058"/>
                    <a:gd name="T83" fmla="*/ 1086 h 1735"/>
                    <a:gd name="T84" fmla="*/ 60 w 3058"/>
                    <a:gd name="T85" fmla="*/ 1058 h 1735"/>
                    <a:gd name="T86" fmla="*/ 109 w 3058"/>
                    <a:gd name="T87" fmla="*/ 1023 h 1735"/>
                    <a:gd name="T88" fmla="*/ 182 w 3058"/>
                    <a:gd name="T89" fmla="*/ 953 h 1735"/>
                    <a:gd name="T90" fmla="*/ 259 w 3058"/>
                    <a:gd name="T91" fmla="*/ 854 h 1735"/>
                    <a:gd name="T92" fmla="*/ 364 w 3058"/>
                    <a:gd name="T93" fmla="*/ 718 h 1735"/>
                    <a:gd name="T94" fmla="*/ 497 w 3058"/>
                    <a:gd name="T95" fmla="*/ 565 h 1735"/>
                    <a:gd name="T96" fmla="*/ 659 w 3058"/>
                    <a:gd name="T97" fmla="*/ 406 h 1735"/>
                    <a:gd name="T98" fmla="*/ 848 w 3058"/>
                    <a:gd name="T99" fmla="*/ 255 h 1735"/>
                    <a:gd name="T100" fmla="*/ 1065 w 3058"/>
                    <a:gd name="T101" fmla="*/ 129 h 1735"/>
                    <a:gd name="T102" fmla="*/ 1308 w 3058"/>
                    <a:gd name="T103" fmla="*/ 38 h 1735"/>
                    <a:gd name="T104" fmla="*/ 1578 w 3058"/>
                    <a:gd name="T105" fmla="*/ 0 h 1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58" h="1735">
                      <a:moveTo>
                        <a:pt x="1578" y="0"/>
                      </a:moveTo>
                      <a:lnTo>
                        <a:pt x="1674" y="1"/>
                      </a:lnTo>
                      <a:lnTo>
                        <a:pt x="1675" y="1"/>
                      </a:lnTo>
                      <a:lnTo>
                        <a:pt x="1775" y="12"/>
                      </a:lnTo>
                      <a:lnTo>
                        <a:pt x="1871" y="30"/>
                      </a:lnTo>
                      <a:lnTo>
                        <a:pt x="1964" y="56"/>
                      </a:lnTo>
                      <a:lnTo>
                        <a:pt x="2053" y="87"/>
                      </a:lnTo>
                      <a:lnTo>
                        <a:pt x="2140" y="127"/>
                      </a:lnTo>
                      <a:lnTo>
                        <a:pt x="2222" y="174"/>
                      </a:lnTo>
                      <a:lnTo>
                        <a:pt x="2301" y="227"/>
                      </a:lnTo>
                      <a:lnTo>
                        <a:pt x="2378" y="289"/>
                      </a:lnTo>
                      <a:lnTo>
                        <a:pt x="2450" y="356"/>
                      </a:lnTo>
                      <a:lnTo>
                        <a:pt x="2519" y="432"/>
                      </a:lnTo>
                      <a:lnTo>
                        <a:pt x="2584" y="513"/>
                      </a:lnTo>
                      <a:lnTo>
                        <a:pt x="2646" y="602"/>
                      </a:lnTo>
                      <a:lnTo>
                        <a:pt x="2689" y="673"/>
                      </a:lnTo>
                      <a:lnTo>
                        <a:pt x="2729" y="746"/>
                      </a:lnTo>
                      <a:lnTo>
                        <a:pt x="2765" y="816"/>
                      </a:lnTo>
                      <a:lnTo>
                        <a:pt x="2798" y="886"/>
                      </a:lnTo>
                      <a:lnTo>
                        <a:pt x="2825" y="953"/>
                      </a:lnTo>
                      <a:lnTo>
                        <a:pt x="2850" y="1019"/>
                      </a:lnTo>
                      <a:lnTo>
                        <a:pt x="2870" y="1079"/>
                      </a:lnTo>
                      <a:lnTo>
                        <a:pt x="2890" y="1137"/>
                      </a:lnTo>
                      <a:lnTo>
                        <a:pt x="2905" y="1187"/>
                      </a:lnTo>
                      <a:lnTo>
                        <a:pt x="2917" y="1234"/>
                      </a:lnTo>
                      <a:lnTo>
                        <a:pt x="2928" y="1274"/>
                      </a:lnTo>
                      <a:lnTo>
                        <a:pt x="2936" y="1307"/>
                      </a:lnTo>
                      <a:lnTo>
                        <a:pt x="2939" y="1318"/>
                      </a:lnTo>
                      <a:lnTo>
                        <a:pt x="2942" y="1330"/>
                      </a:lnTo>
                      <a:lnTo>
                        <a:pt x="2944" y="1338"/>
                      </a:lnTo>
                      <a:lnTo>
                        <a:pt x="2947" y="1345"/>
                      </a:lnTo>
                      <a:lnTo>
                        <a:pt x="2950" y="1353"/>
                      </a:lnTo>
                      <a:lnTo>
                        <a:pt x="2958" y="1388"/>
                      </a:lnTo>
                      <a:lnTo>
                        <a:pt x="2968" y="1420"/>
                      </a:lnTo>
                      <a:lnTo>
                        <a:pt x="2977" y="1453"/>
                      </a:lnTo>
                      <a:lnTo>
                        <a:pt x="2987" y="1485"/>
                      </a:lnTo>
                      <a:lnTo>
                        <a:pt x="2998" y="1512"/>
                      </a:lnTo>
                      <a:lnTo>
                        <a:pt x="3007" y="1537"/>
                      </a:lnTo>
                      <a:lnTo>
                        <a:pt x="3016" y="1555"/>
                      </a:lnTo>
                      <a:lnTo>
                        <a:pt x="3024" y="1567"/>
                      </a:lnTo>
                      <a:lnTo>
                        <a:pt x="3040" y="1585"/>
                      </a:lnTo>
                      <a:lnTo>
                        <a:pt x="3051" y="1606"/>
                      </a:lnTo>
                      <a:lnTo>
                        <a:pt x="3058" y="1628"/>
                      </a:lnTo>
                      <a:lnTo>
                        <a:pt x="3058" y="1651"/>
                      </a:lnTo>
                      <a:lnTo>
                        <a:pt x="3053" y="1674"/>
                      </a:lnTo>
                      <a:lnTo>
                        <a:pt x="3040" y="1696"/>
                      </a:lnTo>
                      <a:lnTo>
                        <a:pt x="3025" y="1713"/>
                      </a:lnTo>
                      <a:lnTo>
                        <a:pt x="3006" y="1725"/>
                      </a:lnTo>
                      <a:lnTo>
                        <a:pt x="2986" y="1732"/>
                      </a:lnTo>
                      <a:lnTo>
                        <a:pt x="2965" y="1735"/>
                      </a:lnTo>
                      <a:lnTo>
                        <a:pt x="2946" y="1733"/>
                      </a:lnTo>
                      <a:lnTo>
                        <a:pt x="2927" y="1726"/>
                      </a:lnTo>
                      <a:lnTo>
                        <a:pt x="2909" y="1717"/>
                      </a:lnTo>
                      <a:lnTo>
                        <a:pt x="2902" y="1711"/>
                      </a:lnTo>
                      <a:lnTo>
                        <a:pt x="2896" y="1704"/>
                      </a:lnTo>
                      <a:lnTo>
                        <a:pt x="2890" y="1698"/>
                      </a:lnTo>
                      <a:lnTo>
                        <a:pt x="2866" y="1622"/>
                      </a:lnTo>
                      <a:lnTo>
                        <a:pt x="2839" y="1548"/>
                      </a:lnTo>
                      <a:lnTo>
                        <a:pt x="2806" y="1477"/>
                      </a:lnTo>
                      <a:lnTo>
                        <a:pt x="2769" y="1408"/>
                      </a:lnTo>
                      <a:lnTo>
                        <a:pt x="2768" y="1403"/>
                      </a:lnTo>
                      <a:lnTo>
                        <a:pt x="2763" y="1390"/>
                      </a:lnTo>
                      <a:lnTo>
                        <a:pt x="2759" y="1374"/>
                      </a:lnTo>
                      <a:lnTo>
                        <a:pt x="2754" y="1352"/>
                      </a:lnTo>
                      <a:lnTo>
                        <a:pt x="2720" y="1228"/>
                      </a:lnTo>
                      <a:lnTo>
                        <a:pt x="2683" y="1111"/>
                      </a:lnTo>
                      <a:lnTo>
                        <a:pt x="2640" y="999"/>
                      </a:lnTo>
                      <a:lnTo>
                        <a:pt x="2593" y="897"/>
                      </a:lnTo>
                      <a:lnTo>
                        <a:pt x="2544" y="799"/>
                      </a:lnTo>
                      <a:lnTo>
                        <a:pt x="2491" y="709"/>
                      </a:lnTo>
                      <a:lnTo>
                        <a:pt x="2433" y="626"/>
                      </a:lnTo>
                      <a:lnTo>
                        <a:pt x="2371" y="550"/>
                      </a:lnTo>
                      <a:lnTo>
                        <a:pt x="2307" y="481"/>
                      </a:lnTo>
                      <a:lnTo>
                        <a:pt x="2238" y="419"/>
                      </a:lnTo>
                      <a:lnTo>
                        <a:pt x="2167" y="364"/>
                      </a:lnTo>
                      <a:lnTo>
                        <a:pt x="2092" y="316"/>
                      </a:lnTo>
                      <a:lnTo>
                        <a:pt x="2012" y="277"/>
                      </a:lnTo>
                      <a:lnTo>
                        <a:pt x="1930" y="244"/>
                      </a:lnTo>
                      <a:lnTo>
                        <a:pt x="1845" y="218"/>
                      </a:lnTo>
                      <a:lnTo>
                        <a:pt x="1756" y="200"/>
                      </a:lnTo>
                      <a:lnTo>
                        <a:pt x="1663" y="189"/>
                      </a:lnTo>
                      <a:lnTo>
                        <a:pt x="1576" y="189"/>
                      </a:lnTo>
                      <a:lnTo>
                        <a:pt x="1491" y="194"/>
                      </a:lnTo>
                      <a:lnTo>
                        <a:pt x="1410" y="208"/>
                      </a:lnTo>
                      <a:lnTo>
                        <a:pt x="1331" y="227"/>
                      </a:lnTo>
                      <a:lnTo>
                        <a:pt x="1254" y="253"/>
                      </a:lnTo>
                      <a:lnTo>
                        <a:pt x="1180" y="282"/>
                      </a:lnTo>
                      <a:lnTo>
                        <a:pt x="1109" y="318"/>
                      </a:lnTo>
                      <a:lnTo>
                        <a:pt x="1040" y="356"/>
                      </a:lnTo>
                      <a:lnTo>
                        <a:pt x="974" y="397"/>
                      </a:lnTo>
                      <a:lnTo>
                        <a:pt x="911" y="443"/>
                      </a:lnTo>
                      <a:lnTo>
                        <a:pt x="851" y="489"/>
                      </a:lnTo>
                      <a:lnTo>
                        <a:pt x="793" y="539"/>
                      </a:lnTo>
                      <a:lnTo>
                        <a:pt x="739" y="589"/>
                      </a:lnTo>
                      <a:lnTo>
                        <a:pt x="687" y="640"/>
                      </a:lnTo>
                      <a:lnTo>
                        <a:pt x="639" y="691"/>
                      </a:lnTo>
                      <a:lnTo>
                        <a:pt x="592" y="742"/>
                      </a:lnTo>
                      <a:lnTo>
                        <a:pt x="549" y="791"/>
                      </a:lnTo>
                      <a:lnTo>
                        <a:pt x="508" y="839"/>
                      </a:lnTo>
                      <a:lnTo>
                        <a:pt x="473" y="884"/>
                      </a:lnTo>
                      <a:lnTo>
                        <a:pt x="438" y="928"/>
                      </a:lnTo>
                      <a:lnTo>
                        <a:pt x="407" y="969"/>
                      </a:lnTo>
                      <a:lnTo>
                        <a:pt x="379" y="1005"/>
                      </a:lnTo>
                      <a:lnTo>
                        <a:pt x="358" y="1035"/>
                      </a:lnTo>
                      <a:lnTo>
                        <a:pt x="326" y="1074"/>
                      </a:lnTo>
                      <a:lnTo>
                        <a:pt x="296" y="1106"/>
                      </a:lnTo>
                      <a:lnTo>
                        <a:pt x="266" y="1135"/>
                      </a:lnTo>
                      <a:lnTo>
                        <a:pt x="238" y="1160"/>
                      </a:lnTo>
                      <a:lnTo>
                        <a:pt x="214" y="1179"/>
                      </a:lnTo>
                      <a:lnTo>
                        <a:pt x="188" y="1198"/>
                      </a:lnTo>
                      <a:lnTo>
                        <a:pt x="166" y="1213"/>
                      </a:lnTo>
                      <a:lnTo>
                        <a:pt x="146" y="1224"/>
                      </a:lnTo>
                      <a:lnTo>
                        <a:pt x="130" y="1233"/>
                      </a:lnTo>
                      <a:lnTo>
                        <a:pt x="116" y="1238"/>
                      </a:lnTo>
                      <a:lnTo>
                        <a:pt x="104" y="1239"/>
                      </a:lnTo>
                      <a:lnTo>
                        <a:pt x="93" y="1241"/>
                      </a:lnTo>
                      <a:lnTo>
                        <a:pt x="83" y="1239"/>
                      </a:lnTo>
                      <a:lnTo>
                        <a:pt x="72" y="1238"/>
                      </a:lnTo>
                      <a:lnTo>
                        <a:pt x="48" y="1228"/>
                      </a:lnTo>
                      <a:lnTo>
                        <a:pt x="27" y="1212"/>
                      </a:lnTo>
                      <a:lnTo>
                        <a:pt x="11" y="1191"/>
                      </a:lnTo>
                      <a:lnTo>
                        <a:pt x="1" y="1167"/>
                      </a:lnTo>
                      <a:lnTo>
                        <a:pt x="0" y="1145"/>
                      </a:lnTo>
                      <a:lnTo>
                        <a:pt x="2" y="1124"/>
                      </a:lnTo>
                      <a:lnTo>
                        <a:pt x="9" y="1104"/>
                      </a:lnTo>
                      <a:lnTo>
                        <a:pt x="22" y="1086"/>
                      </a:lnTo>
                      <a:lnTo>
                        <a:pt x="37" y="1071"/>
                      </a:lnTo>
                      <a:lnTo>
                        <a:pt x="48" y="1064"/>
                      </a:lnTo>
                      <a:lnTo>
                        <a:pt x="60" y="1058"/>
                      </a:lnTo>
                      <a:lnTo>
                        <a:pt x="72" y="1050"/>
                      </a:lnTo>
                      <a:lnTo>
                        <a:pt x="89" y="1038"/>
                      </a:lnTo>
                      <a:lnTo>
                        <a:pt x="109" y="1023"/>
                      </a:lnTo>
                      <a:lnTo>
                        <a:pt x="133" y="1002"/>
                      </a:lnTo>
                      <a:lnTo>
                        <a:pt x="157" y="979"/>
                      </a:lnTo>
                      <a:lnTo>
                        <a:pt x="182" y="953"/>
                      </a:lnTo>
                      <a:lnTo>
                        <a:pt x="208" y="921"/>
                      </a:lnTo>
                      <a:lnTo>
                        <a:pt x="230" y="892"/>
                      </a:lnTo>
                      <a:lnTo>
                        <a:pt x="259" y="854"/>
                      </a:lnTo>
                      <a:lnTo>
                        <a:pt x="290" y="812"/>
                      </a:lnTo>
                      <a:lnTo>
                        <a:pt x="326" y="766"/>
                      </a:lnTo>
                      <a:lnTo>
                        <a:pt x="364" y="718"/>
                      </a:lnTo>
                      <a:lnTo>
                        <a:pt x="406" y="669"/>
                      </a:lnTo>
                      <a:lnTo>
                        <a:pt x="449" y="617"/>
                      </a:lnTo>
                      <a:lnTo>
                        <a:pt x="497" y="565"/>
                      </a:lnTo>
                      <a:lnTo>
                        <a:pt x="548" y="511"/>
                      </a:lnTo>
                      <a:lnTo>
                        <a:pt x="602" y="458"/>
                      </a:lnTo>
                      <a:lnTo>
                        <a:pt x="659" y="406"/>
                      </a:lnTo>
                      <a:lnTo>
                        <a:pt x="719" y="353"/>
                      </a:lnTo>
                      <a:lnTo>
                        <a:pt x="783" y="303"/>
                      </a:lnTo>
                      <a:lnTo>
                        <a:pt x="848" y="255"/>
                      </a:lnTo>
                      <a:lnTo>
                        <a:pt x="917" y="209"/>
                      </a:lnTo>
                      <a:lnTo>
                        <a:pt x="990" y="167"/>
                      </a:lnTo>
                      <a:lnTo>
                        <a:pt x="1065" y="129"/>
                      </a:lnTo>
                      <a:lnTo>
                        <a:pt x="1143" y="93"/>
                      </a:lnTo>
                      <a:lnTo>
                        <a:pt x="1224" y="63"/>
                      </a:lnTo>
                      <a:lnTo>
                        <a:pt x="1308" y="38"/>
                      </a:lnTo>
                      <a:lnTo>
                        <a:pt x="1395" y="19"/>
                      </a:lnTo>
                      <a:lnTo>
                        <a:pt x="1484" y="6"/>
                      </a:lnTo>
                      <a:lnTo>
                        <a:pt x="157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a:spLocks/>
                </p:cNvSpPr>
                <p:nvPr/>
              </p:nvSpPr>
              <p:spPr bwMode="auto">
                <a:xfrm>
                  <a:off x="4683125" y="1916114"/>
                  <a:ext cx="238125" cy="101600"/>
                </a:xfrm>
                <a:custGeom>
                  <a:avLst/>
                  <a:gdLst>
                    <a:gd name="T0" fmla="*/ 0 w 298"/>
                    <a:gd name="T1" fmla="*/ 0 h 128"/>
                    <a:gd name="T2" fmla="*/ 46 w 298"/>
                    <a:gd name="T3" fmla="*/ 6 h 128"/>
                    <a:gd name="T4" fmla="*/ 90 w 298"/>
                    <a:gd name="T5" fmla="*/ 17 h 128"/>
                    <a:gd name="T6" fmla="*/ 149 w 298"/>
                    <a:gd name="T7" fmla="*/ 37 h 128"/>
                    <a:gd name="T8" fmla="*/ 204 w 298"/>
                    <a:gd name="T9" fmla="*/ 63 h 128"/>
                    <a:gd name="T10" fmla="*/ 253 w 298"/>
                    <a:gd name="T11" fmla="*/ 94 h 128"/>
                    <a:gd name="T12" fmla="*/ 298 w 298"/>
                    <a:gd name="T13" fmla="*/ 128 h 128"/>
                    <a:gd name="T14" fmla="*/ 227 w 298"/>
                    <a:gd name="T15" fmla="*/ 89 h 128"/>
                    <a:gd name="T16" fmla="*/ 154 w 298"/>
                    <a:gd name="T17" fmla="*/ 55 h 128"/>
                    <a:gd name="T18" fmla="*/ 78 w 298"/>
                    <a:gd name="T19" fmla="*/ 25 h 128"/>
                    <a:gd name="T20" fmla="*/ 0 w 298"/>
                    <a:gd name="T2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8" h="128">
                      <a:moveTo>
                        <a:pt x="0" y="0"/>
                      </a:moveTo>
                      <a:lnTo>
                        <a:pt x="46" y="6"/>
                      </a:lnTo>
                      <a:lnTo>
                        <a:pt x="90" y="17"/>
                      </a:lnTo>
                      <a:lnTo>
                        <a:pt x="149" y="37"/>
                      </a:lnTo>
                      <a:lnTo>
                        <a:pt x="204" y="63"/>
                      </a:lnTo>
                      <a:lnTo>
                        <a:pt x="253" y="94"/>
                      </a:lnTo>
                      <a:lnTo>
                        <a:pt x="298" y="128"/>
                      </a:lnTo>
                      <a:lnTo>
                        <a:pt x="227" y="89"/>
                      </a:lnTo>
                      <a:lnTo>
                        <a:pt x="154" y="55"/>
                      </a:lnTo>
                      <a:lnTo>
                        <a:pt x="78" y="2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8"/>
                <p:cNvSpPr>
                  <a:spLocks/>
                </p:cNvSpPr>
                <p:nvPr/>
              </p:nvSpPr>
              <p:spPr bwMode="auto">
                <a:xfrm>
                  <a:off x="3081337" y="2770189"/>
                  <a:ext cx="331788" cy="250825"/>
                </a:xfrm>
                <a:custGeom>
                  <a:avLst/>
                  <a:gdLst>
                    <a:gd name="T0" fmla="*/ 416 w 416"/>
                    <a:gd name="T1" fmla="*/ 0 h 315"/>
                    <a:gd name="T2" fmla="*/ 410 w 416"/>
                    <a:gd name="T3" fmla="*/ 70 h 315"/>
                    <a:gd name="T4" fmla="*/ 408 w 416"/>
                    <a:gd name="T5" fmla="*/ 141 h 315"/>
                    <a:gd name="T6" fmla="*/ 410 w 416"/>
                    <a:gd name="T7" fmla="*/ 208 h 315"/>
                    <a:gd name="T8" fmla="*/ 318 w 416"/>
                    <a:gd name="T9" fmla="*/ 247 h 315"/>
                    <a:gd name="T10" fmla="*/ 220 w 416"/>
                    <a:gd name="T11" fmla="*/ 281 h 315"/>
                    <a:gd name="T12" fmla="*/ 119 w 416"/>
                    <a:gd name="T13" fmla="*/ 313 h 315"/>
                    <a:gd name="T14" fmla="*/ 94 w 416"/>
                    <a:gd name="T15" fmla="*/ 315 h 315"/>
                    <a:gd name="T16" fmla="*/ 70 w 416"/>
                    <a:gd name="T17" fmla="*/ 313 h 315"/>
                    <a:gd name="T18" fmla="*/ 48 w 416"/>
                    <a:gd name="T19" fmla="*/ 303 h 315"/>
                    <a:gd name="T20" fmla="*/ 28 w 416"/>
                    <a:gd name="T21" fmla="*/ 289 h 315"/>
                    <a:gd name="T22" fmla="*/ 13 w 416"/>
                    <a:gd name="T23" fmla="*/ 270 h 315"/>
                    <a:gd name="T24" fmla="*/ 4 w 416"/>
                    <a:gd name="T25" fmla="*/ 247 h 315"/>
                    <a:gd name="T26" fmla="*/ 0 w 416"/>
                    <a:gd name="T27" fmla="*/ 222 h 315"/>
                    <a:gd name="T28" fmla="*/ 4 w 416"/>
                    <a:gd name="T29" fmla="*/ 197 h 315"/>
                    <a:gd name="T30" fmla="*/ 12 w 416"/>
                    <a:gd name="T31" fmla="*/ 175 h 315"/>
                    <a:gd name="T32" fmla="*/ 27 w 416"/>
                    <a:gd name="T33" fmla="*/ 156 h 315"/>
                    <a:gd name="T34" fmla="*/ 46 w 416"/>
                    <a:gd name="T35" fmla="*/ 141 h 315"/>
                    <a:gd name="T36" fmla="*/ 70 w 416"/>
                    <a:gd name="T37" fmla="*/ 132 h 315"/>
                    <a:gd name="T38" fmla="*/ 163 w 416"/>
                    <a:gd name="T39" fmla="*/ 103 h 315"/>
                    <a:gd name="T40" fmla="*/ 252 w 416"/>
                    <a:gd name="T41" fmla="*/ 70 h 315"/>
                    <a:gd name="T42" fmla="*/ 338 w 416"/>
                    <a:gd name="T43" fmla="*/ 36 h 315"/>
                    <a:gd name="T44" fmla="*/ 416 w 416"/>
                    <a:gd name="T45"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6" h="315">
                      <a:moveTo>
                        <a:pt x="416" y="0"/>
                      </a:moveTo>
                      <a:lnTo>
                        <a:pt x="410" y="70"/>
                      </a:lnTo>
                      <a:lnTo>
                        <a:pt x="408" y="141"/>
                      </a:lnTo>
                      <a:lnTo>
                        <a:pt x="410" y="208"/>
                      </a:lnTo>
                      <a:lnTo>
                        <a:pt x="318" y="247"/>
                      </a:lnTo>
                      <a:lnTo>
                        <a:pt x="220" y="281"/>
                      </a:lnTo>
                      <a:lnTo>
                        <a:pt x="119" y="313"/>
                      </a:lnTo>
                      <a:lnTo>
                        <a:pt x="94" y="315"/>
                      </a:lnTo>
                      <a:lnTo>
                        <a:pt x="70" y="313"/>
                      </a:lnTo>
                      <a:lnTo>
                        <a:pt x="48" y="303"/>
                      </a:lnTo>
                      <a:lnTo>
                        <a:pt x="28" y="289"/>
                      </a:lnTo>
                      <a:lnTo>
                        <a:pt x="13" y="270"/>
                      </a:lnTo>
                      <a:lnTo>
                        <a:pt x="4" y="247"/>
                      </a:lnTo>
                      <a:lnTo>
                        <a:pt x="0" y="222"/>
                      </a:lnTo>
                      <a:lnTo>
                        <a:pt x="4" y="197"/>
                      </a:lnTo>
                      <a:lnTo>
                        <a:pt x="12" y="175"/>
                      </a:lnTo>
                      <a:lnTo>
                        <a:pt x="27" y="156"/>
                      </a:lnTo>
                      <a:lnTo>
                        <a:pt x="46" y="141"/>
                      </a:lnTo>
                      <a:lnTo>
                        <a:pt x="70" y="132"/>
                      </a:lnTo>
                      <a:lnTo>
                        <a:pt x="163" y="103"/>
                      </a:lnTo>
                      <a:lnTo>
                        <a:pt x="252" y="70"/>
                      </a:lnTo>
                      <a:lnTo>
                        <a:pt x="338" y="36"/>
                      </a:lnTo>
                      <a:lnTo>
                        <a:pt x="4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Freeform 9"/>
                <p:cNvSpPr>
                  <a:spLocks/>
                </p:cNvSpPr>
                <p:nvPr/>
              </p:nvSpPr>
              <p:spPr bwMode="auto">
                <a:xfrm>
                  <a:off x="3222625" y="3487739"/>
                  <a:ext cx="487363" cy="312738"/>
                </a:xfrm>
                <a:custGeom>
                  <a:avLst/>
                  <a:gdLst>
                    <a:gd name="T0" fmla="*/ 487 w 615"/>
                    <a:gd name="T1" fmla="*/ 0 h 395"/>
                    <a:gd name="T2" fmla="*/ 549 w 615"/>
                    <a:gd name="T3" fmla="*/ 74 h 395"/>
                    <a:gd name="T4" fmla="*/ 615 w 615"/>
                    <a:gd name="T5" fmla="*/ 144 h 395"/>
                    <a:gd name="T6" fmla="*/ 515 w 615"/>
                    <a:gd name="T7" fmla="*/ 199 h 395"/>
                    <a:gd name="T8" fmla="*/ 416 w 615"/>
                    <a:gd name="T9" fmla="*/ 251 h 395"/>
                    <a:gd name="T10" fmla="*/ 317 w 615"/>
                    <a:gd name="T11" fmla="*/ 301 h 395"/>
                    <a:gd name="T12" fmla="*/ 223 w 615"/>
                    <a:gd name="T13" fmla="*/ 346 h 395"/>
                    <a:gd name="T14" fmla="*/ 131 w 615"/>
                    <a:gd name="T15" fmla="*/ 387 h 395"/>
                    <a:gd name="T16" fmla="*/ 113 w 615"/>
                    <a:gd name="T17" fmla="*/ 393 h 395"/>
                    <a:gd name="T18" fmla="*/ 94 w 615"/>
                    <a:gd name="T19" fmla="*/ 395 h 395"/>
                    <a:gd name="T20" fmla="*/ 73 w 615"/>
                    <a:gd name="T21" fmla="*/ 393 h 395"/>
                    <a:gd name="T22" fmla="*/ 53 w 615"/>
                    <a:gd name="T23" fmla="*/ 384 h 395"/>
                    <a:gd name="T24" fmla="*/ 35 w 615"/>
                    <a:gd name="T25" fmla="*/ 373 h 395"/>
                    <a:gd name="T26" fmla="*/ 20 w 615"/>
                    <a:gd name="T27" fmla="*/ 357 h 395"/>
                    <a:gd name="T28" fmla="*/ 7 w 615"/>
                    <a:gd name="T29" fmla="*/ 338 h 395"/>
                    <a:gd name="T30" fmla="*/ 0 w 615"/>
                    <a:gd name="T31" fmla="*/ 313 h 395"/>
                    <a:gd name="T32" fmla="*/ 0 w 615"/>
                    <a:gd name="T33" fmla="*/ 290 h 395"/>
                    <a:gd name="T34" fmla="*/ 7 w 615"/>
                    <a:gd name="T35" fmla="*/ 266 h 395"/>
                    <a:gd name="T36" fmla="*/ 18 w 615"/>
                    <a:gd name="T37" fmla="*/ 245 h 395"/>
                    <a:gd name="T38" fmla="*/ 36 w 615"/>
                    <a:gd name="T39" fmla="*/ 227 h 395"/>
                    <a:gd name="T40" fmla="*/ 57 w 615"/>
                    <a:gd name="T41" fmla="*/ 214 h 395"/>
                    <a:gd name="T42" fmla="*/ 138 w 615"/>
                    <a:gd name="T43" fmla="*/ 179 h 395"/>
                    <a:gd name="T44" fmla="*/ 223 w 615"/>
                    <a:gd name="T45" fmla="*/ 139 h 395"/>
                    <a:gd name="T46" fmla="*/ 309 w 615"/>
                    <a:gd name="T47" fmla="*/ 95 h 395"/>
                    <a:gd name="T48" fmla="*/ 398 w 615"/>
                    <a:gd name="T49" fmla="*/ 48 h 395"/>
                    <a:gd name="T50" fmla="*/ 487 w 615"/>
                    <a:gd name="T51" fmla="*/ 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5" h="395">
                      <a:moveTo>
                        <a:pt x="487" y="0"/>
                      </a:moveTo>
                      <a:lnTo>
                        <a:pt x="549" y="74"/>
                      </a:lnTo>
                      <a:lnTo>
                        <a:pt x="615" y="144"/>
                      </a:lnTo>
                      <a:lnTo>
                        <a:pt x="515" y="199"/>
                      </a:lnTo>
                      <a:lnTo>
                        <a:pt x="416" y="251"/>
                      </a:lnTo>
                      <a:lnTo>
                        <a:pt x="317" y="301"/>
                      </a:lnTo>
                      <a:lnTo>
                        <a:pt x="223" y="346"/>
                      </a:lnTo>
                      <a:lnTo>
                        <a:pt x="131" y="387"/>
                      </a:lnTo>
                      <a:lnTo>
                        <a:pt x="113" y="393"/>
                      </a:lnTo>
                      <a:lnTo>
                        <a:pt x="94" y="395"/>
                      </a:lnTo>
                      <a:lnTo>
                        <a:pt x="73" y="393"/>
                      </a:lnTo>
                      <a:lnTo>
                        <a:pt x="53" y="384"/>
                      </a:lnTo>
                      <a:lnTo>
                        <a:pt x="35" y="373"/>
                      </a:lnTo>
                      <a:lnTo>
                        <a:pt x="20" y="357"/>
                      </a:lnTo>
                      <a:lnTo>
                        <a:pt x="7" y="338"/>
                      </a:lnTo>
                      <a:lnTo>
                        <a:pt x="0" y="313"/>
                      </a:lnTo>
                      <a:lnTo>
                        <a:pt x="0" y="290"/>
                      </a:lnTo>
                      <a:lnTo>
                        <a:pt x="7" y="266"/>
                      </a:lnTo>
                      <a:lnTo>
                        <a:pt x="18" y="245"/>
                      </a:lnTo>
                      <a:lnTo>
                        <a:pt x="36" y="227"/>
                      </a:lnTo>
                      <a:lnTo>
                        <a:pt x="57" y="214"/>
                      </a:lnTo>
                      <a:lnTo>
                        <a:pt x="138" y="179"/>
                      </a:lnTo>
                      <a:lnTo>
                        <a:pt x="223" y="139"/>
                      </a:lnTo>
                      <a:lnTo>
                        <a:pt x="309" y="95"/>
                      </a:lnTo>
                      <a:lnTo>
                        <a:pt x="398" y="48"/>
                      </a:lnTo>
                      <a:lnTo>
                        <a:pt x="48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a:spLocks/>
                </p:cNvSpPr>
                <p:nvPr/>
              </p:nvSpPr>
              <p:spPr bwMode="auto">
                <a:xfrm>
                  <a:off x="3109912" y="1589089"/>
                  <a:ext cx="1452563" cy="1038225"/>
                </a:xfrm>
                <a:custGeom>
                  <a:avLst/>
                  <a:gdLst>
                    <a:gd name="T0" fmla="*/ 1761 w 1830"/>
                    <a:gd name="T1" fmla="*/ 1 h 1307"/>
                    <a:gd name="T2" fmla="*/ 1803 w 1830"/>
                    <a:gd name="T3" fmla="*/ 26 h 1307"/>
                    <a:gd name="T4" fmla="*/ 1828 w 1830"/>
                    <a:gd name="T5" fmla="*/ 70 h 1307"/>
                    <a:gd name="T6" fmla="*/ 1828 w 1830"/>
                    <a:gd name="T7" fmla="*/ 119 h 1307"/>
                    <a:gd name="T8" fmla="*/ 1803 w 1830"/>
                    <a:gd name="T9" fmla="*/ 159 h 1307"/>
                    <a:gd name="T10" fmla="*/ 1761 w 1830"/>
                    <a:gd name="T11" fmla="*/ 182 h 1307"/>
                    <a:gd name="T12" fmla="*/ 1723 w 1830"/>
                    <a:gd name="T13" fmla="*/ 189 h 1307"/>
                    <a:gd name="T14" fmla="*/ 1699 w 1830"/>
                    <a:gd name="T15" fmla="*/ 192 h 1307"/>
                    <a:gd name="T16" fmla="*/ 1621 w 1830"/>
                    <a:gd name="T17" fmla="*/ 211 h 1307"/>
                    <a:gd name="T18" fmla="*/ 1511 w 1830"/>
                    <a:gd name="T19" fmla="*/ 249 h 1307"/>
                    <a:gd name="T20" fmla="*/ 1386 w 1830"/>
                    <a:gd name="T21" fmla="*/ 314 h 1307"/>
                    <a:gd name="T22" fmla="*/ 1249 w 1830"/>
                    <a:gd name="T23" fmla="*/ 406 h 1307"/>
                    <a:gd name="T24" fmla="*/ 1245 w 1830"/>
                    <a:gd name="T25" fmla="*/ 411 h 1307"/>
                    <a:gd name="T26" fmla="*/ 1237 w 1830"/>
                    <a:gd name="T27" fmla="*/ 417 h 1307"/>
                    <a:gd name="T28" fmla="*/ 1231 w 1830"/>
                    <a:gd name="T29" fmla="*/ 421 h 1307"/>
                    <a:gd name="T30" fmla="*/ 1220 w 1830"/>
                    <a:gd name="T31" fmla="*/ 429 h 1307"/>
                    <a:gd name="T32" fmla="*/ 1124 w 1830"/>
                    <a:gd name="T33" fmla="*/ 472 h 1307"/>
                    <a:gd name="T34" fmla="*/ 959 w 1830"/>
                    <a:gd name="T35" fmla="*/ 562 h 1307"/>
                    <a:gd name="T36" fmla="*/ 808 w 1830"/>
                    <a:gd name="T37" fmla="*/ 675 h 1307"/>
                    <a:gd name="T38" fmla="*/ 676 w 1830"/>
                    <a:gd name="T39" fmla="*/ 808 h 1307"/>
                    <a:gd name="T40" fmla="*/ 565 w 1830"/>
                    <a:gd name="T41" fmla="*/ 959 h 1307"/>
                    <a:gd name="T42" fmla="*/ 477 w 1830"/>
                    <a:gd name="T43" fmla="*/ 1126 h 1307"/>
                    <a:gd name="T44" fmla="*/ 338 w 1830"/>
                    <a:gd name="T45" fmla="*/ 1205 h 1307"/>
                    <a:gd name="T46" fmla="*/ 231 w 1830"/>
                    <a:gd name="T47" fmla="*/ 1260 h 1307"/>
                    <a:gd name="T48" fmla="*/ 120 w 1830"/>
                    <a:gd name="T49" fmla="*/ 1304 h 1307"/>
                    <a:gd name="T50" fmla="*/ 72 w 1830"/>
                    <a:gd name="T51" fmla="*/ 1304 h 1307"/>
                    <a:gd name="T52" fmla="*/ 29 w 1830"/>
                    <a:gd name="T53" fmla="*/ 1279 h 1307"/>
                    <a:gd name="T54" fmla="*/ 4 w 1830"/>
                    <a:gd name="T55" fmla="*/ 1237 h 1307"/>
                    <a:gd name="T56" fmla="*/ 4 w 1830"/>
                    <a:gd name="T57" fmla="*/ 1189 h 1307"/>
                    <a:gd name="T58" fmla="*/ 28 w 1830"/>
                    <a:gd name="T59" fmla="*/ 1148 h 1307"/>
                    <a:gd name="T60" fmla="*/ 70 w 1830"/>
                    <a:gd name="T61" fmla="*/ 1122 h 1307"/>
                    <a:gd name="T62" fmla="*/ 126 w 1830"/>
                    <a:gd name="T63" fmla="*/ 1103 h 1307"/>
                    <a:gd name="T64" fmla="*/ 236 w 1830"/>
                    <a:gd name="T65" fmla="*/ 1048 h 1307"/>
                    <a:gd name="T66" fmla="*/ 396 w 1830"/>
                    <a:gd name="T67" fmla="*/ 959 h 1307"/>
                    <a:gd name="T68" fmla="*/ 495 w 1830"/>
                    <a:gd name="T69" fmla="*/ 893 h 1307"/>
                    <a:gd name="T70" fmla="*/ 586 w 1830"/>
                    <a:gd name="T71" fmla="*/ 817 h 1307"/>
                    <a:gd name="T72" fmla="*/ 705 w 1830"/>
                    <a:gd name="T73" fmla="*/ 701 h 1307"/>
                    <a:gd name="T74" fmla="*/ 801 w 1830"/>
                    <a:gd name="T75" fmla="*/ 591 h 1307"/>
                    <a:gd name="T76" fmla="*/ 882 w 1830"/>
                    <a:gd name="T77" fmla="*/ 494 h 1307"/>
                    <a:gd name="T78" fmla="*/ 1000 w 1830"/>
                    <a:gd name="T79" fmla="*/ 374 h 1307"/>
                    <a:gd name="T80" fmla="*/ 1127 w 1830"/>
                    <a:gd name="T81" fmla="*/ 263 h 1307"/>
                    <a:gd name="T82" fmla="*/ 1266 w 1830"/>
                    <a:gd name="T83" fmla="*/ 167 h 1307"/>
                    <a:gd name="T84" fmla="*/ 1414 w 1830"/>
                    <a:gd name="T85" fmla="*/ 88 h 1307"/>
                    <a:gd name="T86" fmla="*/ 1571 w 1830"/>
                    <a:gd name="T87" fmla="*/ 31 h 1307"/>
                    <a:gd name="T88" fmla="*/ 1736 w 1830"/>
                    <a:gd name="T89" fmla="*/ 0 h 1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30" h="1307">
                      <a:moveTo>
                        <a:pt x="1736" y="0"/>
                      </a:moveTo>
                      <a:lnTo>
                        <a:pt x="1761" y="1"/>
                      </a:lnTo>
                      <a:lnTo>
                        <a:pt x="1784" y="11"/>
                      </a:lnTo>
                      <a:lnTo>
                        <a:pt x="1803" y="26"/>
                      </a:lnTo>
                      <a:lnTo>
                        <a:pt x="1818" y="46"/>
                      </a:lnTo>
                      <a:lnTo>
                        <a:pt x="1828" y="70"/>
                      </a:lnTo>
                      <a:lnTo>
                        <a:pt x="1830" y="93"/>
                      </a:lnTo>
                      <a:lnTo>
                        <a:pt x="1828" y="119"/>
                      </a:lnTo>
                      <a:lnTo>
                        <a:pt x="1817" y="141"/>
                      </a:lnTo>
                      <a:lnTo>
                        <a:pt x="1803" y="159"/>
                      </a:lnTo>
                      <a:lnTo>
                        <a:pt x="1784" y="173"/>
                      </a:lnTo>
                      <a:lnTo>
                        <a:pt x="1761" y="182"/>
                      </a:lnTo>
                      <a:lnTo>
                        <a:pt x="1736" y="188"/>
                      </a:lnTo>
                      <a:lnTo>
                        <a:pt x="1723" y="189"/>
                      </a:lnTo>
                      <a:lnTo>
                        <a:pt x="1711" y="190"/>
                      </a:lnTo>
                      <a:lnTo>
                        <a:pt x="1699" y="192"/>
                      </a:lnTo>
                      <a:lnTo>
                        <a:pt x="1681" y="196"/>
                      </a:lnTo>
                      <a:lnTo>
                        <a:pt x="1621" y="211"/>
                      </a:lnTo>
                      <a:lnTo>
                        <a:pt x="1564" y="228"/>
                      </a:lnTo>
                      <a:lnTo>
                        <a:pt x="1511" y="249"/>
                      </a:lnTo>
                      <a:lnTo>
                        <a:pt x="1459" y="274"/>
                      </a:lnTo>
                      <a:lnTo>
                        <a:pt x="1386" y="314"/>
                      </a:lnTo>
                      <a:lnTo>
                        <a:pt x="1316" y="358"/>
                      </a:lnTo>
                      <a:lnTo>
                        <a:pt x="1249" y="406"/>
                      </a:lnTo>
                      <a:lnTo>
                        <a:pt x="1248" y="409"/>
                      </a:lnTo>
                      <a:lnTo>
                        <a:pt x="1245" y="411"/>
                      </a:lnTo>
                      <a:lnTo>
                        <a:pt x="1241" y="414"/>
                      </a:lnTo>
                      <a:lnTo>
                        <a:pt x="1237" y="417"/>
                      </a:lnTo>
                      <a:lnTo>
                        <a:pt x="1234" y="420"/>
                      </a:lnTo>
                      <a:lnTo>
                        <a:pt x="1231" y="421"/>
                      </a:lnTo>
                      <a:lnTo>
                        <a:pt x="1230" y="422"/>
                      </a:lnTo>
                      <a:lnTo>
                        <a:pt x="1220" y="429"/>
                      </a:lnTo>
                      <a:lnTo>
                        <a:pt x="1212" y="437"/>
                      </a:lnTo>
                      <a:lnTo>
                        <a:pt x="1124" y="472"/>
                      </a:lnTo>
                      <a:lnTo>
                        <a:pt x="1039" y="514"/>
                      </a:lnTo>
                      <a:lnTo>
                        <a:pt x="959" y="562"/>
                      </a:lnTo>
                      <a:lnTo>
                        <a:pt x="880" y="616"/>
                      </a:lnTo>
                      <a:lnTo>
                        <a:pt x="808" y="675"/>
                      </a:lnTo>
                      <a:lnTo>
                        <a:pt x="739" y="739"/>
                      </a:lnTo>
                      <a:lnTo>
                        <a:pt x="676" y="808"/>
                      </a:lnTo>
                      <a:lnTo>
                        <a:pt x="617" y="882"/>
                      </a:lnTo>
                      <a:lnTo>
                        <a:pt x="565" y="959"/>
                      </a:lnTo>
                      <a:lnTo>
                        <a:pt x="518" y="1041"/>
                      </a:lnTo>
                      <a:lnTo>
                        <a:pt x="477" y="1126"/>
                      </a:lnTo>
                      <a:lnTo>
                        <a:pt x="390" y="1175"/>
                      </a:lnTo>
                      <a:lnTo>
                        <a:pt x="338" y="1205"/>
                      </a:lnTo>
                      <a:lnTo>
                        <a:pt x="285" y="1234"/>
                      </a:lnTo>
                      <a:lnTo>
                        <a:pt x="231" y="1260"/>
                      </a:lnTo>
                      <a:lnTo>
                        <a:pt x="176" y="1284"/>
                      </a:lnTo>
                      <a:lnTo>
                        <a:pt x="120" y="1304"/>
                      </a:lnTo>
                      <a:lnTo>
                        <a:pt x="95" y="1307"/>
                      </a:lnTo>
                      <a:lnTo>
                        <a:pt x="72" y="1304"/>
                      </a:lnTo>
                      <a:lnTo>
                        <a:pt x="48" y="1295"/>
                      </a:lnTo>
                      <a:lnTo>
                        <a:pt x="29" y="1279"/>
                      </a:lnTo>
                      <a:lnTo>
                        <a:pt x="14" y="1260"/>
                      </a:lnTo>
                      <a:lnTo>
                        <a:pt x="4" y="1237"/>
                      </a:lnTo>
                      <a:lnTo>
                        <a:pt x="0" y="1212"/>
                      </a:lnTo>
                      <a:lnTo>
                        <a:pt x="4" y="1189"/>
                      </a:lnTo>
                      <a:lnTo>
                        <a:pt x="14" y="1167"/>
                      </a:lnTo>
                      <a:lnTo>
                        <a:pt x="28" y="1148"/>
                      </a:lnTo>
                      <a:lnTo>
                        <a:pt x="47" y="1133"/>
                      </a:lnTo>
                      <a:lnTo>
                        <a:pt x="70" y="1122"/>
                      </a:lnTo>
                      <a:lnTo>
                        <a:pt x="99" y="1112"/>
                      </a:lnTo>
                      <a:lnTo>
                        <a:pt x="126" y="1103"/>
                      </a:lnTo>
                      <a:lnTo>
                        <a:pt x="154" y="1090"/>
                      </a:lnTo>
                      <a:lnTo>
                        <a:pt x="236" y="1048"/>
                      </a:lnTo>
                      <a:lnTo>
                        <a:pt x="317" y="1004"/>
                      </a:lnTo>
                      <a:lnTo>
                        <a:pt x="396" y="959"/>
                      </a:lnTo>
                      <a:lnTo>
                        <a:pt x="449" y="926"/>
                      </a:lnTo>
                      <a:lnTo>
                        <a:pt x="495" y="893"/>
                      </a:lnTo>
                      <a:lnTo>
                        <a:pt x="540" y="857"/>
                      </a:lnTo>
                      <a:lnTo>
                        <a:pt x="586" y="817"/>
                      </a:lnTo>
                      <a:lnTo>
                        <a:pt x="646" y="760"/>
                      </a:lnTo>
                      <a:lnTo>
                        <a:pt x="705" y="701"/>
                      </a:lnTo>
                      <a:lnTo>
                        <a:pt x="760" y="639"/>
                      </a:lnTo>
                      <a:lnTo>
                        <a:pt x="801" y="591"/>
                      </a:lnTo>
                      <a:lnTo>
                        <a:pt x="841" y="542"/>
                      </a:lnTo>
                      <a:lnTo>
                        <a:pt x="882" y="494"/>
                      </a:lnTo>
                      <a:lnTo>
                        <a:pt x="939" y="433"/>
                      </a:lnTo>
                      <a:lnTo>
                        <a:pt x="1000" y="374"/>
                      </a:lnTo>
                      <a:lnTo>
                        <a:pt x="1063" y="317"/>
                      </a:lnTo>
                      <a:lnTo>
                        <a:pt x="1127" y="263"/>
                      </a:lnTo>
                      <a:lnTo>
                        <a:pt x="1196" y="214"/>
                      </a:lnTo>
                      <a:lnTo>
                        <a:pt x="1266" y="167"/>
                      </a:lnTo>
                      <a:lnTo>
                        <a:pt x="1338" y="125"/>
                      </a:lnTo>
                      <a:lnTo>
                        <a:pt x="1414" y="88"/>
                      </a:lnTo>
                      <a:lnTo>
                        <a:pt x="1492" y="56"/>
                      </a:lnTo>
                      <a:lnTo>
                        <a:pt x="1571" y="31"/>
                      </a:lnTo>
                      <a:lnTo>
                        <a:pt x="1652" y="12"/>
                      </a:lnTo>
                      <a:lnTo>
                        <a:pt x="17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Freeform 11"/>
                <p:cNvSpPr>
                  <a:spLocks/>
                </p:cNvSpPr>
                <p:nvPr/>
              </p:nvSpPr>
              <p:spPr bwMode="auto">
                <a:xfrm>
                  <a:off x="3127375" y="3162301"/>
                  <a:ext cx="371475" cy="254000"/>
                </a:xfrm>
                <a:custGeom>
                  <a:avLst/>
                  <a:gdLst>
                    <a:gd name="T0" fmla="*/ 402 w 468"/>
                    <a:gd name="T1" fmla="*/ 0 h 319"/>
                    <a:gd name="T2" fmla="*/ 431 w 468"/>
                    <a:gd name="T3" fmla="*/ 90 h 319"/>
                    <a:gd name="T4" fmla="*/ 468 w 468"/>
                    <a:gd name="T5" fmla="*/ 177 h 319"/>
                    <a:gd name="T6" fmla="*/ 409 w 468"/>
                    <a:gd name="T7" fmla="*/ 203 h 319"/>
                    <a:gd name="T8" fmla="*/ 355 w 468"/>
                    <a:gd name="T9" fmla="*/ 225 h 319"/>
                    <a:gd name="T10" fmla="*/ 306 w 468"/>
                    <a:gd name="T11" fmla="*/ 245 h 319"/>
                    <a:gd name="T12" fmla="*/ 259 w 468"/>
                    <a:gd name="T13" fmla="*/ 264 h 319"/>
                    <a:gd name="T14" fmla="*/ 220 w 468"/>
                    <a:gd name="T15" fmla="*/ 279 h 319"/>
                    <a:gd name="T16" fmla="*/ 184 w 468"/>
                    <a:gd name="T17" fmla="*/ 293 h 319"/>
                    <a:gd name="T18" fmla="*/ 154 w 468"/>
                    <a:gd name="T19" fmla="*/ 304 h 319"/>
                    <a:gd name="T20" fmla="*/ 129 w 468"/>
                    <a:gd name="T21" fmla="*/ 312 h 319"/>
                    <a:gd name="T22" fmla="*/ 125 w 468"/>
                    <a:gd name="T23" fmla="*/ 314 h 319"/>
                    <a:gd name="T24" fmla="*/ 110 w 468"/>
                    <a:gd name="T25" fmla="*/ 318 h 319"/>
                    <a:gd name="T26" fmla="*/ 93 w 468"/>
                    <a:gd name="T27" fmla="*/ 319 h 319"/>
                    <a:gd name="T28" fmla="*/ 71 w 468"/>
                    <a:gd name="T29" fmla="*/ 316 h 319"/>
                    <a:gd name="T30" fmla="*/ 50 w 468"/>
                    <a:gd name="T31" fmla="*/ 308 h 319"/>
                    <a:gd name="T32" fmla="*/ 32 w 468"/>
                    <a:gd name="T33" fmla="*/ 296 h 319"/>
                    <a:gd name="T34" fmla="*/ 17 w 468"/>
                    <a:gd name="T35" fmla="*/ 279 h 319"/>
                    <a:gd name="T36" fmla="*/ 6 w 468"/>
                    <a:gd name="T37" fmla="*/ 258 h 319"/>
                    <a:gd name="T38" fmla="*/ 0 w 468"/>
                    <a:gd name="T39" fmla="*/ 233 h 319"/>
                    <a:gd name="T40" fmla="*/ 0 w 468"/>
                    <a:gd name="T41" fmla="*/ 210 h 319"/>
                    <a:gd name="T42" fmla="*/ 8 w 468"/>
                    <a:gd name="T43" fmla="*/ 186 h 319"/>
                    <a:gd name="T44" fmla="*/ 21 w 468"/>
                    <a:gd name="T45" fmla="*/ 166 h 319"/>
                    <a:gd name="T46" fmla="*/ 39 w 468"/>
                    <a:gd name="T47" fmla="*/ 149 h 319"/>
                    <a:gd name="T48" fmla="*/ 61 w 468"/>
                    <a:gd name="T49" fmla="*/ 137 h 319"/>
                    <a:gd name="T50" fmla="*/ 62 w 468"/>
                    <a:gd name="T51" fmla="*/ 137 h 319"/>
                    <a:gd name="T52" fmla="*/ 65 w 468"/>
                    <a:gd name="T53" fmla="*/ 135 h 319"/>
                    <a:gd name="T54" fmla="*/ 67 w 468"/>
                    <a:gd name="T55" fmla="*/ 134 h 319"/>
                    <a:gd name="T56" fmla="*/ 92 w 468"/>
                    <a:gd name="T57" fmla="*/ 126 h 319"/>
                    <a:gd name="T58" fmla="*/ 121 w 468"/>
                    <a:gd name="T59" fmla="*/ 115 h 319"/>
                    <a:gd name="T60" fmla="*/ 156 w 468"/>
                    <a:gd name="T61" fmla="*/ 103 h 319"/>
                    <a:gd name="T62" fmla="*/ 196 w 468"/>
                    <a:gd name="T63" fmla="*/ 86 h 319"/>
                    <a:gd name="T64" fmla="*/ 241 w 468"/>
                    <a:gd name="T65" fmla="*/ 68 h 319"/>
                    <a:gd name="T66" fmla="*/ 291 w 468"/>
                    <a:gd name="T67" fmla="*/ 48 h 319"/>
                    <a:gd name="T68" fmla="*/ 344 w 468"/>
                    <a:gd name="T69" fmla="*/ 26 h 319"/>
                    <a:gd name="T70" fmla="*/ 402 w 468"/>
                    <a:gd name="T71"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8" h="319">
                      <a:moveTo>
                        <a:pt x="402" y="0"/>
                      </a:moveTo>
                      <a:lnTo>
                        <a:pt x="431" y="90"/>
                      </a:lnTo>
                      <a:lnTo>
                        <a:pt x="468" y="177"/>
                      </a:lnTo>
                      <a:lnTo>
                        <a:pt x="409" y="203"/>
                      </a:lnTo>
                      <a:lnTo>
                        <a:pt x="355" y="225"/>
                      </a:lnTo>
                      <a:lnTo>
                        <a:pt x="306" y="245"/>
                      </a:lnTo>
                      <a:lnTo>
                        <a:pt x="259" y="264"/>
                      </a:lnTo>
                      <a:lnTo>
                        <a:pt x="220" y="279"/>
                      </a:lnTo>
                      <a:lnTo>
                        <a:pt x="184" y="293"/>
                      </a:lnTo>
                      <a:lnTo>
                        <a:pt x="154" y="304"/>
                      </a:lnTo>
                      <a:lnTo>
                        <a:pt x="129" y="312"/>
                      </a:lnTo>
                      <a:lnTo>
                        <a:pt x="125" y="314"/>
                      </a:lnTo>
                      <a:lnTo>
                        <a:pt x="110" y="318"/>
                      </a:lnTo>
                      <a:lnTo>
                        <a:pt x="93" y="319"/>
                      </a:lnTo>
                      <a:lnTo>
                        <a:pt x="71" y="316"/>
                      </a:lnTo>
                      <a:lnTo>
                        <a:pt x="50" y="308"/>
                      </a:lnTo>
                      <a:lnTo>
                        <a:pt x="32" y="296"/>
                      </a:lnTo>
                      <a:lnTo>
                        <a:pt x="17" y="279"/>
                      </a:lnTo>
                      <a:lnTo>
                        <a:pt x="6" y="258"/>
                      </a:lnTo>
                      <a:lnTo>
                        <a:pt x="0" y="233"/>
                      </a:lnTo>
                      <a:lnTo>
                        <a:pt x="0" y="210"/>
                      </a:lnTo>
                      <a:lnTo>
                        <a:pt x="8" y="186"/>
                      </a:lnTo>
                      <a:lnTo>
                        <a:pt x="21" y="166"/>
                      </a:lnTo>
                      <a:lnTo>
                        <a:pt x="39" y="149"/>
                      </a:lnTo>
                      <a:lnTo>
                        <a:pt x="61" y="137"/>
                      </a:lnTo>
                      <a:lnTo>
                        <a:pt x="62" y="137"/>
                      </a:lnTo>
                      <a:lnTo>
                        <a:pt x="65" y="135"/>
                      </a:lnTo>
                      <a:lnTo>
                        <a:pt x="67" y="134"/>
                      </a:lnTo>
                      <a:lnTo>
                        <a:pt x="92" y="126"/>
                      </a:lnTo>
                      <a:lnTo>
                        <a:pt x="121" y="115"/>
                      </a:lnTo>
                      <a:lnTo>
                        <a:pt x="156" y="103"/>
                      </a:lnTo>
                      <a:lnTo>
                        <a:pt x="196" y="86"/>
                      </a:lnTo>
                      <a:lnTo>
                        <a:pt x="241" y="68"/>
                      </a:lnTo>
                      <a:lnTo>
                        <a:pt x="291" y="48"/>
                      </a:lnTo>
                      <a:lnTo>
                        <a:pt x="344" y="26"/>
                      </a:lnTo>
                      <a:lnTo>
                        <a:pt x="4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Freeform 12"/>
                <p:cNvSpPr>
                  <a:spLocks/>
                </p:cNvSpPr>
                <p:nvPr/>
              </p:nvSpPr>
              <p:spPr bwMode="auto">
                <a:xfrm>
                  <a:off x="4848225" y="3759201"/>
                  <a:ext cx="223838" cy="171450"/>
                </a:xfrm>
                <a:custGeom>
                  <a:avLst/>
                  <a:gdLst>
                    <a:gd name="T0" fmla="*/ 64 w 281"/>
                    <a:gd name="T1" fmla="*/ 0 h 217"/>
                    <a:gd name="T2" fmla="*/ 281 w 281"/>
                    <a:gd name="T3" fmla="*/ 217 h 217"/>
                    <a:gd name="T4" fmla="*/ 188 w 281"/>
                    <a:gd name="T5" fmla="*/ 161 h 217"/>
                    <a:gd name="T6" fmla="*/ 95 w 281"/>
                    <a:gd name="T7" fmla="*/ 99 h 217"/>
                    <a:gd name="T8" fmla="*/ 0 w 281"/>
                    <a:gd name="T9" fmla="*/ 33 h 217"/>
                    <a:gd name="T10" fmla="*/ 64 w 281"/>
                    <a:gd name="T11" fmla="*/ 0 h 217"/>
                  </a:gdLst>
                  <a:ahLst/>
                  <a:cxnLst>
                    <a:cxn ang="0">
                      <a:pos x="T0" y="T1"/>
                    </a:cxn>
                    <a:cxn ang="0">
                      <a:pos x="T2" y="T3"/>
                    </a:cxn>
                    <a:cxn ang="0">
                      <a:pos x="T4" y="T5"/>
                    </a:cxn>
                    <a:cxn ang="0">
                      <a:pos x="T6" y="T7"/>
                    </a:cxn>
                    <a:cxn ang="0">
                      <a:pos x="T8" y="T9"/>
                    </a:cxn>
                    <a:cxn ang="0">
                      <a:pos x="T10" y="T11"/>
                    </a:cxn>
                  </a:cxnLst>
                  <a:rect l="0" t="0" r="r" b="b"/>
                  <a:pathLst>
                    <a:path w="281" h="217">
                      <a:moveTo>
                        <a:pt x="64" y="0"/>
                      </a:moveTo>
                      <a:lnTo>
                        <a:pt x="281" y="217"/>
                      </a:lnTo>
                      <a:lnTo>
                        <a:pt x="188" y="161"/>
                      </a:lnTo>
                      <a:lnTo>
                        <a:pt x="95" y="99"/>
                      </a:lnTo>
                      <a:lnTo>
                        <a:pt x="0" y="3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Freeform 13"/>
                <p:cNvSpPr>
                  <a:spLocks/>
                </p:cNvSpPr>
                <p:nvPr/>
              </p:nvSpPr>
              <p:spPr bwMode="auto">
                <a:xfrm>
                  <a:off x="3392487" y="3746501"/>
                  <a:ext cx="661988" cy="407988"/>
                </a:xfrm>
                <a:custGeom>
                  <a:avLst/>
                  <a:gdLst>
                    <a:gd name="T0" fmla="*/ 638 w 835"/>
                    <a:gd name="T1" fmla="*/ 0 h 514"/>
                    <a:gd name="T2" fmla="*/ 701 w 835"/>
                    <a:gd name="T3" fmla="*/ 35 h 514"/>
                    <a:gd name="T4" fmla="*/ 767 w 835"/>
                    <a:gd name="T5" fmla="*/ 67 h 514"/>
                    <a:gd name="T6" fmla="*/ 835 w 835"/>
                    <a:gd name="T7" fmla="*/ 94 h 514"/>
                    <a:gd name="T8" fmla="*/ 790 w 835"/>
                    <a:gd name="T9" fmla="*/ 125 h 514"/>
                    <a:gd name="T10" fmla="*/ 723 w 835"/>
                    <a:gd name="T11" fmla="*/ 168 h 514"/>
                    <a:gd name="T12" fmla="*/ 657 w 835"/>
                    <a:gd name="T13" fmla="*/ 212 h 514"/>
                    <a:gd name="T14" fmla="*/ 591 w 835"/>
                    <a:gd name="T15" fmla="*/ 255 h 514"/>
                    <a:gd name="T16" fmla="*/ 528 w 835"/>
                    <a:gd name="T17" fmla="*/ 295 h 514"/>
                    <a:gd name="T18" fmla="*/ 466 w 835"/>
                    <a:gd name="T19" fmla="*/ 333 h 514"/>
                    <a:gd name="T20" fmla="*/ 407 w 835"/>
                    <a:gd name="T21" fmla="*/ 370 h 514"/>
                    <a:gd name="T22" fmla="*/ 351 w 835"/>
                    <a:gd name="T23" fmla="*/ 403 h 514"/>
                    <a:gd name="T24" fmla="*/ 298 w 835"/>
                    <a:gd name="T25" fmla="*/ 432 h 514"/>
                    <a:gd name="T26" fmla="*/ 247 w 835"/>
                    <a:gd name="T27" fmla="*/ 458 h 514"/>
                    <a:gd name="T28" fmla="*/ 200 w 835"/>
                    <a:gd name="T29" fmla="*/ 480 h 514"/>
                    <a:gd name="T30" fmla="*/ 158 w 835"/>
                    <a:gd name="T31" fmla="*/ 498 h 514"/>
                    <a:gd name="T32" fmla="*/ 120 w 835"/>
                    <a:gd name="T33" fmla="*/ 510 h 514"/>
                    <a:gd name="T34" fmla="*/ 95 w 835"/>
                    <a:gd name="T35" fmla="*/ 514 h 514"/>
                    <a:gd name="T36" fmla="*/ 70 w 835"/>
                    <a:gd name="T37" fmla="*/ 510 h 514"/>
                    <a:gd name="T38" fmla="*/ 48 w 835"/>
                    <a:gd name="T39" fmla="*/ 502 h 514"/>
                    <a:gd name="T40" fmla="*/ 29 w 835"/>
                    <a:gd name="T41" fmla="*/ 487 h 514"/>
                    <a:gd name="T42" fmla="*/ 14 w 835"/>
                    <a:gd name="T43" fmla="*/ 467 h 514"/>
                    <a:gd name="T44" fmla="*/ 4 w 835"/>
                    <a:gd name="T45" fmla="*/ 444 h 514"/>
                    <a:gd name="T46" fmla="*/ 0 w 835"/>
                    <a:gd name="T47" fmla="*/ 419 h 514"/>
                    <a:gd name="T48" fmla="*/ 4 w 835"/>
                    <a:gd name="T49" fmla="*/ 395 h 514"/>
                    <a:gd name="T50" fmla="*/ 14 w 835"/>
                    <a:gd name="T51" fmla="*/ 373 h 514"/>
                    <a:gd name="T52" fmla="*/ 28 w 835"/>
                    <a:gd name="T53" fmla="*/ 354 h 514"/>
                    <a:gd name="T54" fmla="*/ 47 w 835"/>
                    <a:gd name="T55" fmla="*/ 339 h 514"/>
                    <a:gd name="T56" fmla="*/ 70 w 835"/>
                    <a:gd name="T57" fmla="*/ 329 h 514"/>
                    <a:gd name="T58" fmla="*/ 100 w 835"/>
                    <a:gd name="T59" fmla="*/ 319 h 514"/>
                    <a:gd name="T60" fmla="*/ 135 w 835"/>
                    <a:gd name="T61" fmla="*/ 304 h 514"/>
                    <a:gd name="T62" fmla="*/ 173 w 835"/>
                    <a:gd name="T63" fmla="*/ 285 h 514"/>
                    <a:gd name="T64" fmla="*/ 216 w 835"/>
                    <a:gd name="T65" fmla="*/ 263 h 514"/>
                    <a:gd name="T66" fmla="*/ 262 w 835"/>
                    <a:gd name="T67" fmla="*/ 237 h 514"/>
                    <a:gd name="T68" fmla="*/ 312 w 835"/>
                    <a:gd name="T69" fmla="*/ 208 h 514"/>
                    <a:gd name="T70" fmla="*/ 362 w 835"/>
                    <a:gd name="T71" fmla="*/ 177 h 514"/>
                    <a:gd name="T72" fmla="*/ 416 w 835"/>
                    <a:gd name="T73" fmla="*/ 144 h 514"/>
                    <a:gd name="T74" fmla="*/ 471 w 835"/>
                    <a:gd name="T75" fmla="*/ 108 h 514"/>
                    <a:gd name="T76" fmla="*/ 525 w 835"/>
                    <a:gd name="T77" fmla="*/ 72 h 514"/>
                    <a:gd name="T78" fmla="*/ 582 w 835"/>
                    <a:gd name="T79" fmla="*/ 37 h 514"/>
                    <a:gd name="T80" fmla="*/ 638 w 835"/>
                    <a:gd name="T8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5" h="514">
                      <a:moveTo>
                        <a:pt x="638" y="0"/>
                      </a:moveTo>
                      <a:lnTo>
                        <a:pt x="701" y="35"/>
                      </a:lnTo>
                      <a:lnTo>
                        <a:pt x="767" y="67"/>
                      </a:lnTo>
                      <a:lnTo>
                        <a:pt x="835" y="94"/>
                      </a:lnTo>
                      <a:lnTo>
                        <a:pt x="790" y="125"/>
                      </a:lnTo>
                      <a:lnTo>
                        <a:pt x="723" y="168"/>
                      </a:lnTo>
                      <a:lnTo>
                        <a:pt x="657" y="212"/>
                      </a:lnTo>
                      <a:lnTo>
                        <a:pt x="591" y="255"/>
                      </a:lnTo>
                      <a:lnTo>
                        <a:pt x="528" y="295"/>
                      </a:lnTo>
                      <a:lnTo>
                        <a:pt x="466" y="333"/>
                      </a:lnTo>
                      <a:lnTo>
                        <a:pt x="407" y="370"/>
                      </a:lnTo>
                      <a:lnTo>
                        <a:pt x="351" y="403"/>
                      </a:lnTo>
                      <a:lnTo>
                        <a:pt x="298" y="432"/>
                      </a:lnTo>
                      <a:lnTo>
                        <a:pt x="247" y="458"/>
                      </a:lnTo>
                      <a:lnTo>
                        <a:pt x="200" y="480"/>
                      </a:lnTo>
                      <a:lnTo>
                        <a:pt x="158" y="498"/>
                      </a:lnTo>
                      <a:lnTo>
                        <a:pt x="120" y="510"/>
                      </a:lnTo>
                      <a:lnTo>
                        <a:pt x="95" y="514"/>
                      </a:lnTo>
                      <a:lnTo>
                        <a:pt x="70" y="510"/>
                      </a:lnTo>
                      <a:lnTo>
                        <a:pt x="48" y="502"/>
                      </a:lnTo>
                      <a:lnTo>
                        <a:pt x="29" y="487"/>
                      </a:lnTo>
                      <a:lnTo>
                        <a:pt x="14" y="467"/>
                      </a:lnTo>
                      <a:lnTo>
                        <a:pt x="4" y="444"/>
                      </a:lnTo>
                      <a:lnTo>
                        <a:pt x="0" y="419"/>
                      </a:lnTo>
                      <a:lnTo>
                        <a:pt x="4" y="395"/>
                      </a:lnTo>
                      <a:lnTo>
                        <a:pt x="14" y="373"/>
                      </a:lnTo>
                      <a:lnTo>
                        <a:pt x="28" y="354"/>
                      </a:lnTo>
                      <a:lnTo>
                        <a:pt x="47" y="339"/>
                      </a:lnTo>
                      <a:lnTo>
                        <a:pt x="70" y="329"/>
                      </a:lnTo>
                      <a:lnTo>
                        <a:pt x="100" y="319"/>
                      </a:lnTo>
                      <a:lnTo>
                        <a:pt x="135" y="304"/>
                      </a:lnTo>
                      <a:lnTo>
                        <a:pt x="173" y="285"/>
                      </a:lnTo>
                      <a:lnTo>
                        <a:pt x="216" y="263"/>
                      </a:lnTo>
                      <a:lnTo>
                        <a:pt x="262" y="237"/>
                      </a:lnTo>
                      <a:lnTo>
                        <a:pt x="312" y="208"/>
                      </a:lnTo>
                      <a:lnTo>
                        <a:pt x="362" y="177"/>
                      </a:lnTo>
                      <a:lnTo>
                        <a:pt x="416" y="144"/>
                      </a:lnTo>
                      <a:lnTo>
                        <a:pt x="471" y="108"/>
                      </a:lnTo>
                      <a:lnTo>
                        <a:pt x="525" y="72"/>
                      </a:lnTo>
                      <a:lnTo>
                        <a:pt x="582" y="37"/>
                      </a:lnTo>
                      <a:lnTo>
                        <a:pt x="6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Freeform 14"/>
                <p:cNvSpPr>
                  <a:spLocks/>
                </p:cNvSpPr>
                <p:nvPr/>
              </p:nvSpPr>
              <p:spPr bwMode="auto">
                <a:xfrm>
                  <a:off x="3662362" y="3895726"/>
                  <a:ext cx="1460500" cy="593725"/>
                </a:xfrm>
                <a:custGeom>
                  <a:avLst/>
                  <a:gdLst>
                    <a:gd name="T0" fmla="*/ 1008 w 1840"/>
                    <a:gd name="T1" fmla="*/ 4 h 747"/>
                    <a:gd name="T2" fmla="*/ 1096 w 1840"/>
                    <a:gd name="T3" fmla="*/ 30 h 747"/>
                    <a:gd name="T4" fmla="*/ 1198 w 1840"/>
                    <a:gd name="T5" fmla="*/ 78 h 747"/>
                    <a:gd name="T6" fmla="*/ 1319 w 1840"/>
                    <a:gd name="T7" fmla="*/ 146 h 747"/>
                    <a:gd name="T8" fmla="*/ 1460 w 1840"/>
                    <a:gd name="T9" fmla="*/ 231 h 747"/>
                    <a:gd name="T10" fmla="*/ 1549 w 1840"/>
                    <a:gd name="T11" fmla="*/ 286 h 747"/>
                    <a:gd name="T12" fmla="*/ 1634 w 1840"/>
                    <a:gd name="T13" fmla="*/ 338 h 747"/>
                    <a:gd name="T14" fmla="*/ 1713 w 1840"/>
                    <a:gd name="T15" fmla="*/ 381 h 747"/>
                    <a:gd name="T16" fmla="*/ 1778 w 1840"/>
                    <a:gd name="T17" fmla="*/ 410 h 747"/>
                    <a:gd name="T18" fmla="*/ 1818 w 1840"/>
                    <a:gd name="T19" fmla="*/ 437 h 747"/>
                    <a:gd name="T20" fmla="*/ 1839 w 1840"/>
                    <a:gd name="T21" fmla="*/ 481 h 747"/>
                    <a:gd name="T22" fmla="*/ 1835 w 1840"/>
                    <a:gd name="T23" fmla="*/ 529 h 747"/>
                    <a:gd name="T24" fmla="*/ 1806 w 1840"/>
                    <a:gd name="T25" fmla="*/ 570 h 747"/>
                    <a:gd name="T26" fmla="*/ 1763 w 1840"/>
                    <a:gd name="T27" fmla="*/ 591 h 747"/>
                    <a:gd name="T28" fmla="*/ 1714 w 1840"/>
                    <a:gd name="T29" fmla="*/ 587 h 747"/>
                    <a:gd name="T30" fmla="*/ 1626 w 1840"/>
                    <a:gd name="T31" fmla="*/ 547 h 747"/>
                    <a:gd name="T32" fmla="*/ 1526 w 1840"/>
                    <a:gd name="T33" fmla="*/ 492 h 747"/>
                    <a:gd name="T34" fmla="*/ 1418 w 1840"/>
                    <a:gd name="T35" fmla="*/ 428 h 747"/>
                    <a:gd name="T36" fmla="*/ 1330 w 1840"/>
                    <a:gd name="T37" fmla="*/ 373 h 747"/>
                    <a:gd name="T38" fmla="*/ 1263 w 1840"/>
                    <a:gd name="T39" fmla="*/ 332 h 747"/>
                    <a:gd name="T40" fmla="*/ 1192 w 1840"/>
                    <a:gd name="T41" fmla="*/ 289 h 747"/>
                    <a:gd name="T42" fmla="*/ 1120 w 1840"/>
                    <a:gd name="T43" fmla="*/ 249 h 747"/>
                    <a:gd name="T44" fmla="*/ 1056 w 1840"/>
                    <a:gd name="T45" fmla="*/ 216 h 747"/>
                    <a:gd name="T46" fmla="*/ 1002 w 1840"/>
                    <a:gd name="T47" fmla="*/ 194 h 747"/>
                    <a:gd name="T48" fmla="*/ 965 w 1840"/>
                    <a:gd name="T49" fmla="*/ 188 h 747"/>
                    <a:gd name="T50" fmla="*/ 924 w 1840"/>
                    <a:gd name="T51" fmla="*/ 203 h 747"/>
                    <a:gd name="T52" fmla="*/ 865 w 1840"/>
                    <a:gd name="T53" fmla="*/ 233 h 747"/>
                    <a:gd name="T54" fmla="*/ 794 w 1840"/>
                    <a:gd name="T55" fmla="*/ 277 h 747"/>
                    <a:gd name="T56" fmla="*/ 712 w 1840"/>
                    <a:gd name="T57" fmla="*/ 330 h 747"/>
                    <a:gd name="T58" fmla="*/ 624 w 1840"/>
                    <a:gd name="T59" fmla="*/ 391 h 747"/>
                    <a:gd name="T60" fmla="*/ 535 w 1840"/>
                    <a:gd name="T61" fmla="*/ 452 h 747"/>
                    <a:gd name="T62" fmla="*/ 449 w 1840"/>
                    <a:gd name="T63" fmla="*/ 514 h 747"/>
                    <a:gd name="T64" fmla="*/ 369 w 1840"/>
                    <a:gd name="T65" fmla="*/ 570 h 747"/>
                    <a:gd name="T66" fmla="*/ 302 w 1840"/>
                    <a:gd name="T67" fmla="*/ 620 h 747"/>
                    <a:gd name="T68" fmla="*/ 237 w 1840"/>
                    <a:gd name="T69" fmla="*/ 666 h 747"/>
                    <a:gd name="T70" fmla="*/ 174 w 1840"/>
                    <a:gd name="T71" fmla="*/ 712 h 747"/>
                    <a:gd name="T72" fmla="*/ 132 w 1840"/>
                    <a:gd name="T73" fmla="*/ 740 h 747"/>
                    <a:gd name="T74" fmla="*/ 95 w 1840"/>
                    <a:gd name="T75" fmla="*/ 747 h 747"/>
                    <a:gd name="T76" fmla="*/ 52 w 1840"/>
                    <a:gd name="T77" fmla="*/ 738 h 747"/>
                    <a:gd name="T78" fmla="*/ 18 w 1840"/>
                    <a:gd name="T79" fmla="*/ 707 h 747"/>
                    <a:gd name="T80" fmla="*/ 0 w 1840"/>
                    <a:gd name="T81" fmla="*/ 662 h 747"/>
                    <a:gd name="T82" fmla="*/ 9 w 1840"/>
                    <a:gd name="T83" fmla="*/ 616 h 747"/>
                    <a:gd name="T84" fmla="*/ 40 w 1840"/>
                    <a:gd name="T85" fmla="*/ 577 h 747"/>
                    <a:gd name="T86" fmla="*/ 95 w 1840"/>
                    <a:gd name="T87" fmla="*/ 537 h 747"/>
                    <a:gd name="T88" fmla="*/ 163 w 1840"/>
                    <a:gd name="T89" fmla="*/ 488 h 747"/>
                    <a:gd name="T90" fmla="*/ 342 w 1840"/>
                    <a:gd name="T91" fmla="*/ 359 h 747"/>
                    <a:gd name="T92" fmla="*/ 497 w 1840"/>
                    <a:gd name="T93" fmla="*/ 249 h 747"/>
                    <a:gd name="T94" fmla="*/ 630 w 1840"/>
                    <a:gd name="T95" fmla="*/ 159 h 747"/>
                    <a:gd name="T96" fmla="*/ 741 w 1840"/>
                    <a:gd name="T97" fmla="*/ 89 h 747"/>
                    <a:gd name="T98" fmla="*/ 832 w 1840"/>
                    <a:gd name="T99" fmla="*/ 39 h 747"/>
                    <a:gd name="T100" fmla="*/ 905 w 1840"/>
                    <a:gd name="T101" fmla="*/ 9 h 747"/>
                    <a:gd name="T102" fmla="*/ 970 w 1840"/>
                    <a:gd name="T103" fmla="*/ 0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40" h="747">
                      <a:moveTo>
                        <a:pt x="970" y="0"/>
                      </a:moveTo>
                      <a:lnTo>
                        <a:pt x="1008" y="4"/>
                      </a:lnTo>
                      <a:lnTo>
                        <a:pt x="1050" y="13"/>
                      </a:lnTo>
                      <a:lnTo>
                        <a:pt x="1096" y="30"/>
                      </a:lnTo>
                      <a:lnTo>
                        <a:pt x="1145" y="52"/>
                      </a:lnTo>
                      <a:lnTo>
                        <a:pt x="1198" y="78"/>
                      </a:lnTo>
                      <a:lnTo>
                        <a:pt x="1257" y="109"/>
                      </a:lnTo>
                      <a:lnTo>
                        <a:pt x="1319" y="146"/>
                      </a:lnTo>
                      <a:lnTo>
                        <a:pt x="1388" y="188"/>
                      </a:lnTo>
                      <a:lnTo>
                        <a:pt x="1460" y="231"/>
                      </a:lnTo>
                      <a:lnTo>
                        <a:pt x="1504" y="260"/>
                      </a:lnTo>
                      <a:lnTo>
                        <a:pt x="1549" y="286"/>
                      </a:lnTo>
                      <a:lnTo>
                        <a:pt x="1593" y="314"/>
                      </a:lnTo>
                      <a:lnTo>
                        <a:pt x="1634" y="338"/>
                      </a:lnTo>
                      <a:lnTo>
                        <a:pt x="1676" y="360"/>
                      </a:lnTo>
                      <a:lnTo>
                        <a:pt x="1713" y="381"/>
                      </a:lnTo>
                      <a:lnTo>
                        <a:pt x="1747" y="397"/>
                      </a:lnTo>
                      <a:lnTo>
                        <a:pt x="1778" y="410"/>
                      </a:lnTo>
                      <a:lnTo>
                        <a:pt x="1800" y="421"/>
                      </a:lnTo>
                      <a:lnTo>
                        <a:pt x="1818" y="437"/>
                      </a:lnTo>
                      <a:lnTo>
                        <a:pt x="1830" y="458"/>
                      </a:lnTo>
                      <a:lnTo>
                        <a:pt x="1839" y="481"/>
                      </a:lnTo>
                      <a:lnTo>
                        <a:pt x="1840" y="504"/>
                      </a:lnTo>
                      <a:lnTo>
                        <a:pt x="1835" y="529"/>
                      </a:lnTo>
                      <a:lnTo>
                        <a:pt x="1822" y="552"/>
                      </a:lnTo>
                      <a:lnTo>
                        <a:pt x="1806" y="570"/>
                      </a:lnTo>
                      <a:lnTo>
                        <a:pt x="1787" y="583"/>
                      </a:lnTo>
                      <a:lnTo>
                        <a:pt x="1763" y="591"/>
                      </a:lnTo>
                      <a:lnTo>
                        <a:pt x="1739" y="591"/>
                      </a:lnTo>
                      <a:lnTo>
                        <a:pt x="1714" y="587"/>
                      </a:lnTo>
                      <a:lnTo>
                        <a:pt x="1671" y="569"/>
                      </a:lnTo>
                      <a:lnTo>
                        <a:pt x="1626" y="547"/>
                      </a:lnTo>
                      <a:lnTo>
                        <a:pt x="1578" y="521"/>
                      </a:lnTo>
                      <a:lnTo>
                        <a:pt x="1526" y="492"/>
                      </a:lnTo>
                      <a:lnTo>
                        <a:pt x="1473" y="461"/>
                      </a:lnTo>
                      <a:lnTo>
                        <a:pt x="1418" y="428"/>
                      </a:lnTo>
                      <a:lnTo>
                        <a:pt x="1362" y="392"/>
                      </a:lnTo>
                      <a:lnTo>
                        <a:pt x="1330" y="373"/>
                      </a:lnTo>
                      <a:lnTo>
                        <a:pt x="1297" y="354"/>
                      </a:lnTo>
                      <a:lnTo>
                        <a:pt x="1263" y="332"/>
                      </a:lnTo>
                      <a:lnTo>
                        <a:pt x="1227" y="311"/>
                      </a:lnTo>
                      <a:lnTo>
                        <a:pt x="1192" y="289"/>
                      </a:lnTo>
                      <a:lnTo>
                        <a:pt x="1155" y="269"/>
                      </a:lnTo>
                      <a:lnTo>
                        <a:pt x="1120" y="249"/>
                      </a:lnTo>
                      <a:lnTo>
                        <a:pt x="1086" y="231"/>
                      </a:lnTo>
                      <a:lnTo>
                        <a:pt x="1056" y="216"/>
                      </a:lnTo>
                      <a:lnTo>
                        <a:pt x="1027" y="204"/>
                      </a:lnTo>
                      <a:lnTo>
                        <a:pt x="1002" y="194"/>
                      </a:lnTo>
                      <a:lnTo>
                        <a:pt x="981" y="189"/>
                      </a:lnTo>
                      <a:lnTo>
                        <a:pt x="965" y="188"/>
                      </a:lnTo>
                      <a:lnTo>
                        <a:pt x="948" y="193"/>
                      </a:lnTo>
                      <a:lnTo>
                        <a:pt x="924" y="203"/>
                      </a:lnTo>
                      <a:lnTo>
                        <a:pt x="897" y="216"/>
                      </a:lnTo>
                      <a:lnTo>
                        <a:pt x="865" y="233"/>
                      </a:lnTo>
                      <a:lnTo>
                        <a:pt x="831" y="253"/>
                      </a:lnTo>
                      <a:lnTo>
                        <a:pt x="794" y="277"/>
                      </a:lnTo>
                      <a:lnTo>
                        <a:pt x="753" y="303"/>
                      </a:lnTo>
                      <a:lnTo>
                        <a:pt x="712" y="330"/>
                      </a:lnTo>
                      <a:lnTo>
                        <a:pt x="668" y="360"/>
                      </a:lnTo>
                      <a:lnTo>
                        <a:pt x="624" y="391"/>
                      </a:lnTo>
                      <a:lnTo>
                        <a:pt x="579" y="421"/>
                      </a:lnTo>
                      <a:lnTo>
                        <a:pt x="535" y="452"/>
                      </a:lnTo>
                      <a:lnTo>
                        <a:pt x="491" y="484"/>
                      </a:lnTo>
                      <a:lnTo>
                        <a:pt x="449" y="514"/>
                      </a:lnTo>
                      <a:lnTo>
                        <a:pt x="407" y="543"/>
                      </a:lnTo>
                      <a:lnTo>
                        <a:pt x="369" y="570"/>
                      </a:lnTo>
                      <a:lnTo>
                        <a:pt x="335" y="596"/>
                      </a:lnTo>
                      <a:lnTo>
                        <a:pt x="302" y="620"/>
                      </a:lnTo>
                      <a:lnTo>
                        <a:pt x="274" y="639"/>
                      </a:lnTo>
                      <a:lnTo>
                        <a:pt x="237" y="666"/>
                      </a:lnTo>
                      <a:lnTo>
                        <a:pt x="205" y="691"/>
                      </a:lnTo>
                      <a:lnTo>
                        <a:pt x="174" y="712"/>
                      </a:lnTo>
                      <a:lnTo>
                        <a:pt x="148" y="731"/>
                      </a:lnTo>
                      <a:lnTo>
                        <a:pt x="132" y="740"/>
                      </a:lnTo>
                      <a:lnTo>
                        <a:pt x="113" y="746"/>
                      </a:lnTo>
                      <a:lnTo>
                        <a:pt x="95" y="747"/>
                      </a:lnTo>
                      <a:lnTo>
                        <a:pt x="73" y="746"/>
                      </a:lnTo>
                      <a:lnTo>
                        <a:pt x="52" y="738"/>
                      </a:lnTo>
                      <a:lnTo>
                        <a:pt x="33" y="725"/>
                      </a:lnTo>
                      <a:lnTo>
                        <a:pt x="18" y="707"/>
                      </a:lnTo>
                      <a:lnTo>
                        <a:pt x="6" y="685"/>
                      </a:lnTo>
                      <a:lnTo>
                        <a:pt x="0" y="662"/>
                      </a:lnTo>
                      <a:lnTo>
                        <a:pt x="2" y="637"/>
                      </a:lnTo>
                      <a:lnTo>
                        <a:pt x="9" y="616"/>
                      </a:lnTo>
                      <a:lnTo>
                        <a:pt x="22" y="594"/>
                      </a:lnTo>
                      <a:lnTo>
                        <a:pt x="40" y="577"/>
                      </a:lnTo>
                      <a:lnTo>
                        <a:pt x="65" y="559"/>
                      </a:lnTo>
                      <a:lnTo>
                        <a:pt x="95" y="537"/>
                      </a:lnTo>
                      <a:lnTo>
                        <a:pt x="128" y="514"/>
                      </a:lnTo>
                      <a:lnTo>
                        <a:pt x="163" y="488"/>
                      </a:lnTo>
                      <a:lnTo>
                        <a:pt x="255" y="421"/>
                      </a:lnTo>
                      <a:lnTo>
                        <a:pt x="342" y="359"/>
                      </a:lnTo>
                      <a:lnTo>
                        <a:pt x="421" y="301"/>
                      </a:lnTo>
                      <a:lnTo>
                        <a:pt x="497" y="249"/>
                      </a:lnTo>
                      <a:lnTo>
                        <a:pt x="565" y="201"/>
                      </a:lnTo>
                      <a:lnTo>
                        <a:pt x="630" y="159"/>
                      </a:lnTo>
                      <a:lnTo>
                        <a:pt x="687" y="122"/>
                      </a:lnTo>
                      <a:lnTo>
                        <a:pt x="741" y="89"/>
                      </a:lnTo>
                      <a:lnTo>
                        <a:pt x="789" y="61"/>
                      </a:lnTo>
                      <a:lnTo>
                        <a:pt x="832" y="39"/>
                      </a:lnTo>
                      <a:lnTo>
                        <a:pt x="871" y="22"/>
                      </a:lnTo>
                      <a:lnTo>
                        <a:pt x="905" y="9"/>
                      </a:lnTo>
                      <a:lnTo>
                        <a:pt x="934" y="2"/>
                      </a:lnTo>
                      <a:lnTo>
                        <a:pt x="9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Freeform 15"/>
                <p:cNvSpPr>
                  <a:spLocks/>
                </p:cNvSpPr>
                <p:nvPr/>
              </p:nvSpPr>
              <p:spPr bwMode="auto">
                <a:xfrm>
                  <a:off x="3959225" y="4364039"/>
                  <a:ext cx="895350" cy="403225"/>
                </a:xfrm>
                <a:custGeom>
                  <a:avLst/>
                  <a:gdLst>
                    <a:gd name="T0" fmla="*/ 599 w 1127"/>
                    <a:gd name="T1" fmla="*/ 3 h 507"/>
                    <a:gd name="T2" fmla="*/ 692 w 1127"/>
                    <a:gd name="T3" fmla="*/ 31 h 507"/>
                    <a:gd name="T4" fmla="*/ 788 w 1127"/>
                    <a:gd name="T5" fmla="*/ 82 h 507"/>
                    <a:gd name="T6" fmla="*/ 886 w 1127"/>
                    <a:gd name="T7" fmla="*/ 147 h 507"/>
                    <a:gd name="T8" fmla="*/ 1008 w 1127"/>
                    <a:gd name="T9" fmla="*/ 234 h 507"/>
                    <a:gd name="T10" fmla="*/ 1104 w 1127"/>
                    <a:gd name="T11" fmla="*/ 302 h 507"/>
                    <a:gd name="T12" fmla="*/ 1125 w 1127"/>
                    <a:gd name="T13" fmla="*/ 345 h 507"/>
                    <a:gd name="T14" fmla="*/ 1123 w 1127"/>
                    <a:gd name="T15" fmla="*/ 393 h 507"/>
                    <a:gd name="T16" fmla="*/ 1095 w 1127"/>
                    <a:gd name="T17" fmla="*/ 435 h 507"/>
                    <a:gd name="T18" fmla="*/ 1053 w 1127"/>
                    <a:gd name="T19" fmla="*/ 457 h 507"/>
                    <a:gd name="T20" fmla="*/ 1005 w 1127"/>
                    <a:gd name="T21" fmla="*/ 454 h 507"/>
                    <a:gd name="T22" fmla="*/ 927 w 1127"/>
                    <a:gd name="T23" fmla="*/ 407 h 507"/>
                    <a:gd name="T24" fmla="*/ 827 w 1127"/>
                    <a:gd name="T25" fmla="*/ 336 h 507"/>
                    <a:gd name="T26" fmla="*/ 750 w 1127"/>
                    <a:gd name="T27" fmla="*/ 281 h 507"/>
                    <a:gd name="T28" fmla="*/ 679 w 1127"/>
                    <a:gd name="T29" fmla="*/ 236 h 507"/>
                    <a:gd name="T30" fmla="*/ 614 w 1127"/>
                    <a:gd name="T31" fmla="*/ 203 h 507"/>
                    <a:gd name="T32" fmla="*/ 559 w 1127"/>
                    <a:gd name="T33" fmla="*/ 188 h 507"/>
                    <a:gd name="T34" fmla="*/ 515 w 1127"/>
                    <a:gd name="T35" fmla="*/ 195 h 507"/>
                    <a:gd name="T36" fmla="*/ 465 w 1127"/>
                    <a:gd name="T37" fmla="*/ 221 h 507"/>
                    <a:gd name="T38" fmla="*/ 403 w 1127"/>
                    <a:gd name="T39" fmla="*/ 263 h 507"/>
                    <a:gd name="T40" fmla="*/ 334 w 1127"/>
                    <a:gd name="T41" fmla="*/ 318 h 507"/>
                    <a:gd name="T42" fmla="*/ 263 w 1127"/>
                    <a:gd name="T43" fmla="*/ 380 h 507"/>
                    <a:gd name="T44" fmla="*/ 193 w 1127"/>
                    <a:gd name="T45" fmla="*/ 446 h 507"/>
                    <a:gd name="T46" fmla="*/ 141 w 1127"/>
                    <a:gd name="T47" fmla="*/ 494 h 507"/>
                    <a:gd name="T48" fmla="*/ 93 w 1127"/>
                    <a:gd name="T49" fmla="*/ 507 h 507"/>
                    <a:gd name="T50" fmla="*/ 48 w 1127"/>
                    <a:gd name="T51" fmla="*/ 495 h 507"/>
                    <a:gd name="T52" fmla="*/ 12 w 1127"/>
                    <a:gd name="T53" fmla="*/ 461 h 507"/>
                    <a:gd name="T54" fmla="*/ 0 w 1127"/>
                    <a:gd name="T55" fmla="*/ 414 h 507"/>
                    <a:gd name="T56" fmla="*/ 11 w 1127"/>
                    <a:gd name="T57" fmla="*/ 367 h 507"/>
                    <a:gd name="T58" fmla="*/ 37 w 1127"/>
                    <a:gd name="T59" fmla="*/ 336 h 507"/>
                    <a:gd name="T60" fmla="*/ 74 w 1127"/>
                    <a:gd name="T61" fmla="*/ 299 h 507"/>
                    <a:gd name="T62" fmla="*/ 126 w 1127"/>
                    <a:gd name="T63" fmla="*/ 251 h 507"/>
                    <a:gd name="T64" fmla="*/ 188 w 1127"/>
                    <a:gd name="T65" fmla="*/ 195 h 507"/>
                    <a:gd name="T66" fmla="*/ 256 w 1127"/>
                    <a:gd name="T67" fmla="*/ 138 h 507"/>
                    <a:gd name="T68" fmla="*/ 329 w 1127"/>
                    <a:gd name="T69" fmla="*/ 85 h 507"/>
                    <a:gd name="T70" fmla="*/ 402 w 1127"/>
                    <a:gd name="T71" fmla="*/ 41 h 507"/>
                    <a:gd name="T72" fmla="*/ 472 w 1127"/>
                    <a:gd name="T73" fmla="*/ 11 h 507"/>
                    <a:gd name="T74" fmla="*/ 551 w 1127"/>
                    <a:gd name="T75" fmla="*/ 0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7" h="507">
                      <a:moveTo>
                        <a:pt x="551" y="0"/>
                      </a:moveTo>
                      <a:lnTo>
                        <a:pt x="599" y="3"/>
                      </a:lnTo>
                      <a:lnTo>
                        <a:pt x="646" y="14"/>
                      </a:lnTo>
                      <a:lnTo>
                        <a:pt x="692" y="31"/>
                      </a:lnTo>
                      <a:lnTo>
                        <a:pt x="740" y="55"/>
                      </a:lnTo>
                      <a:lnTo>
                        <a:pt x="788" y="82"/>
                      </a:lnTo>
                      <a:lnTo>
                        <a:pt x="836" y="114"/>
                      </a:lnTo>
                      <a:lnTo>
                        <a:pt x="886" y="147"/>
                      </a:lnTo>
                      <a:lnTo>
                        <a:pt x="936" y="184"/>
                      </a:lnTo>
                      <a:lnTo>
                        <a:pt x="1008" y="234"/>
                      </a:lnTo>
                      <a:lnTo>
                        <a:pt x="1084" y="286"/>
                      </a:lnTo>
                      <a:lnTo>
                        <a:pt x="1104" y="302"/>
                      </a:lnTo>
                      <a:lnTo>
                        <a:pt x="1117" y="322"/>
                      </a:lnTo>
                      <a:lnTo>
                        <a:pt x="1125" y="345"/>
                      </a:lnTo>
                      <a:lnTo>
                        <a:pt x="1127" y="369"/>
                      </a:lnTo>
                      <a:lnTo>
                        <a:pt x="1123" y="393"/>
                      </a:lnTo>
                      <a:lnTo>
                        <a:pt x="1112" y="415"/>
                      </a:lnTo>
                      <a:lnTo>
                        <a:pt x="1095" y="435"/>
                      </a:lnTo>
                      <a:lnTo>
                        <a:pt x="1075" y="448"/>
                      </a:lnTo>
                      <a:lnTo>
                        <a:pt x="1053" y="457"/>
                      </a:lnTo>
                      <a:lnTo>
                        <a:pt x="1028" y="458"/>
                      </a:lnTo>
                      <a:lnTo>
                        <a:pt x="1005" y="454"/>
                      </a:lnTo>
                      <a:lnTo>
                        <a:pt x="982" y="443"/>
                      </a:lnTo>
                      <a:lnTo>
                        <a:pt x="927" y="407"/>
                      </a:lnTo>
                      <a:lnTo>
                        <a:pt x="875" y="370"/>
                      </a:lnTo>
                      <a:lnTo>
                        <a:pt x="827" y="336"/>
                      </a:lnTo>
                      <a:lnTo>
                        <a:pt x="788" y="308"/>
                      </a:lnTo>
                      <a:lnTo>
                        <a:pt x="750" y="281"/>
                      </a:lnTo>
                      <a:lnTo>
                        <a:pt x="713" y="258"/>
                      </a:lnTo>
                      <a:lnTo>
                        <a:pt x="679" y="236"/>
                      </a:lnTo>
                      <a:lnTo>
                        <a:pt x="646" y="217"/>
                      </a:lnTo>
                      <a:lnTo>
                        <a:pt x="614" y="203"/>
                      </a:lnTo>
                      <a:lnTo>
                        <a:pt x="585" y="192"/>
                      </a:lnTo>
                      <a:lnTo>
                        <a:pt x="559" y="188"/>
                      </a:lnTo>
                      <a:lnTo>
                        <a:pt x="535" y="188"/>
                      </a:lnTo>
                      <a:lnTo>
                        <a:pt x="515" y="195"/>
                      </a:lnTo>
                      <a:lnTo>
                        <a:pt x="492" y="206"/>
                      </a:lnTo>
                      <a:lnTo>
                        <a:pt x="465" y="221"/>
                      </a:lnTo>
                      <a:lnTo>
                        <a:pt x="435" y="240"/>
                      </a:lnTo>
                      <a:lnTo>
                        <a:pt x="403" y="263"/>
                      </a:lnTo>
                      <a:lnTo>
                        <a:pt x="369" y="289"/>
                      </a:lnTo>
                      <a:lnTo>
                        <a:pt x="334" y="318"/>
                      </a:lnTo>
                      <a:lnTo>
                        <a:pt x="299" y="348"/>
                      </a:lnTo>
                      <a:lnTo>
                        <a:pt x="263" y="380"/>
                      </a:lnTo>
                      <a:lnTo>
                        <a:pt x="228" y="413"/>
                      </a:lnTo>
                      <a:lnTo>
                        <a:pt x="193" y="446"/>
                      </a:lnTo>
                      <a:lnTo>
                        <a:pt x="160" y="478"/>
                      </a:lnTo>
                      <a:lnTo>
                        <a:pt x="141" y="494"/>
                      </a:lnTo>
                      <a:lnTo>
                        <a:pt x="118" y="503"/>
                      </a:lnTo>
                      <a:lnTo>
                        <a:pt x="93" y="507"/>
                      </a:lnTo>
                      <a:lnTo>
                        <a:pt x="70" y="505"/>
                      </a:lnTo>
                      <a:lnTo>
                        <a:pt x="48" y="495"/>
                      </a:lnTo>
                      <a:lnTo>
                        <a:pt x="27" y="480"/>
                      </a:lnTo>
                      <a:lnTo>
                        <a:pt x="12" y="461"/>
                      </a:lnTo>
                      <a:lnTo>
                        <a:pt x="3" y="439"/>
                      </a:lnTo>
                      <a:lnTo>
                        <a:pt x="0" y="414"/>
                      </a:lnTo>
                      <a:lnTo>
                        <a:pt x="1" y="391"/>
                      </a:lnTo>
                      <a:lnTo>
                        <a:pt x="11" y="367"/>
                      </a:lnTo>
                      <a:lnTo>
                        <a:pt x="26" y="348"/>
                      </a:lnTo>
                      <a:lnTo>
                        <a:pt x="37" y="336"/>
                      </a:lnTo>
                      <a:lnTo>
                        <a:pt x="53" y="319"/>
                      </a:lnTo>
                      <a:lnTo>
                        <a:pt x="74" y="299"/>
                      </a:lnTo>
                      <a:lnTo>
                        <a:pt x="99" y="275"/>
                      </a:lnTo>
                      <a:lnTo>
                        <a:pt x="126" y="251"/>
                      </a:lnTo>
                      <a:lnTo>
                        <a:pt x="156" y="223"/>
                      </a:lnTo>
                      <a:lnTo>
                        <a:pt x="188" y="195"/>
                      </a:lnTo>
                      <a:lnTo>
                        <a:pt x="222" y="166"/>
                      </a:lnTo>
                      <a:lnTo>
                        <a:pt x="256" y="138"/>
                      </a:lnTo>
                      <a:lnTo>
                        <a:pt x="293" y="111"/>
                      </a:lnTo>
                      <a:lnTo>
                        <a:pt x="329" y="85"/>
                      </a:lnTo>
                      <a:lnTo>
                        <a:pt x="366" y="62"/>
                      </a:lnTo>
                      <a:lnTo>
                        <a:pt x="402" y="41"/>
                      </a:lnTo>
                      <a:lnTo>
                        <a:pt x="437" y="25"/>
                      </a:lnTo>
                      <a:lnTo>
                        <a:pt x="472" y="11"/>
                      </a:lnTo>
                      <a:lnTo>
                        <a:pt x="503" y="4"/>
                      </a:lnTo>
                      <a:lnTo>
                        <a:pt x="5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Freeform 16"/>
                <p:cNvSpPr>
                  <a:spLocks/>
                </p:cNvSpPr>
                <p:nvPr/>
              </p:nvSpPr>
              <p:spPr bwMode="auto">
                <a:xfrm>
                  <a:off x="5372100" y="3019426"/>
                  <a:ext cx="141288" cy="168275"/>
                </a:xfrm>
                <a:custGeom>
                  <a:avLst/>
                  <a:gdLst>
                    <a:gd name="T0" fmla="*/ 41 w 179"/>
                    <a:gd name="T1" fmla="*/ 0 h 212"/>
                    <a:gd name="T2" fmla="*/ 132 w 179"/>
                    <a:gd name="T3" fmla="*/ 39 h 212"/>
                    <a:gd name="T4" fmla="*/ 150 w 179"/>
                    <a:gd name="T5" fmla="*/ 52 h 212"/>
                    <a:gd name="T6" fmla="*/ 164 w 179"/>
                    <a:gd name="T7" fmla="*/ 67 h 212"/>
                    <a:gd name="T8" fmla="*/ 173 w 179"/>
                    <a:gd name="T9" fmla="*/ 86 h 212"/>
                    <a:gd name="T10" fmla="*/ 177 w 179"/>
                    <a:gd name="T11" fmla="*/ 108 h 212"/>
                    <a:gd name="T12" fmla="*/ 179 w 179"/>
                    <a:gd name="T13" fmla="*/ 129 h 212"/>
                    <a:gd name="T14" fmla="*/ 174 w 179"/>
                    <a:gd name="T15" fmla="*/ 150 h 212"/>
                    <a:gd name="T16" fmla="*/ 166 w 179"/>
                    <a:gd name="T17" fmla="*/ 168 h 212"/>
                    <a:gd name="T18" fmla="*/ 153 w 179"/>
                    <a:gd name="T19" fmla="*/ 186 h 212"/>
                    <a:gd name="T20" fmla="*/ 136 w 179"/>
                    <a:gd name="T21" fmla="*/ 200 h 212"/>
                    <a:gd name="T22" fmla="*/ 118 w 179"/>
                    <a:gd name="T23" fmla="*/ 208 h 212"/>
                    <a:gd name="T24" fmla="*/ 99 w 179"/>
                    <a:gd name="T25" fmla="*/ 212 h 212"/>
                    <a:gd name="T26" fmla="*/ 79 w 179"/>
                    <a:gd name="T27" fmla="*/ 212 h 212"/>
                    <a:gd name="T28" fmla="*/ 58 w 179"/>
                    <a:gd name="T29" fmla="*/ 209 h 212"/>
                    <a:gd name="T30" fmla="*/ 37 w 179"/>
                    <a:gd name="T31" fmla="*/ 203 h 212"/>
                    <a:gd name="T32" fmla="*/ 0 w 179"/>
                    <a:gd name="T33" fmla="*/ 186 h 212"/>
                    <a:gd name="T34" fmla="*/ 25 w 179"/>
                    <a:gd name="T35" fmla="*/ 94 h 212"/>
                    <a:gd name="T36" fmla="*/ 41 w 179"/>
                    <a:gd name="T3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9" h="212">
                      <a:moveTo>
                        <a:pt x="41" y="0"/>
                      </a:moveTo>
                      <a:lnTo>
                        <a:pt x="132" y="39"/>
                      </a:lnTo>
                      <a:lnTo>
                        <a:pt x="150" y="52"/>
                      </a:lnTo>
                      <a:lnTo>
                        <a:pt x="164" y="67"/>
                      </a:lnTo>
                      <a:lnTo>
                        <a:pt x="173" y="86"/>
                      </a:lnTo>
                      <a:lnTo>
                        <a:pt x="177" y="108"/>
                      </a:lnTo>
                      <a:lnTo>
                        <a:pt x="179" y="129"/>
                      </a:lnTo>
                      <a:lnTo>
                        <a:pt x="174" y="150"/>
                      </a:lnTo>
                      <a:lnTo>
                        <a:pt x="166" y="168"/>
                      </a:lnTo>
                      <a:lnTo>
                        <a:pt x="153" y="186"/>
                      </a:lnTo>
                      <a:lnTo>
                        <a:pt x="136" y="200"/>
                      </a:lnTo>
                      <a:lnTo>
                        <a:pt x="118" y="208"/>
                      </a:lnTo>
                      <a:lnTo>
                        <a:pt x="99" y="212"/>
                      </a:lnTo>
                      <a:lnTo>
                        <a:pt x="79" y="212"/>
                      </a:lnTo>
                      <a:lnTo>
                        <a:pt x="58" y="209"/>
                      </a:lnTo>
                      <a:lnTo>
                        <a:pt x="37" y="203"/>
                      </a:lnTo>
                      <a:lnTo>
                        <a:pt x="0" y="186"/>
                      </a:lnTo>
                      <a:lnTo>
                        <a:pt x="25" y="94"/>
                      </a:lnTo>
                      <a:lnTo>
                        <a:pt x="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Freeform 17"/>
                <p:cNvSpPr>
                  <a:spLocks/>
                </p:cNvSpPr>
                <p:nvPr/>
              </p:nvSpPr>
              <p:spPr bwMode="auto">
                <a:xfrm>
                  <a:off x="5265737" y="3414714"/>
                  <a:ext cx="119063" cy="115888"/>
                </a:xfrm>
                <a:custGeom>
                  <a:avLst/>
                  <a:gdLst>
                    <a:gd name="T0" fmla="*/ 0 w 149"/>
                    <a:gd name="T1" fmla="*/ 0 h 145"/>
                    <a:gd name="T2" fmla="*/ 41 w 149"/>
                    <a:gd name="T3" fmla="*/ 16 h 145"/>
                    <a:gd name="T4" fmla="*/ 84 w 149"/>
                    <a:gd name="T5" fmla="*/ 31 h 145"/>
                    <a:gd name="T6" fmla="*/ 106 w 149"/>
                    <a:gd name="T7" fmla="*/ 41 h 145"/>
                    <a:gd name="T8" fmla="*/ 123 w 149"/>
                    <a:gd name="T9" fmla="*/ 53 h 145"/>
                    <a:gd name="T10" fmla="*/ 136 w 149"/>
                    <a:gd name="T11" fmla="*/ 70 h 145"/>
                    <a:gd name="T12" fmla="*/ 144 w 149"/>
                    <a:gd name="T13" fmla="*/ 88 h 145"/>
                    <a:gd name="T14" fmla="*/ 148 w 149"/>
                    <a:gd name="T15" fmla="*/ 107 h 145"/>
                    <a:gd name="T16" fmla="*/ 149 w 149"/>
                    <a:gd name="T17" fmla="*/ 126 h 145"/>
                    <a:gd name="T18" fmla="*/ 147 w 149"/>
                    <a:gd name="T19" fmla="*/ 145 h 145"/>
                    <a:gd name="T20" fmla="*/ 0 w 149"/>
                    <a:gd name="T2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9" h="145">
                      <a:moveTo>
                        <a:pt x="0" y="0"/>
                      </a:moveTo>
                      <a:lnTo>
                        <a:pt x="41" y="16"/>
                      </a:lnTo>
                      <a:lnTo>
                        <a:pt x="84" y="31"/>
                      </a:lnTo>
                      <a:lnTo>
                        <a:pt x="106" y="41"/>
                      </a:lnTo>
                      <a:lnTo>
                        <a:pt x="123" y="53"/>
                      </a:lnTo>
                      <a:lnTo>
                        <a:pt x="136" y="70"/>
                      </a:lnTo>
                      <a:lnTo>
                        <a:pt x="144" y="88"/>
                      </a:lnTo>
                      <a:lnTo>
                        <a:pt x="148" y="107"/>
                      </a:lnTo>
                      <a:lnTo>
                        <a:pt x="149" y="126"/>
                      </a:lnTo>
                      <a:lnTo>
                        <a:pt x="147" y="14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Freeform 19"/>
                <p:cNvSpPr>
                  <a:spLocks noEditPoints="1"/>
                </p:cNvSpPr>
                <p:nvPr/>
              </p:nvSpPr>
              <p:spPr bwMode="auto">
                <a:xfrm>
                  <a:off x="4075112" y="2195514"/>
                  <a:ext cx="134938" cy="180975"/>
                </a:xfrm>
                <a:custGeom>
                  <a:avLst/>
                  <a:gdLst>
                    <a:gd name="T0" fmla="*/ 85 w 170"/>
                    <a:gd name="T1" fmla="*/ 23 h 226"/>
                    <a:gd name="T2" fmla="*/ 72 w 170"/>
                    <a:gd name="T3" fmla="*/ 26 h 226"/>
                    <a:gd name="T4" fmla="*/ 59 w 170"/>
                    <a:gd name="T5" fmla="*/ 34 h 226"/>
                    <a:gd name="T6" fmla="*/ 48 w 170"/>
                    <a:gd name="T7" fmla="*/ 46 h 226"/>
                    <a:gd name="T8" fmla="*/ 41 w 170"/>
                    <a:gd name="T9" fmla="*/ 64 h 226"/>
                    <a:gd name="T10" fmla="*/ 36 w 170"/>
                    <a:gd name="T11" fmla="*/ 86 h 226"/>
                    <a:gd name="T12" fmla="*/ 35 w 170"/>
                    <a:gd name="T13" fmla="*/ 114 h 226"/>
                    <a:gd name="T14" fmla="*/ 36 w 170"/>
                    <a:gd name="T15" fmla="*/ 145 h 226"/>
                    <a:gd name="T16" fmla="*/ 43 w 170"/>
                    <a:gd name="T17" fmla="*/ 170 h 226"/>
                    <a:gd name="T18" fmla="*/ 54 w 170"/>
                    <a:gd name="T19" fmla="*/ 188 h 226"/>
                    <a:gd name="T20" fmla="*/ 67 w 170"/>
                    <a:gd name="T21" fmla="*/ 199 h 226"/>
                    <a:gd name="T22" fmla="*/ 85 w 170"/>
                    <a:gd name="T23" fmla="*/ 203 h 226"/>
                    <a:gd name="T24" fmla="*/ 102 w 170"/>
                    <a:gd name="T25" fmla="*/ 200 h 226"/>
                    <a:gd name="T26" fmla="*/ 114 w 170"/>
                    <a:gd name="T27" fmla="*/ 192 h 226"/>
                    <a:gd name="T28" fmla="*/ 124 w 170"/>
                    <a:gd name="T29" fmla="*/ 178 h 226"/>
                    <a:gd name="T30" fmla="*/ 132 w 170"/>
                    <a:gd name="T31" fmla="*/ 160 h 226"/>
                    <a:gd name="T32" fmla="*/ 136 w 170"/>
                    <a:gd name="T33" fmla="*/ 138 h 226"/>
                    <a:gd name="T34" fmla="*/ 137 w 170"/>
                    <a:gd name="T35" fmla="*/ 112 h 226"/>
                    <a:gd name="T36" fmla="*/ 136 w 170"/>
                    <a:gd name="T37" fmla="*/ 86 h 226"/>
                    <a:gd name="T38" fmla="*/ 132 w 170"/>
                    <a:gd name="T39" fmla="*/ 66 h 226"/>
                    <a:gd name="T40" fmla="*/ 125 w 170"/>
                    <a:gd name="T41" fmla="*/ 48 h 226"/>
                    <a:gd name="T42" fmla="*/ 114 w 170"/>
                    <a:gd name="T43" fmla="*/ 34 h 226"/>
                    <a:gd name="T44" fmla="*/ 102 w 170"/>
                    <a:gd name="T45" fmla="*/ 26 h 226"/>
                    <a:gd name="T46" fmla="*/ 85 w 170"/>
                    <a:gd name="T47" fmla="*/ 23 h 226"/>
                    <a:gd name="T48" fmla="*/ 88 w 170"/>
                    <a:gd name="T49" fmla="*/ 0 h 226"/>
                    <a:gd name="T50" fmla="*/ 113 w 170"/>
                    <a:gd name="T51" fmla="*/ 4 h 226"/>
                    <a:gd name="T52" fmla="*/ 133 w 170"/>
                    <a:gd name="T53" fmla="*/ 13 h 226"/>
                    <a:gd name="T54" fmla="*/ 150 w 170"/>
                    <a:gd name="T55" fmla="*/ 30 h 226"/>
                    <a:gd name="T56" fmla="*/ 161 w 170"/>
                    <a:gd name="T57" fmla="*/ 52 h 226"/>
                    <a:gd name="T58" fmla="*/ 169 w 170"/>
                    <a:gd name="T59" fmla="*/ 78 h 226"/>
                    <a:gd name="T60" fmla="*/ 170 w 170"/>
                    <a:gd name="T61" fmla="*/ 111 h 226"/>
                    <a:gd name="T62" fmla="*/ 168 w 170"/>
                    <a:gd name="T63" fmla="*/ 145 h 226"/>
                    <a:gd name="T64" fmla="*/ 161 w 170"/>
                    <a:gd name="T65" fmla="*/ 174 h 226"/>
                    <a:gd name="T66" fmla="*/ 148 w 170"/>
                    <a:gd name="T67" fmla="*/ 196 h 226"/>
                    <a:gd name="T68" fmla="*/ 130 w 170"/>
                    <a:gd name="T69" fmla="*/ 212 h 226"/>
                    <a:gd name="T70" fmla="*/ 109 w 170"/>
                    <a:gd name="T71" fmla="*/ 222 h 226"/>
                    <a:gd name="T72" fmla="*/ 84 w 170"/>
                    <a:gd name="T73" fmla="*/ 226 h 226"/>
                    <a:gd name="T74" fmla="*/ 61 w 170"/>
                    <a:gd name="T75" fmla="*/ 222 h 226"/>
                    <a:gd name="T76" fmla="*/ 40 w 170"/>
                    <a:gd name="T77" fmla="*/ 212 h 226"/>
                    <a:gd name="T78" fmla="*/ 24 w 170"/>
                    <a:gd name="T79" fmla="*/ 197 h 226"/>
                    <a:gd name="T80" fmla="*/ 11 w 170"/>
                    <a:gd name="T81" fmla="*/ 175 h 226"/>
                    <a:gd name="T82" fmla="*/ 3 w 170"/>
                    <a:gd name="T83" fmla="*/ 147 h 226"/>
                    <a:gd name="T84" fmla="*/ 0 w 170"/>
                    <a:gd name="T85" fmla="*/ 114 h 226"/>
                    <a:gd name="T86" fmla="*/ 2 w 170"/>
                    <a:gd name="T87" fmla="*/ 85 h 226"/>
                    <a:gd name="T88" fmla="*/ 8 w 170"/>
                    <a:gd name="T89" fmla="*/ 59 h 226"/>
                    <a:gd name="T90" fmla="*/ 18 w 170"/>
                    <a:gd name="T91" fmla="*/ 38 h 226"/>
                    <a:gd name="T92" fmla="*/ 32 w 170"/>
                    <a:gd name="T93" fmla="*/ 22 h 226"/>
                    <a:gd name="T94" fmla="*/ 48 w 170"/>
                    <a:gd name="T95" fmla="*/ 9 h 226"/>
                    <a:gd name="T96" fmla="*/ 66 w 170"/>
                    <a:gd name="T97" fmla="*/ 3 h 226"/>
                    <a:gd name="T98" fmla="*/ 88 w 170"/>
                    <a:gd name="T99"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226">
                      <a:moveTo>
                        <a:pt x="85" y="23"/>
                      </a:moveTo>
                      <a:lnTo>
                        <a:pt x="72" y="26"/>
                      </a:lnTo>
                      <a:lnTo>
                        <a:pt x="59" y="34"/>
                      </a:lnTo>
                      <a:lnTo>
                        <a:pt x="48" y="46"/>
                      </a:lnTo>
                      <a:lnTo>
                        <a:pt x="41" y="64"/>
                      </a:lnTo>
                      <a:lnTo>
                        <a:pt x="36" y="86"/>
                      </a:lnTo>
                      <a:lnTo>
                        <a:pt x="35" y="114"/>
                      </a:lnTo>
                      <a:lnTo>
                        <a:pt x="36" y="145"/>
                      </a:lnTo>
                      <a:lnTo>
                        <a:pt x="43" y="170"/>
                      </a:lnTo>
                      <a:lnTo>
                        <a:pt x="54" y="188"/>
                      </a:lnTo>
                      <a:lnTo>
                        <a:pt x="67" y="199"/>
                      </a:lnTo>
                      <a:lnTo>
                        <a:pt x="85" y="203"/>
                      </a:lnTo>
                      <a:lnTo>
                        <a:pt x="102" y="200"/>
                      </a:lnTo>
                      <a:lnTo>
                        <a:pt x="114" y="192"/>
                      </a:lnTo>
                      <a:lnTo>
                        <a:pt x="124" y="178"/>
                      </a:lnTo>
                      <a:lnTo>
                        <a:pt x="132" y="160"/>
                      </a:lnTo>
                      <a:lnTo>
                        <a:pt x="136" y="138"/>
                      </a:lnTo>
                      <a:lnTo>
                        <a:pt x="137" y="112"/>
                      </a:lnTo>
                      <a:lnTo>
                        <a:pt x="136" y="86"/>
                      </a:lnTo>
                      <a:lnTo>
                        <a:pt x="132" y="66"/>
                      </a:lnTo>
                      <a:lnTo>
                        <a:pt x="125" y="48"/>
                      </a:lnTo>
                      <a:lnTo>
                        <a:pt x="114" y="34"/>
                      </a:lnTo>
                      <a:lnTo>
                        <a:pt x="102" y="26"/>
                      </a:lnTo>
                      <a:lnTo>
                        <a:pt x="85" y="23"/>
                      </a:lnTo>
                      <a:close/>
                      <a:moveTo>
                        <a:pt x="88" y="0"/>
                      </a:moveTo>
                      <a:lnTo>
                        <a:pt x="113" y="4"/>
                      </a:lnTo>
                      <a:lnTo>
                        <a:pt x="133" y="13"/>
                      </a:lnTo>
                      <a:lnTo>
                        <a:pt x="150" y="30"/>
                      </a:lnTo>
                      <a:lnTo>
                        <a:pt x="161" y="52"/>
                      </a:lnTo>
                      <a:lnTo>
                        <a:pt x="169" y="78"/>
                      </a:lnTo>
                      <a:lnTo>
                        <a:pt x="170" y="111"/>
                      </a:lnTo>
                      <a:lnTo>
                        <a:pt x="168" y="145"/>
                      </a:lnTo>
                      <a:lnTo>
                        <a:pt x="161" y="174"/>
                      </a:lnTo>
                      <a:lnTo>
                        <a:pt x="148" y="196"/>
                      </a:lnTo>
                      <a:lnTo>
                        <a:pt x="130" y="212"/>
                      </a:lnTo>
                      <a:lnTo>
                        <a:pt x="109" y="222"/>
                      </a:lnTo>
                      <a:lnTo>
                        <a:pt x="84" y="226"/>
                      </a:lnTo>
                      <a:lnTo>
                        <a:pt x="61" y="222"/>
                      </a:lnTo>
                      <a:lnTo>
                        <a:pt x="40" y="212"/>
                      </a:lnTo>
                      <a:lnTo>
                        <a:pt x="24" y="197"/>
                      </a:lnTo>
                      <a:lnTo>
                        <a:pt x="11" y="175"/>
                      </a:lnTo>
                      <a:lnTo>
                        <a:pt x="3" y="147"/>
                      </a:lnTo>
                      <a:lnTo>
                        <a:pt x="0" y="114"/>
                      </a:lnTo>
                      <a:lnTo>
                        <a:pt x="2" y="85"/>
                      </a:lnTo>
                      <a:lnTo>
                        <a:pt x="8" y="59"/>
                      </a:lnTo>
                      <a:lnTo>
                        <a:pt x="18" y="38"/>
                      </a:lnTo>
                      <a:lnTo>
                        <a:pt x="32" y="22"/>
                      </a:lnTo>
                      <a:lnTo>
                        <a:pt x="48" y="9"/>
                      </a:lnTo>
                      <a:lnTo>
                        <a:pt x="66" y="3"/>
                      </a:lnTo>
                      <a:lnTo>
                        <a:pt x="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Freeform 20"/>
                <p:cNvSpPr>
                  <a:spLocks/>
                </p:cNvSpPr>
                <p:nvPr/>
              </p:nvSpPr>
              <p:spPr bwMode="auto">
                <a:xfrm>
                  <a:off x="4254500" y="2198689"/>
                  <a:ext cx="65088" cy="173038"/>
                </a:xfrm>
                <a:custGeom>
                  <a:avLst/>
                  <a:gdLst>
                    <a:gd name="T0" fmla="*/ 55 w 84"/>
                    <a:gd name="T1" fmla="*/ 0 h 218"/>
                    <a:gd name="T2" fmla="*/ 84 w 84"/>
                    <a:gd name="T3" fmla="*/ 0 h 218"/>
                    <a:gd name="T4" fmla="*/ 84 w 84"/>
                    <a:gd name="T5" fmla="*/ 218 h 218"/>
                    <a:gd name="T6" fmla="*/ 51 w 84"/>
                    <a:gd name="T7" fmla="*/ 218 h 218"/>
                    <a:gd name="T8" fmla="*/ 51 w 84"/>
                    <a:gd name="T9" fmla="*/ 27 h 218"/>
                    <a:gd name="T10" fmla="*/ 51 w 84"/>
                    <a:gd name="T11" fmla="*/ 27 h 218"/>
                    <a:gd name="T12" fmla="*/ 7 w 84"/>
                    <a:gd name="T13" fmla="*/ 48 h 218"/>
                    <a:gd name="T14" fmla="*/ 0 w 84"/>
                    <a:gd name="T15" fmla="*/ 26 h 218"/>
                    <a:gd name="T16" fmla="*/ 55 w 84"/>
                    <a:gd name="T17"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218">
                      <a:moveTo>
                        <a:pt x="55" y="0"/>
                      </a:moveTo>
                      <a:lnTo>
                        <a:pt x="84" y="0"/>
                      </a:lnTo>
                      <a:lnTo>
                        <a:pt x="84" y="218"/>
                      </a:lnTo>
                      <a:lnTo>
                        <a:pt x="51" y="218"/>
                      </a:lnTo>
                      <a:lnTo>
                        <a:pt x="51" y="27"/>
                      </a:lnTo>
                      <a:lnTo>
                        <a:pt x="51" y="27"/>
                      </a:lnTo>
                      <a:lnTo>
                        <a:pt x="7" y="48"/>
                      </a:lnTo>
                      <a:lnTo>
                        <a:pt x="0" y="26"/>
                      </a:lnTo>
                      <a:lnTo>
                        <a:pt x="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Freeform 21"/>
                <p:cNvSpPr>
                  <a:spLocks/>
                </p:cNvSpPr>
                <p:nvPr/>
              </p:nvSpPr>
              <p:spPr bwMode="auto">
                <a:xfrm>
                  <a:off x="4411662" y="2198689"/>
                  <a:ext cx="66675" cy="173038"/>
                </a:xfrm>
                <a:custGeom>
                  <a:avLst/>
                  <a:gdLst>
                    <a:gd name="T0" fmla="*/ 55 w 83"/>
                    <a:gd name="T1" fmla="*/ 0 h 218"/>
                    <a:gd name="T2" fmla="*/ 83 w 83"/>
                    <a:gd name="T3" fmla="*/ 0 h 218"/>
                    <a:gd name="T4" fmla="*/ 83 w 83"/>
                    <a:gd name="T5" fmla="*/ 218 h 218"/>
                    <a:gd name="T6" fmla="*/ 51 w 83"/>
                    <a:gd name="T7" fmla="*/ 218 h 218"/>
                    <a:gd name="T8" fmla="*/ 51 w 83"/>
                    <a:gd name="T9" fmla="*/ 27 h 218"/>
                    <a:gd name="T10" fmla="*/ 51 w 83"/>
                    <a:gd name="T11" fmla="*/ 27 h 218"/>
                    <a:gd name="T12" fmla="*/ 7 w 83"/>
                    <a:gd name="T13" fmla="*/ 48 h 218"/>
                    <a:gd name="T14" fmla="*/ 0 w 83"/>
                    <a:gd name="T15" fmla="*/ 26 h 218"/>
                    <a:gd name="T16" fmla="*/ 55 w 83"/>
                    <a:gd name="T17"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218">
                      <a:moveTo>
                        <a:pt x="55" y="0"/>
                      </a:moveTo>
                      <a:lnTo>
                        <a:pt x="83" y="0"/>
                      </a:lnTo>
                      <a:lnTo>
                        <a:pt x="83" y="218"/>
                      </a:lnTo>
                      <a:lnTo>
                        <a:pt x="51" y="218"/>
                      </a:lnTo>
                      <a:lnTo>
                        <a:pt x="51" y="27"/>
                      </a:lnTo>
                      <a:lnTo>
                        <a:pt x="51" y="27"/>
                      </a:lnTo>
                      <a:lnTo>
                        <a:pt x="7" y="48"/>
                      </a:lnTo>
                      <a:lnTo>
                        <a:pt x="0" y="26"/>
                      </a:lnTo>
                      <a:lnTo>
                        <a:pt x="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Freeform 22"/>
                <p:cNvSpPr>
                  <a:spLocks noEditPoints="1"/>
                </p:cNvSpPr>
                <p:nvPr/>
              </p:nvSpPr>
              <p:spPr bwMode="auto">
                <a:xfrm>
                  <a:off x="4548187" y="2195514"/>
                  <a:ext cx="134938" cy="180975"/>
                </a:xfrm>
                <a:custGeom>
                  <a:avLst/>
                  <a:gdLst>
                    <a:gd name="T0" fmla="*/ 85 w 170"/>
                    <a:gd name="T1" fmla="*/ 23 h 226"/>
                    <a:gd name="T2" fmla="*/ 71 w 170"/>
                    <a:gd name="T3" fmla="*/ 26 h 226"/>
                    <a:gd name="T4" fmla="*/ 59 w 170"/>
                    <a:gd name="T5" fmla="*/ 34 h 226"/>
                    <a:gd name="T6" fmla="*/ 48 w 170"/>
                    <a:gd name="T7" fmla="*/ 46 h 226"/>
                    <a:gd name="T8" fmla="*/ 39 w 170"/>
                    <a:gd name="T9" fmla="*/ 64 h 226"/>
                    <a:gd name="T10" fmla="*/ 35 w 170"/>
                    <a:gd name="T11" fmla="*/ 86 h 226"/>
                    <a:gd name="T12" fmla="*/ 34 w 170"/>
                    <a:gd name="T13" fmla="*/ 114 h 226"/>
                    <a:gd name="T14" fmla="*/ 35 w 170"/>
                    <a:gd name="T15" fmla="*/ 145 h 226"/>
                    <a:gd name="T16" fmla="*/ 42 w 170"/>
                    <a:gd name="T17" fmla="*/ 170 h 226"/>
                    <a:gd name="T18" fmla="*/ 53 w 170"/>
                    <a:gd name="T19" fmla="*/ 188 h 226"/>
                    <a:gd name="T20" fmla="*/ 67 w 170"/>
                    <a:gd name="T21" fmla="*/ 199 h 226"/>
                    <a:gd name="T22" fmla="*/ 85 w 170"/>
                    <a:gd name="T23" fmla="*/ 203 h 226"/>
                    <a:gd name="T24" fmla="*/ 100 w 170"/>
                    <a:gd name="T25" fmla="*/ 200 h 226"/>
                    <a:gd name="T26" fmla="*/ 113 w 170"/>
                    <a:gd name="T27" fmla="*/ 192 h 226"/>
                    <a:gd name="T28" fmla="*/ 123 w 170"/>
                    <a:gd name="T29" fmla="*/ 178 h 226"/>
                    <a:gd name="T30" fmla="*/ 130 w 170"/>
                    <a:gd name="T31" fmla="*/ 160 h 226"/>
                    <a:gd name="T32" fmla="*/ 134 w 170"/>
                    <a:gd name="T33" fmla="*/ 138 h 226"/>
                    <a:gd name="T34" fmla="*/ 135 w 170"/>
                    <a:gd name="T35" fmla="*/ 112 h 226"/>
                    <a:gd name="T36" fmla="*/ 134 w 170"/>
                    <a:gd name="T37" fmla="*/ 86 h 226"/>
                    <a:gd name="T38" fmla="*/ 130 w 170"/>
                    <a:gd name="T39" fmla="*/ 66 h 226"/>
                    <a:gd name="T40" fmla="*/ 123 w 170"/>
                    <a:gd name="T41" fmla="*/ 48 h 226"/>
                    <a:gd name="T42" fmla="*/ 113 w 170"/>
                    <a:gd name="T43" fmla="*/ 34 h 226"/>
                    <a:gd name="T44" fmla="*/ 101 w 170"/>
                    <a:gd name="T45" fmla="*/ 26 h 226"/>
                    <a:gd name="T46" fmla="*/ 85 w 170"/>
                    <a:gd name="T47" fmla="*/ 23 h 226"/>
                    <a:gd name="T48" fmla="*/ 87 w 170"/>
                    <a:gd name="T49" fmla="*/ 0 h 226"/>
                    <a:gd name="T50" fmla="*/ 111 w 170"/>
                    <a:gd name="T51" fmla="*/ 4 h 226"/>
                    <a:gd name="T52" fmla="*/ 131 w 170"/>
                    <a:gd name="T53" fmla="*/ 13 h 226"/>
                    <a:gd name="T54" fmla="*/ 148 w 170"/>
                    <a:gd name="T55" fmla="*/ 30 h 226"/>
                    <a:gd name="T56" fmla="*/ 160 w 170"/>
                    <a:gd name="T57" fmla="*/ 52 h 226"/>
                    <a:gd name="T58" fmla="*/ 167 w 170"/>
                    <a:gd name="T59" fmla="*/ 78 h 226"/>
                    <a:gd name="T60" fmla="*/ 170 w 170"/>
                    <a:gd name="T61" fmla="*/ 111 h 226"/>
                    <a:gd name="T62" fmla="*/ 167 w 170"/>
                    <a:gd name="T63" fmla="*/ 145 h 226"/>
                    <a:gd name="T64" fmla="*/ 160 w 170"/>
                    <a:gd name="T65" fmla="*/ 174 h 226"/>
                    <a:gd name="T66" fmla="*/ 148 w 170"/>
                    <a:gd name="T67" fmla="*/ 196 h 226"/>
                    <a:gd name="T68" fmla="*/ 130 w 170"/>
                    <a:gd name="T69" fmla="*/ 212 h 226"/>
                    <a:gd name="T70" fmla="*/ 108 w 170"/>
                    <a:gd name="T71" fmla="*/ 222 h 226"/>
                    <a:gd name="T72" fmla="*/ 82 w 170"/>
                    <a:gd name="T73" fmla="*/ 226 h 226"/>
                    <a:gd name="T74" fmla="*/ 59 w 170"/>
                    <a:gd name="T75" fmla="*/ 222 h 226"/>
                    <a:gd name="T76" fmla="*/ 39 w 170"/>
                    <a:gd name="T77" fmla="*/ 212 h 226"/>
                    <a:gd name="T78" fmla="*/ 23 w 170"/>
                    <a:gd name="T79" fmla="*/ 197 h 226"/>
                    <a:gd name="T80" fmla="*/ 11 w 170"/>
                    <a:gd name="T81" fmla="*/ 175 h 226"/>
                    <a:gd name="T82" fmla="*/ 2 w 170"/>
                    <a:gd name="T83" fmla="*/ 147 h 226"/>
                    <a:gd name="T84" fmla="*/ 0 w 170"/>
                    <a:gd name="T85" fmla="*/ 114 h 226"/>
                    <a:gd name="T86" fmla="*/ 1 w 170"/>
                    <a:gd name="T87" fmla="*/ 85 h 226"/>
                    <a:gd name="T88" fmla="*/ 8 w 170"/>
                    <a:gd name="T89" fmla="*/ 59 h 226"/>
                    <a:gd name="T90" fmla="*/ 17 w 170"/>
                    <a:gd name="T91" fmla="*/ 38 h 226"/>
                    <a:gd name="T92" fmla="*/ 31 w 170"/>
                    <a:gd name="T93" fmla="*/ 22 h 226"/>
                    <a:gd name="T94" fmla="*/ 48 w 170"/>
                    <a:gd name="T95" fmla="*/ 9 h 226"/>
                    <a:gd name="T96" fmla="*/ 65 w 170"/>
                    <a:gd name="T97" fmla="*/ 3 h 226"/>
                    <a:gd name="T98" fmla="*/ 87 w 170"/>
                    <a:gd name="T99"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226">
                      <a:moveTo>
                        <a:pt x="85" y="23"/>
                      </a:moveTo>
                      <a:lnTo>
                        <a:pt x="71" y="26"/>
                      </a:lnTo>
                      <a:lnTo>
                        <a:pt x="59" y="34"/>
                      </a:lnTo>
                      <a:lnTo>
                        <a:pt x="48" y="46"/>
                      </a:lnTo>
                      <a:lnTo>
                        <a:pt x="39" y="64"/>
                      </a:lnTo>
                      <a:lnTo>
                        <a:pt x="35" y="86"/>
                      </a:lnTo>
                      <a:lnTo>
                        <a:pt x="34" y="114"/>
                      </a:lnTo>
                      <a:lnTo>
                        <a:pt x="35" y="145"/>
                      </a:lnTo>
                      <a:lnTo>
                        <a:pt x="42" y="170"/>
                      </a:lnTo>
                      <a:lnTo>
                        <a:pt x="53" y="188"/>
                      </a:lnTo>
                      <a:lnTo>
                        <a:pt x="67" y="199"/>
                      </a:lnTo>
                      <a:lnTo>
                        <a:pt x="85" y="203"/>
                      </a:lnTo>
                      <a:lnTo>
                        <a:pt x="100" y="200"/>
                      </a:lnTo>
                      <a:lnTo>
                        <a:pt x="113" y="192"/>
                      </a:lnTo>
                      <a:lnTo>
                        <a:pt x="123" y="178"/>
                      </a:lnTo>
                      <a:lnTo>
                        <a:pt x="130" y="160"/>
                      </a:lnTo>
                      <a:lnTo>
                        <a:pt x="134" y="138"/>
                      </a:lnTo>
                      <a:lnTo>
                        <a:pt x="135" y="112"/>
                      </a:lnTo>
                      <a:lnTo>
                        <a:pt x="134" y="86"/>
                      </a:lnTo>
                      <a:lnTo>
                        <a:pt x="130" y="66"/>
                      </a:lnTo>
                      <a:lnTo>
                        <a:pt x="123" y="48"/>
                      </a:lnTo>
                      <a:lnTo>
                        <a:pt x="113" y="34"/>
                      </a:lnTo>
                      <a:lnTo>
                        <a:pt x="101" y="26"/>
                      </a:lnTo>
                      <a:lnTo>
                        <a:pt x="85" y="23"/>
                      </a:lnTo>
                      <a:close/>
                      <a:moveTo>
                        <a:pt x="87" y="0"/>
                      </a:moveTo>
                      <a:lnTo>
                        <a:pt x="111" y="4"/>
                      </a:lnTo>
                      <a:lnTo>
                        <a:pt x="131" y="13"/>
                      </a:lnTo>
                      <a:lnTo>
                        <a:pt x="148" y="30"/>
                      </a:lnTo>
                      <a:lnTo>
                        <a:pt x="160" y="52"/>
                      </a:lnTo>
                      <a:lnTo>
                        <a:pt x="167" y="78"/>
                      </a:lnTo>
                      <a:lnTo>
                        <a:pt x="170" y="111"/>
                      </a:lnTo>
                      <a:lnTo>
                        <a:pt x="167" y="145"/>
                      </a:lnTo>
                      <a:lnTo>
                        <a:pt x="160" y="174"/>
                      </a:lnTo>
                      <a:lnTo>
                        <a:pt x="148" y="196"/>
                      </a:lnTo>
                      <a:lnTo>
                        <a:pt x="130" y="212"/>
                      </a:lnTo>
                      <a:lnTo>
                        <a:pt x="108" y="222"/>
                      </a:lnTo>
                      <a:lnTo>
                        <a:pt x="82" y="226"/>
                      </a:lnTo>
                      <a:lnTo>
                        <a:pt x="59" y="222"/>
                      </a:lnTo>
                      <a:lnTo>
                        <a:pt x="39" y="212"/>
                      </a:lnTo>
                      <a:lnTo>
                        <a:pt x="23" y="197"/>
                      </a:lnTo>
                      <a:lnTo>
                        <a:pt x="11" y="175"/>
                      </a:lnTo>
                      <a:lnTo>
                        <a:pt x="2" y="147"/>
                      </a:lnTo>
                      <a:lnTo>
                        <a:pt x="0" y="114"/>
                      </a:lnTo>
                      <a:lnTo>
                        <a:pt x="1" y="85"/>
                      </a:lnTo>
                      <a:lnTo>
                        <a:pt x="8" y="59"/>
                      </a:lnTo>
                      <a:lnTo>
                        <a:pt x="17" y="38"/>
                      </a:lnTo>
                      <a:lnTo>
                        <a:pt x="31" y="22"/>
                      </a:lnTo>
                      <a:lnTo>
                        <a:pt x="48" y="9"/>
                      </a:lnTo>
                      <a:lnTo>
                        <a:pt x="65" y="3"/>
                      </a:lnTo>
                      <a:lnTo>
                        <a:pt x="8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Freeform 23"/>
                <p:cNvSpPr>
                  <a:spLocks/>
                </p:cNvSpPr>
                <p:nvPr/>
              </p:nvSpPr>
              <p:spPr bwMode="auto">
                <a:xfrm>
                  <a:off x="3914775" y="2452689"/>
                  <a:ext cx="66675" cy="173038"/>
                </a:xfrm>
                <a:custGeom>
                  <a:avLst/>
                  <a:gdLst>
                    <a:gd name="T0" fmla="*/ 55 w 83"/>
                    <a:gd name="T1" fmla="*/ 0 h 219"/>
                    <a:gd name="T2" fmla="*/ 83 w 83"/>
                    <a:gd name="T3" fmla="*/ 0 h 219"/>
                    <a:gd name="T4" fmla="*/ 83 w 83"/>
                    <a:gd name="T5" fmla="*/ 219 h 219"/>
                    <a:gd name="T6" fmla="*/ 50 w 83"/>
                    <a:gd name="T7" fmla="*/ 219 h 219"/>
                    <a:gd name="T8" fmla="*/ 50 w 83"/>
                    <a:gd name="T9" fmla="*/ 28 h 219"/>
                    <a:gd name="T10" fmla="*/ 49 w 83"/>
                    <a:gd name="T11" fmla="*/ 28 h 219"/>
                    <a:gd name="T12" fmla="*/ 7 w 83"/>
                    <a:gd name="T13" fmla="*/ 48 h 219"/>
                    <a:gd name="T14" fmla="*/ 0 w 83"/>
                    <a:gd name="T15" fmla="*/ 26 h 219"/>
                    <a:gd name="T16" fmla="*/ 55 w 83"/>
                    <a:gd name="T17"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219">
                      <a:moveTo>
                        <a:pt x="55" y="0"/>
                      </a:moveTo>
                      <a:lnTo>
                        <a:pt x="83" y="0"/>
                      </a:lnTo>
                      <a:lnTo>
                        <a:pt x="83" y="219"/>
                      </a:lnTo>
                      <a:lnTo>
                        <a:pt x="50" y="219"/>
                      </a:lnTo>
                      <a:lnTo>
                        <a:pt x="50" y="28"/>
                      </a:lnTo>
                      <a:lnTo>
                        <a:pt x="49" y="28"/>
                      </a:lnTo>
                      <a:lnTo>
                        <a:pt x="7" y="48"/>
                      </a:lnTo>
                      <a:lnTo>
                        <a:pt x="0" y="26"/>
                      </a:lnTo>
                      <a:lnTo>
                        <a:pt x="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Freeform 24"/>
                <p:cNvSpPr>
                  <a:spLocks/>
                </p:cNvSpPr>
                <p:nvPr/>
              </p:nvSpPr>
              <p:spPr bwMode="auto">
                <a:xfrm>
                  <a:off x="4073525" y="2452689"/>
                  <a:ext cx="66675" cy="173038"/>
                </a:xfrm>
                <a:custGeom>
                  <a:avLst/>
                  <a:gdLst>
                    <a:gd name="T0" fmla="*/ 54 w 83"/>
                    <a:gd name="T1" fmla="*/ 0 h 219"/>
                    <a:gd name="T2" fmla="*/ 83 w 83"/>
                    <a:gd name="T3" fmla="*/ 0 h 219"/>
                    <a:gd name="T4" fmla="*/ 83 w 83"/>
                    <a:gd name="T5" fmla="*/ 219 h 219"/>
                    <a:gd name="T6" fmla="*/ 50 w 83"/>
                    <a:gd name="T7" fmla="*/ 219 h 219"/>
                    <a:gd name="T8" fmla="*/ 50 w 83"/>
                    <a:gd name="T9" fmla="*/ 28 h 219"/>
                    <a:gd name="T10" fmla="*/ 49 w 83"/>
                    <a:gd name="T11" fmla="*/ 28 h 219"/>
                    <a:gd name="T12" fmla="*/ 5 w 83"/>
                    <a:gd name="T13" fmla="*/ 48 h 219"/>
                    <a:gd name="T14" fmla="*/ 0 w 83"/>
                    <a:gd name="T15" fmla="*/ 26 h 219"/>
                    <a:gd name="T16" fmla="*/ 54 w 83"/>
                    <a:gd name="T17"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219">
                      <a:moveTo>
                        <a:pt x="54" y="0"/>
                      </a:moveTo>
                      <a:lnTo>
                        <a:pt x="83" y="0"/>
                      </a:lnTo>
                      <a:lnTo>
                        <a:pt x="83" y="219"/>
                      </a:lnTo>
                      <a:lnTo>
                        <a:pt x="50" y="219"/>
                      </a:lnTo>
                      <a:lnTo>
                        <a:pt x="50" y="28"/>
                      </a:lnTo>
                      <a:lnTo>
                        <a:pt x="49" y="28"/>
                      </a:lnTo>
                      <a:lnTo>
                        <a:pt x="5" y="48"/>
                      </a:lnTo>
                      <a:lnTo>
                        <a:pt x="0" y="26"/>
                      </a:ln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25"/>
                <p:cNvSpPr>
                  <a:spLocks noEditPoints="1"/>
                </p:cNvSpPr>
                <p:nvPr/>
              </p:nvSpPr>
              <p:spPr bwMode="auto">
                <a:xfrm>
                  <a:off x="4208462" y="2449514"/>
                  <a:ext cx="136525" cy="179388"/>
                </a:xfrm>
                <a:custGeom>
                  <a:avLst/>
                  <a:gdLst>
                    <a:gd name="T0" fmla="*/ 86 w 171"/>
                    <a:gd name="T1" fmla="*/ 24 h 227"/>
                    <a:gd name="T2" fmla="*/ 71 w 171"/>
                    <a:gd name="T3" fmla="*/ 26 h 227"/>
                    <a:gd name="T4" fmla="*/ 59 w 171"/>
                    <a:gd name="T5" fmla="*/ 33 h 227"/>
                    <a:gd name="T6" fmla="*/ 49 w 171"/>
                    <a:gd name="T7" fmla="*/ 47 h 227"/>
                    <a:gd name="T8" fmla="*/ 41 w 171"/>
                    <a:gd name="T9" fmla="*/ 65 h 227"/>
                    <a:gd name="T10" fmla="*/ 37 w 171"/>
                    <a:gd name="T11" fmla="*/ 87 h 227"/>
                    <a:gd name="T12" fmla="*/ 34 w 171"/>
                    <a:gd name="T13" fmla="*/ 114 h 227"/>
                    <a:gd name="T14" fmla="*/ 37 w 171"/>
                    <a:gd name="T15" fmla="*/ 146 h 227"/>
                    <a:gd name="T16" fmla="*/ 44 w 171"/>
                    <a:gd name="T17" fmla="*/ 170 h 227"/>
                    <a:gd name="T18" fmla="*/ 55 w 171"/>
                    <a:gd name="T19" fmla="*/ 188 h 227"/>
                    <a:gd name="T20" fmla="*/ 68 w 171"/>
                    <a:gd name="T21" fmla="*/ 201 h 227"/>
                    <a:gd name="T22" fmla="*/ 86 w 171"/>
                    <a:gd name="T23" fmla="*/ 203 h 227"/>
                    <a:gd name="T24" fmla="*/ 101 w 171"/>
                    <a:gd name="T25" fmla="*/ 201 h 227"/>
                    <a:gd name="T26" fmla="*/ 115 w 171"/>
                    <a:gd name="T27" fmla="*/ 192 h 227"/>
                    <a:gd name="T28" fmla="*/ 125 w 171"/>
                    <a:gd name="T29" fmla="*/ 179 h 227"/>
                    <a:gd name="T30" fmla="*/ 131 w 171"/>
                    <a:gd name="T31" fmla="*/ 161 h 227"/>
                    <a:gd name="T32" fmla="*/ 136 w 171"/>
                    <a:gd name="T33" fmla="*/ 139 h 227"/>
                    <a:gd name="T34" fmla="*/ 137 w 171"/>
                    <a:gd name="T35" fmla="*/ 113 h 227"/>
                    <a:gd name="T36" fmla="*/ 136 w 171"/>
                    <a:gd name="T37" fmla="*/ 88 h 227"/>
                    <a:gd name="T38" fmla="*/ 131 w 171"/>
                    <a:gd name="T39" fmla="*/ 66 h 227"/>
                    <a:gd name="T40" fmla="*/ 125 w 171"/>
                    <a:gd name="T41" fmla="*/ 48 h 227"/>
                    <a:gd name="T42" fmla="*/ 115 w 171"/>
                    <a:gd name="T43" fmla="*/ 35 h 227"/>
                    <a:gd name="T44" fmla="*/ 101 w 171"/>
                    <a:gd name="T45" fmla="*/ 26 h 227"/>
                    <a:gd name="T46" fmla="*/ 86 w 171"/>
                    <a:gd name="T47" fmla="*/ 24 h 227"/>
                    <a:gd name="T48" fmla="*/ 88 w 171"/>
                    <a:gd name="T49" fmla="*/ 0 h 227"/>
                    <a:gd name="T50" fmla="*/ 112 w 171"/>
                    <a:gd name="T51" fmla="*/ 4 h 227"/>
                    <a:gd name="T52" fmla="*/ 133 w 171"/>
                    <a:gd name="T53" fmla="*/ 14 h 227"/>
                    <a:gd name="T54" fmla="*/ 149 w 171"/>
                    <a:gd name="T55" fmla="*/ 30 h 227"/>
                    <a:gd name="T56" fmla="*/ 162 w 171"/>
                    <a:gd name="T57" fmla="*/ 51 h 227"/>
                    <a:gd name="T58" fmla="*/ 168 w 171"/>
                    <a:gd name="T59" fmla="*/ 79 h 227"/>
                    <a:gd name="T60" fmla="*/ 171 w 171"/>
                    <a:gd name="T61" fmla="*/ 111 h 227"/>
                    <a:gd name="T62" fmla="*/ 168 w 171"/>
                    <a:gd name="T63" fmla="*/ 146 h 227"/>
                    <a:gd name="T64" fmla="*/ 160 w 171"/>
                    <a:gd name="T65" fmla="*/ 175 h 227"/>
                    <a:gd name="T66" fmla="*/ 148 w 171"/>
                    <a:gd name="T67" fmla="*/ 196 h 227"/>
                    <a:gd name="T68" fmla="*/ 131 w 171"/>
                    <a:gd name="T69" fmla="*/ 213 h 227"/>
                    <a:gd name="T70" fmla="*/ 110 w 171"/>
                    <a:gd name="T71" fmla="*/ 223 h 227"/>
                    <a:gd name="T72" fmla="*/ 84 w 171"/>
                    <a:gd name="T73" fmla="*/ 227 h 227"/>
                    <a:gd name="T74" fmla="*/ 60 w 171"/>
                    <a:gd name="T75" fmla="*/ 224 h 227"/>
                    <a:gd name="T76" fmla="*/ 41 w 171"/>
                    <a:gd name="T77" fmla="*/ 213 h 227"/>
                    <a:gd name="T78" fmla="*/ 25 w 171"/>
                    <a:gd name="T79" fmla="*/ 198 h 227"/>
                    <a:gd name="T80" fmla="*/ 11 w 171"/>
                    <a:gd name="T81" fmla="*/ 176 h 227"/>
                    <a:gd name="T82" fmla="*/ 4 w 171"/>
                    <a:gd name="T83" fmla="*/ 147 h 227"/>
                    <a:gd name="T84" fmla="*/ 0 w 171"/>
                    <a:gd name="T85" fmla="*/ 114 h 227"/>
                    <a:gd name="T86" fmla="*/ 3 w 171"/>
                    <a:gd name="T87" fmla="*/ 85 h 227"/>
                    <a:gd name="T88" fmla="*/ 9 w 171"/>
                    <a:gd name="T89" fmla="*/ 59 h 227"/>
                    <a:gd name="T90" fmla="*/ 19 w 171"/>
                    <a:gd name="T91" fmla="*/ 39 h 227"/>
                    <a:gd name="T92" fmla="*/ 31 w 171"/>
                    <a:gd name="T93" fmla="*/ 22 h 227"/>
                    <a:gd name="T94" fmla="*/ 48 w 171"/>
                    <a:gd name="T95" fmla="*/ 10 h 227"/>
                    <a:gd name="T96" fmla="*/ 67 w 171"/>
                    <a:gd name="T97" fmla="*/ 3 h 227"/>
                    <a:gd name="T98" fmla="*/ 88 w 171"/>
                    <a:gd name="T99"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1" h="227">
                      <a:moveTo>
                        <a:pt x="86" y="24"/>
                      </a:moveTo>
                      <a:lnTo>
                        <a:pt x="71" y="26"/>
                      </a:lnTo>
                      <a:lnTo>
                        <a:pt x="59" y="33"/>
                      </a:lnTo>
                      <a:lnTo>
                        <a:pt x="49" y="47"/>
                      </a:lnTo>
                      <a:lnTo>
                        <a:pt x="41" y="65"/>
                      </a:lnTo>
                      <a:lnTo>
                        <a:pt x="37" y="87"/>
                      </a:lnTo>
                      <a:lnTo>
                        <a:pt x="34" y="114"/>
                      </a:lnTo>
                      <a:lnTo>
                        <a:pt x="37" y="146"/>
                      </a:lnTo>
                      <a:lnTo>
                        <a:pt x="44" y="170"/>
                      </a:lnTo>
                      <a:lnTo>
                        <a:pt x="55" y="188"/>
                      </a:lnTo>
                      <a:lnTo>
                        <a:pt x="68" y="201"/>
                      </a:lnTo>
                      <a:lnTo>
                        <a:pt x="86" y="203"/>
                      </a:lnTo>
                      <a:lnTo>
                        <a:pt x="101" y="201"/>
                      </a:lnTo>
                      <a:lnTo>
                        <a:pt x="115" y="192"/>
                      </a:lnTo>
                      <a:lnTo>
                        <a:pt x="125" y="179"/>
                      </a:lnTo>
                      <a:lnTo>
                        <a:pt x="131" y="161"/>
                      </a:lnTo>
                      <a:lnTo>
                        <a:pt x="136" y="139"/>
                      </a:lnTo>
                      <a:lnTo>
                        <a:pt x="137" y="113"/>
                      </a:lnTo>
                      <a:lnTo>
                        <a:pt x="136" y="88"/>
                      </a:lnTo>
                      <a:lnTo>
                        <a:pt x="131" y="66"/>
                      </a:lnTo>
                      <a:lnTo>
                        <a:pt x="125" y="48"/>
                      </a:lnTo>
                      <a:lnTo>
                        <a:pt x="115" y="35"/>
                      </a:lnTo>
                      <a:lnTo>
                        <a:pt x="101" y="26"/>
                      </a:lnTo>
                      <a:lnTo>
                        <a:pt x="86" y="24"/>
                      </a:lnTo>
                      <a:close/>
                      <a:moveTo>
                        <a:pt x="88" y="0"/>
                      </a:moveTo>
                      <a:lnTo>
                        <a:pt x="112" y="4"/>
                      </a:lnTo>
                      <a:lnTo>
                        <a:pt x="133" y="14"/>
                      </a:lnTo>
                      <a:lnTo>
                        <a:pt x="149" y="30"/>
                      </a:lnTo>
                      <a:lnTo>
                        <a:pt x="162" y="51"/>
                      </a:lnTo>
                      <a:lnTo>
                        <a:pt x="168" y="79"/>
                      </a:lnTo>
                      <a:lnTo>
                        <a:pt x="171" y="111"/>
                      </a:lnTo>
                      <a:lnTo>
                        <a:pt x="168" y="146"/>
                      </a:lnTo>
                      <a:lnTo>
                        <a:pt x="160" y="175"/>
                      </a:lnTo>
                      <a:lnTo>
                        <a:pt x="148" y="196"/>
                      </a:lnTo>
                      <a:lnTo>
                        <a:pt x="131" y="213"/>
                      </a:lnTo>
                      <a:lnTo>
                        <a:pt x="110" y="223"/>
                      </a:lnTo>
                      <a:lnTo>
                        <a:pt x="84" y="227"/>
                      </a:lnTo>
                      <a:lnTo>
                        <a:pt x="60" y="224"/>
                      </a:lnTo>
                      <a:lnTo>
                        <a:pt x="41" y="213"/>
                      </a:lnTo>
                      <a:lnTo>
                        <a:pt x="25" y="198"/>
                      </a:lnTo>
                      <a:lnTo>
                        <a:pt x="11" y="176"/>
                      </a:lnTo>
                      <a:lnTo>
                        <a:pt x="4" y="147"/>
                      </a:lnTo>
                      <a:lnTo>
                        <a:pt x="0" y="114"/>
                      </a:lnTo>
                      <a:lnTo>
                        <a:pt x="3" y="85"/>
                      </a:lnTo>
                      <a:lnTo>
                        <a:pt x="9" y="59"/>
                      </a:lnTo>
                      <a:lnTo>
                        <a:pt x="19" y="39"/>
                      </a:lnTo>
                      <a:lnTo>
                        <a:pt x="31" y="22"/>
                      </a:lnTo>
                      <a:lnTo>
                        <a:pt x="48" y="10"/>
                      </a:lnTo>
                      <a:lnTo>
                        <a:pt x="67" y="3"/>
                      </a:lnTo>
                      <a:lnTo>
                        <a:pt x="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Freeform 26"/>
                <p:cNvSpPr>
                  <a:spLocks/>
                </p:cNvSpPr>
                <p:nvPr/>
              </p:nvSpPr>
              <p:spPr bwMode="auto">
                <a:xfrm>
                  <a:off x="4387850" y="2452689"/>
                  <a:ext cx="66675" cy="173038"/>
                </a:xfrm>
                <a:custGeom>
                  <a:avLst/>
                  <a:gdLst>
                    <a:gd name="T0" fmla="*/ 56 w 85"/>
                    <a:gd name="T1" fmla="*/ 0 h 219"/>
                    <a:gd name="T2" fmla="*/ 85 w 85"/>
                    <a:gd name="T3" fmla="*/ 0 h 219"/>
                    <a:gd name="T4" fmla="*/ 85 w 85"/>
                    <a:gd name="T5" fmla="*/ 219 h 219"/>
                    <a:gd name="T6" fmla="*/ 52 w 85"/>
                    <a:gd name="T7" fmla="*/ 219 h 219"/>
                    <a:gd name="T8" fmla="*/ 52 w 85"/>
                    <a:gd name="T9" fmla="*/ 28 h 219"/>
                    <a:gd name="T10" fmla="*/ 50 w 85"/>
                    <a:gd name="T11" fmla="*/ 28 h 219"/>
                    <a:gd name="T12" fmla="*/ 7 w 85"/>
                    <a:gd name="T13" fmla="*/ 48 h 219"/>
                    <a:gd name="T14" fmla="*/ 0 w 85"/>
                    <a:gd name="T15" fmla="*/ 26 h 219"/>
                    <a:gd name="T16" fmla="*/ 56 w 85"/>
                    <a:gd name="T17"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9">
                      <a:moveTo>
                        <a:pt x="56" y="0"/>
                      </a:moveTo>
                      <a:lnTo>
                        <a:pt x="85" y="0"/>
                      </a:lnTo>
                      <a:lnTo>
                        <a:pt x="85" y="219"/>
                      </a:lnTo>
                      <a:lnTo>
                        <a:pt x="52" y="219"/>
                      </a:lnTo>
                      <a:lnTo>
                        <a:pt x="52" y="28"/>
                      </a:lnTo>
                      <a:lnTo>
                        <a:pt x="50" y="28"/>
                      </a:lnTo>
                      <a:lnTo>
                        <a:pt x="7" y="48"/>
                      </a:lnTo>
                      <a:lnTo>
                        <a:pt x="0" y="26"/>
                      </a:lnTo>
                      <a:lnTo>
                        <a:pt x="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Freeform 27"/>
                <p:cNvSpPr>
                  <a:spLocks noEditPoints="1"/>
                </p:cNvSpPr>
                <p:nvPr/>
              </p:nvSpPr>
              <p:spPr bwMode="auto">
                <a:xfrm>
                  <a:off x="4524375" y="2449514"/>
                  <a:ext cx="136525" cy="179388"/>
                </a:xfrm>
                <a:custGeom>
                  <a:avLst/>
                  <a:gdLst>
                    <a:gd name="T0" fmla="*/ 87 w 172"/>
                    <a:gd name="T1" fmla="*/ 24 h 227"/>
                    <a:gd name="T2" fmla="*/ 72 w 172"/>
                    <a:gd name="T3" fmla="*/ 26 h 227"/>
                    <a:gd name="T4" fmla="*/ 59 w 172"/>
                    <a:gd name="T5" fmla="*/ 33 h 227"/>
                    <a:gd name="T6" fmla="*/ 50 w 172"/>
                    <a:gd name="T7" fmla="*/ 47 h 227"/>
                    <a:gd name="T8" fmla="*/ 42 w 172"/>
                    <a:gd name="T9" fmla="*/ 65 h 227"/>
                    <a:gd name="T10" fmla="*/ 36 w 172"/>
                    <a:gd name="T11" fmla="*/ 87 h 227"/>
                    <a:gd name="T12" fmla="*/ 35 w 172"/>
                    <a:gd name="T13" fmla="*/ 114 h 227"/>
                    <a:gd name="T14" fmla="*/ 37 w 172"/>
                    <a:gd name="T15" fmla="*/ 146 h 227"/>
                    <a:gd name="T16" fmla="*/ 44 w 172"/>
                    <a:gd name="T17" fmla="*/ 170 h 227"/>
                    <a:gd name="T18" fmla="*/ 54 w 172"/>
                    <a:gd name="T19" fmla="*/ 188 h 227"/>
                    <a:gd name="T20" fmla="*/ 69 w 172"/>
                    <a:gd name="T21" fmla="*/ 201 h 227"/>
                    <a:gd name="T22" fmla="*/ 85 w 172"/>
                    <a:gd name="T23" fmla="*/ 203 h 227"/>
                    <a:gd name="T24" fmla="*/ 102 w 172"/>
                    <a:gd name="T25" fmla="*/ 201 h 227"/>
                    <a:gd name="T26" fmla="*/ 114 w 172"/>
                    <a:gd name="T27" fmla="*/ 192 h 227"/>
                    <a:gd name="T28" fmla="*/ 125 w 172"/>
                    <a:gd name="T29" fmla="*/ 179 h 227"/>
                    <a:gd name="T30" fmla="*/ 132 w 172"/>
                    <a:gd name="T31" fmla="*/ 161 h 227"/>
                    <a:gd name="T32" fmla="*/ 136 w 172"/>
                    <a:gd name="T33" fmla="*/ 139 h 227"/>
                    <a:gd name="T34" fmla="*/ 138 w 172"/>
                    <a:gd name="T35" fmla="*/ 113 h 227"/>
                    <a:gd name="T36" fmla="*/ 136 w 172"/>
                    <a:gd name="T37" fmla="*/ 88 h 227"/>
                    <a:gd name="T38" fmla="*/ 132 w 172"/>
                    <a:gd name="T39" fmla="*/ 66 h 227"/>
                    <a:gd name="T40" fmla="*/ 125 w 172"/>
                    <a:gd name="T41" fmla="*/ 48 h 227"/>
                    <a:gd name="T42" fmla="*/ 116 w 172"/>
                    <a:gd name="T43" fmla="*/ 35 h 227"/>
                    <a:gd name="T44" fmla="*/ 102 w 172"/>
                    <a:gd name="T45" fmla="*/ 26 h 227"/>
                    <a:gd name="T46" fmla="*/ 87 w 172"/>
                    <a:gd name="T47" fmla="*/ 24 h 227"/>
                    <a:gd name="T48" fmla="*/ 88 w 172"/>
                    <a:gd name="T49" fmla="*/ 0 h 227"/>
                    <a:gd name="T50" fmla="*/ 113 w 172"/>
                    <a:gd name="T51" fmla="*/ 4 h 227"/>
                    <a:gd name="T52" fmla="*/ 133 w 172"/>
                    <a:gd name="T53" fmla="*/ 14 h 227"/>
                    <a:gd name="T54" fmla="*/ 150 w 172"/>
                    <a:gd name="T55" fmla="*/ 30 h 227"/>
                    <a:gd name="T56" fmla="*/ 162 w 172"/>
                    <a:gd name="T57" fmla="*/ 51 h 227"/>
                    <a:gd name="T58" fmla="*/ 169 w 172"/>
                    <a:gd name="T59" fmla="*/ 79 h 227"/>
                    <a:gd name="T60" fmla="*/ 172 w 172"/>
                    <a:gd name="T61" fmla="*/ 111 h 227"/>
                    <a:gd name="T62" fmla="*/ 169 w 172"/>
                    <a:gd name="T63" fmla="*/ 146 h 227"/>
                    <a:gd name="T64" fmla="*/ 161 w 172"/>
                    <a:gd name="T65" fmla="*/ 175 h 227"/>
                    <a:gd name="T66" fmla="*/ 148 w 172"/>
                    <a:gd name="T67" fmla="*/ 196 h 227"/>
                    <a:gd name="T68" fmla="*/ 132 w 172"/>
                    <a:gd name="T69" fmla="*/ 213 h 227"/>
                    <a:gd name="T70" fmla="*/ 110 w 172"/>
                    <a:gd name="T71" fmla="*/ 223 h 227"/>
                    <a:gd name="T72" fmla="*/ 84 w 172"/>
                    <a:gd name="T73" fmla="*/ 227 h 227"/>
                    <a:gd name="T74" fmla="*/ 61 w 172"/>
                    <a:gd name="T75" fmla="*/ 224 h 227"/>
                    <a:gd name="T76" fmla="*/ 40 w 172"/>
                    <a:gd name="T77" fmla="*/ 213 h 227"/>
                    <a:gd name="T78" fmla="*/ 24 w 172"/>
                    <a:gd name="T79" fmla="*/ 198 h 227"/>
                    <a:gd name="T80" fmla="*/ 11 w 172"/>
                    <a:gd name="T81" fmla="*/ 176 h 227"/>
                    <a:gd name="T82" fmla="*/ 3 w 172"/>
                    <a:gd name="T83" fmla="*/ 147 h 227"/>
                    <a:gd name="T84" fmla="*/ 0 w 172"/>
                    <a:gd name="T85" fmla="*/ 114 h 227"/>
                    <a:gd name="T86" fmla="*/ 3 w 172"/>
                    <a:gd name="T87" fmla="*/ 85 h 227"/>
                    <a:gd name="T88" fmla="*/ 9 w 172"/>
                    <a:gd name="T89" fmla="*/ 59 h 227"/>
                    <a:gd name="T90" fmla="*/ 20 w 172"/>
                    <a:gd name="T91" fmla="*/ 39 h 227"/>
                    <a:gd name="T92" fmla="*/ 32 w 172"/>
                    <a:gd name="T93" fmla="*/ 22 h 227"/>
                    <a:gd name="T94" fmla="*/ 48 w 172"/>
                    <a:gd name="T95" fmla="*/ 10 h 227"/>
                    <a:gd name="T96" fmla="*/ 68 w 172"/>
                    <a:gd name="T97" fmla="*/ 3 h 227"/>
                    <a:gd name="T98" fmla="*/ 88 w 172"/>
                    <a:gd name="T99"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2" h="227">
                      <a:moveTo>
                        <a:pt x="87" y="24"/>
                      </a:moveTo>
                      <a:lnTo>
                        <a:pt x="72" y="26"/>
                      </a:lnTo>
                      <a:lnTo>
                        <a:pt x="59" y="33"/>
                      </a:lnTo>
                      <a:lnTo>
                        <a:pt x="50" y="47"/>
                      </a:lnTo>
                      <a:lnTo>
                        <a:pt x="42" y="65"/>
                      </a:lnTo>
                      <a:lnTo>
                        <a:pt x="36" y="87"/>
                      </a:lnTo>
                      <a:lnTo>
                        <a:pt x="35" y="114"/>
                      </a:lnTo>
                      <a:lnTo>
                        <a:pt x="37" y="146"/>
                      </a:lnTo>
                      <a:lnTo>
                        <a:pt x="44" y="170"/>
                      </a:lnTo>
                      <a:lnTo>
                        <a:pt x="54" y="188"/>
                      </a:lnTo>
                      <a:lnTo>
                        <a:pt x="69" y="201"/>
                      </a:lnTo>
                      <a:lnTo>
                        <a:pt x="85" y="203"/>
                      </a:lnTo>
                      <a:lnTo>
                        <a:pt x="102" y="201"/>
                      </a:lnTo>
                      <a:lnTo>
                        <a:pt x="114" y="192"/>
                      </a:lnTo>
                      <a:lnTo>
                        <a:pt x="125" y="179"/>
                      </a:lnTo>
                      <a:lnTo>
                        <a:pt x="132" y="161"/>
                      </a:lnTo>
                      <a:lnTo>
                        <a:pt x="136" y="139"/>
                      </a:lnTo>
                      <a:lnTo>
                        <a:pt x="138" y="113"/>
                      </a:lnTo>
                      <a:lnTo>
                        <a:pt x="136" y="88"/>
                      </a:lnTo>
                      <a:lnTo>
                        <a:pt x="132" y="66"/>
                      </a:lnTo>
                      <a:lnTo>
                        <a:pt x="125" y="48"/>
                      </a:lnTo>
                      <a:lnTo>
                        <a:pt x="116" y="35"/>
                      </a:lnTo>
                      <a:lnTo>
                        <a:pt x="102" y="26"/>
                      </a:lnTo>
                      <a:lnTo>
                        <a:pt x="87" y="24"/>
                      </a:lnTo>
                      <a:close/>
                      <a:moveTo>
                        <a:pt x="88" y="0"/>
                      </a:moveTo>
                      <a:lnTo>
                        <a:pt x="113" y="4"/>
                      </a:lnTo>
                      <a:lnTo>
                        <a:pt x="133" y="14"/>
                      </a:lnTo>
                      <a:lnTo>
                        <a:pt x="150" y="30"/>
                      </a:lnTo>
                      <a:lnTo>
                        <a:pt x="162" y="51"/>
                      </a:lnTo>
                      <a:lnTo>
                        <a:pt x="169" y="79"/>
                      </a:lnTo>
                      <a:lnTo>
                        <a:pt x="172" y="111"/>
                      </a:lnTo>
                      <a:lnTo>
                        <a:pt x="169" y="146"/>
                      </a:lnTo>
                      <a:lnTo>
                        <a:pt x="161" y="175"/>
                      </a:lnTo>
                      <a:lnTo>
                        <a:pt x="148" y="196"/>
                      </a:lnTo>
                      <a:lnTo>
                        <a:pt x="132" y="213"/>
                      </a:lnTo>
                      <a:lnTo>
                        <a:pt x="110" y="223"/>
                      </a:lnTo>
                      <a:lnTo>
                        <a:pt x="84" y="227"/>
                      </a:lnTo>
                      <a:lnTo>
                        <a:pt x="61" y="224"/>
                      </a:lnTo>
                      <a:lnTo>
                        <a:pt x="40" y="213"/>
                      </a:lnTo>
                      <a:lnTo>
                        <a:pt x="24" y="198"/>
                      </a:lnTo>
                      <a:lnTo>
                        <a:pt x="11" y="176"/>
                      </a:lnTo>
                      <a:lnTo>
                        <a:pt x="3" y="147"/>
                      </a:lnTo>
                      <a:lnTo>
                        <a:pt x="0" y="114"/>
                      </a:lnTo>
                      <a:lnTo>
                        <a:pt x="3" y="85"/>
                      </a:lnTo>
                      <a:lnTo>
                        <a:pt x="9" y="59"/>
                      </a:lnTo>
                      <a:lnTo>
                        <a:pt x="20" y="39"/>
                      </a:lnTo>
                      <a:lnTo>
                        <a:pt x="32" y="22"/>
                      </a:lnTo>
                      <a:lnTo>
                        <a:pt x="48" y="10"/>
                      </a:lnTo>
                      <a:lnTo>
                        <a:pt x="68" y="3"/>
                      </a:lnTo>
                      <a:lnTo>
                        <a:pt x="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Freeform 28"/>
                <p:cNvSpPr>
                  <a:spLocks/>
                </p:cNvSpPr>
                <p:nvPr/>
              </p:nvSpPr>
              <p:spPr bwMode="auto">
                <a:xfrm>
                  <a:off x="4703762" y="2452689"/>
                  <a:ext cx="66675" cy="173038"/>
                </a:xfrm>
                <a:custGeom>
                  <a:avLst/>
                  <a:gdLst>
                    <a:gd name="T0" fmla="*/ 56 w 85"/>
                    <a:gd name="T1" fmla="*/ 0 h 219"/>
                    <a:gd name="T2" fmla="*/ 85 w 85"/>
                    <a:gd name="T3" fmla="*/ 0 h 219"/>
                    <a:gd name="T4" fmla="*/ 85 w 85"/>
                    <a:gd name="T5" fmla="*/ 219 h 219"/>
                    <a:gd name="T6" fmla="*/ 52 w 85"/>
                    <a:gd name="T7" fmla="*/ 219 h 219"/>
                    <a:gd name="T8" fmla="*/ 52 w 85"/>
                    <a:gd name="T9" fmla="*/ 28 h 219"/>
                    <a:gd name="T10" fmla="*/ 51 w 85"/>
                    <a:gd name="T11" fmla="*/ 28 h 219"/>
                    <a:gd name="T12" fmla="*/ 7 w 85"/>
                    <a:gd name="T13" fmla="*/ 48 h 219"/>
                    <a:gd name="T14" fmla="*/ 0 w 85"/>
                    <a:gd name="T15" fmla="*/ 26 h 219"/>
                    <a:gd name="T16" fmla="*/ 56 w 85"/>
                    <a:gd name="T17"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9">
                      <a:moveTo>
                        <a:pt x="56" y="0"/>
                      </a:moveTo>
                      <a:lnTo>
                        <a:pt x="85" y="0"/>
                      </a:lnTo>
                      <a:lnTo>
                        <a:pt x="85" y="219"/>
                      </a:lnTo>
                      <a:lnTo>
                        <a:pt x="52" y="219"/>
                      </a:lnTo>
                      <a:lnTo>
                        <a:pt x="52" y="28"/>
                      </a:lnTo>
                      <a:lnTo>
                        <a:pt x="51" y="28"/>
                      </a:lnTo>
                      <a:lnTo>
                        <a:pt x="7" y="48"/>
                      </a:lnTo>
                      <a:lnTo>
                        <a:pt x="0" y="26"/>
                      </a:lnTo>
                      <a:lnTo>
                        <a:pt x="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Freeform 29"/>
                <p:cNvSpPr>
                  <a:spLocks noEditPoints="1"/>
                </p:cNvSpPr>
                <p:nvPr/>
              </p:nvSpPr>
              <p:spPr bwMode="auto">
                <a:xfrm>
                  <a:off x="4840287" y="2449514"/>
                  <a:ext cx="136525" cy="179388"/>
                </a:xfrm>
                <a:custGeom>
                  <a:avLst/>
                  <a:gdLst>
                    <a:gd name="T0" fmla="*/ 85 w 171"/>
                    <a:gd name="T1" fmla="*/ 24 h 227"/>
                    <a:gd name="T2" fmla="*/ 71 w 171"/>
                    <a:gd name="T3" fmla="*/ 26 h 227"/>
                    <a:gd name="T4" fmla="*/ 59 w 171"/>
                    <a:gd name="T5" fmla="*/ 33 h 227"/>
                    <a:gd name="T6" fmla="*/ 49 w 171"/>
                    <a:gd name="T7" fmla="*/ 47 h 227"/>
                    <a:gd name="T8" fmla="*/ 41 w 171"/>
                    <a:gd name="T9" fmla="*/ 65 h 227"/>
                    <a:gd name="T10" fmla="*/ 36 w 171"/>
                    <a:gd name="T11" fmla="*/ 87 h 227"/>
                    <a:gd name="T12" fmla="*/ 34 w 171"/>
                    <a:gd name="T13" fmla="*/ 114 h 227"/>
                    <a:gd name="T14" fmla="*/ 37 w 171"/>
                    <a:gd name="T15" fmla="*/ 146 h 227"/>
                    <a:gd name="T16" fmla="*/ 44 w 171"/>
                    <a:gd name="T17" fmla="*/ 170 h 227"/>
                    <a:gd name="T18" fmla="*/ 53 w 171"/>
                    <a:gd name="T19" fmla="*/ 188 h 227"/>
                    <a:gd name="T20" fmla="*/ 69 w 171"/>
                    <a:gd name="T21" fmla="*/ 201 h 227"/>
                    <a:gd name="T22" fmla="*/ 85 w 171"/>
                    <a:gd name="T23" fmla="*/ 203 h 227"/>
                    <a:gd name="T24" fmla="*/ 101 w 171"/>
                    <a:gd name="T25" fmla="*/ 201 h 227"/>
                    <a:gd name="T26" fmla="*/ 114 w 171"/>
                    <a:gd name="T27" fmla="*/ 192 h 227"/>
                    <a:gd name="T28" fmla="*/ 125 w 171"/>
                    <a:gd name="T29" fmla="*/ 179 h 227"/>
                    <a:gd name="T30" fmla="*/ 132 w 171"/>
                    <a:gd name="T31" fmla="*/ 161 h 227"/>
                    <a:gd name="T32" fmla="*/ 136 w 171"/>
                    <a:gd name="T33" fmla="*/ 139 h 227"/>
                    <a:gd name="T34" fmla="*/ 137 w 171"/>
                    <a:gd name="T35" fmla="*/ 113 h 227"/>
                    <a:gd name="T36" fmla="*/ 136 w 171"/>
                    <a:gd name="T37" fmla="*/ 88 h 227"/>
                    <a:gd name="T38" fmla="*/ 132 w 171"/>
                    <a:gd name="T39" fmla="*/ 66 h 227"/>
                    <a:gd name="T40" fmla="*/ 125 w 171"/>
                    <a:gd name="T41" fmla="*/ 48 h 227"/>
                    <a:gd name="T42" fmla="*/ 115 w 171"/>
                    <a:gd name="T43" fmla="*/ 35 h 227"/>
                    <a:gd name="T44" fmla="*/ 101 w 171"/>
                    <a:gd name="T45" fmla="*/ 26 h 227"/>
                    <a:gd name="T46" fmla="*/ 85 w 171"/>
                    <a:gd name="T47" fmla="*/ 24 h 227"/>
                    <a:gd name="T48" fmla="*/ 88 w 171"/>
                    <a:gd name="T49" fmla="*/ 0 h 227"/>
                    <a:gd name="T50" fmla="*/ 112 w 171"/>
                    <a:gd name="T51" fmla="*/ 4 h 227"/>
                    <a:gd name="T52" fmla="*/ 133 w 171"/>
                    <a:gd name="T53" fmla="*/ 14 h 227"/>
                    <a:gd name="T54" fmla="*/ 149 w 171"/>
                    <a:gd name="T55" fmla="*/ 30 h 227"/>
                    <a:gd name="T56" fmla="*/ 162 w 171"/>
                    <a:gd name="T57" fmla="*/ 51 h 227"/>
                    <a:gd name="T58" fmla="*/ 169 w 171"/>
                    <a:gd name="T59" fmla="*/ 79 h 227"/>
                    <a:gd name="T60" fmla="*/ 171 w 171"/>
                    <a:gd name="T61" fmla="*/ 111 h 227"/>
                    <a:gd name="T62" fmla="*/ 169 w 171"/>
                    <a:gd name="T63" fmla="*/ 146 h 227"/>
                    <a:gd name="T64" fmla="*/ 160 w 171"/>
                    <a:gd name="T65" fmla="*/ 175 h 227"/>
                    <a:gd name="T66" fmla="*/ 148 w 171"/>
                    <a:gd name="T67" fmla="*/ 196 h 227"/>
                    <a:gd name="T68" fmla="*/ 130 w 171"/>
                    <a:gd name="T69" fmla="*/ 213 h 227"/>
                    <a:gd name="T70" fmla="*/ 110 w 171"/>
                    <a:gd name="T71" fmla="*/ 223 h 227"/>
                    <a:gd name="T72" fmla="*/ 84 w 171"/>
                    <a:gd name="T73" fmla="*/ 227 h 227"/>
                    <a:gd name="T74" fmla="*/ 60 w 171"/>
                    <a:gd name="T75" fmla="*/ 224 h 227"/>
                    <a:gd name="T76" fmla="*/ 40 w 171"/>
                    <a:gd name="T77" fmla="*/ 213 h 227"/>
                    <a:gd name="T78" fmla="*/ 23 w 171"/>
                    <a:gd name="T79" fmla="*/ 198 h 227"/>
                    <a:gd name="T80" fmla="*/ 11 w 171"/>
                    <a:gd name="T81" fmla="*/ 176 h 227"/>
                    <a:gd name="T82" fmla="*/ 3 w 171"/>
                    <a:gd name="T83" fmla="*/ 147 h 227"/>
                    <a:gd name="T84" fmla="*/ 0 w 171"/>
                    <a:gd name="T85" fmla="*/ 114 h 227"/>
                    <a:gd name="T86" fmla="*/ 3 w 171"/>
                    <a:gd name="T87" fmla="*/ 85 h 227"/>
                    <a:gd name="T88" fmla="*/ 8 w 171"/>
                    <a:gd name="T89" fmla="*/ 59 h 227"/>
                    <a:gd name="T90" fmla="*/ 19 w 171"/>
                    <a:gd name="T91" fmla="*/ 39 h 227"/>
                    <a:gd name="T92" fmla="*/ 32 w 171"/>
                    <a:gd name="T93" fmla="*/ 22 h 227"/>
                    <a:gd name="T94" fmla="*/ 48 w 171"/>
                    <a:gd name="T95" fmla="*/ 10 h 227"/>
                    <a:gd name="T96" fmla="*/ 67 w 171"/>
                    <a:gd name="T97" fmla="*/ 3 h 227"/>
                    <a:gd name="T98" fmla="*/ 88 w 171"/>
                    <a:gd name="T99"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1" h="227">
                      <a:moveTo>
                        <a:pt x="85" y="24"/>
                      </a:moveTo>
                      <a:lnTo>
                        <a:pt x="71" y="26"/>
                      </a:lnTo>
                      <a:lnTo>
                        <a:pt x="59" y="33"/>
                      </a:lnTo>
                      <a:lnTo>
                        <a:pt x="49" y="47"/>
                      </a:lnTo>
                      <a:lnTo>
                        <a:pt x="41" y="65"/>
                      </a:lnTo>
                      <a:lnTo>
                        <a:pt x="36" y="87"/>
                      </a:lnTo>
                      <a:lnTo>
                        <a:pt x="34" y="114"/>
                      </a:lnTo>
                      <a:lnTo>
                        <a:pt x="37" y="146"/>
                      </a:lnTo>
                      <a:lnTo>
                        <a:pt x="44" y="170"/>
                      </a:lnTo>
                      <a:lnTo>
                        <a:pt x="53" y="188"/>
                      </a:lnTo>
                      <a:lnTo>
                        <a:pt x="69" y="201"/>
                      </a:lnTo>
                      <a:lnTo>
                        <a:pt x="85" y="203"/>
                      </a:lnTo>
                      <a:lnTo>
                        <a:pt x="101" y="201"/>
                      </a:lnTo>
                      <a:lnTo>
                        <a:pt x="114" y="192"/>
                      </a:lnTo>
                      <a:lnTo>
                        <a:pt x="125" y="179"/>
                      </a:lnTo>
                      <a:lnTo>
                        <a:pt x="132" y="161"/>
                      </a:lnTo>
                      <a:lnTo>
                        <a:pt x="136" y="139"/>
                      </a:lnTo>
                      <a:lnTo>
                        <a:pt x="137" y="113"/>
                      </a:lnTo>
                      <a:lnTo>
                        <a:pt x="136" y="88"/>
                      </a:lnTo>
                      <a:lnTo>
                        <a:pt x="132" y="66"/>
                      </a:lnTo>
                      <a:lnTo>
                        <a:pt x="125" y="48"/>
                      </a:lnTo>
                      <a:lnTo>
                        <a:pt x="115" y="35"/>
                      </a:lnTo>
                      <a:lnTo>
                        <a:pt x="101" y="26"/>
                      </a:lnTo>
                      <a:lnTo>
                        <a:pt x="85" y="24"/>
                      </a:lnTo>
                      <a:close/>
                      <a:moveTo>
                        <a:pt x="88" y="0"/>
                      </a:moveTo>
                      <a:lnTo>
                        <a:pt x="112" y="4"/>
                      </a:lnTo>
                      <a:lnTo>
                        <a:pt x="133" y="14"/>
                      </a:lnTo>
                      <a:lnTo>
                        <a:pt x="149" y="30"/>
                      </a:lnTo>
                      <a:lnTo>
                        <a:pt x="162" y="51"/>
                      </a:lnTo>
                      <a:lnTo>
                        <a:pt x="169" y="79"/>
                      </a:lnTo>
                      <a:lnTo>
                        <a:pt x="171" y="111"/>
                      </a:lnTo>
                      <a:lnTo>
                        <a:pt x="169" y="146"/>
                      </a:lnTo>
                      <a:lnTo>
                        <a:pt x="160" y="175"/>
                      </a:lnTo>
                      <a:lnTo>
                        <a:pt x="148" y="196"/>
                      </a:lnTo>
                      <a:lnTo>
                        <a:pt x="130" y="213"/>
                      </a:lnTo>
                      <a:lnTo>
                        <a:pt x="110" y="223"/>
                      </a:lnTo>
                      <a:lnTo>
                        <a:pt x="84" y="227"/>
                      </a:lnTo>
                      <a:lnTo>
                        <a:pt x="60" y="224"/>
                      </a:lnTo>
                      <a:lnTo>
                        <a:pt x="40" y="213"/>
                      </a:lnTo>
                      <a:lnTo>
                        <a:pt x="23" y="198"/>
                      </a:lnTo>
                      <a:lnTo>
                        <a:pt x="11" y="176"/>
                      </a:lnTo>
                      <a:lnTo>
                        <a:pt x="3" y="147"/>
                      </a:lnTo>
                      <a:lnTo>
                        <a:pt x="0" y="114"/>
                      </a:lnTo>
                      <a:lnTo>
                        <a:pt x="3" y="85"/>
                      </a:lnTo>
                      <a:lnTo>
                        <a:pt x="8" y="59"/>
                      </a:lnTo>
                      <a:lnTo>
                        <a:pt x="19" y="39"/>
                      </a:lnTo>
                      <a:lnTo>
                        <a:pt x="32" y="22"/>
                      </a:lnTo>
                      <a:lnTo>
                        <a:pt x="48" y="10"/>
                      </a:lnTo>
                      <a:lnTo>
                        <a:pt x="67" y="3"/>
                      </a:lnTo>
                      <a:lnTo>
                        <a:pt x="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Freeform 30"/>
                <p:cNvSpPr>
                  <a:spLocks noEditPoints="1"/>
                </p:cNvSpPr>
                <p:nvPr/>
              </p:nvSpPr>
              <p:spPr bwMode="auto">
                <a:xfrm>
                  <a:off x="3794125" y="2686051"/>
                  <a:ext cx="134938" cy="177800"/>
                </a:xfrm>
                <a:custGeom>
                  <a:avLst/>
                  <a:gdLst>
                    <a:gd name="T0" fmla="*/ 85 w 170"/>
                    <a:gd name="T1" fmla="*/ 22 h 225"/>
                    <a:gd name="T2" fmla="*/ 71 w 170"/>
                    <a:gd name="T3" fmla="*/ 25 h 225"/>
                    <a:gd name="T4" fmla="*/ 59 w 170"/>
                    <a:gd name="T5" fmla="*/ 33 h 225"/>
                    <a:gd name="T6" fmla="*/ 48 w 170"/>
                    <a:gd name="T7" fmla="*/ 45 h 225"/>
                    <a:gd name="T8" fmla="*/ 39 w 170"/>
                    <a:gd name="T9" fmla="*/ 63 h 225"/>
                    <a:gd name="T10" fmla="*/ 35 w 170"/>
                    <a:gd name="T11" fmla="*/ 86 h 225"/>
                    <a:gd name="T12" fmla="*/ 32 w 170"/>
                    <a:gd name="T13" fmla="*/ 114 h 225"/>
                    <a:gd name="T14" fmla="*/ 35 w 170"/>
                    <a:gd name="T15" fmla="*/ 144 h 225"/>
                    <a:gd name="T16" fmla="*/ 42 w 170"/>
                    <a:gd name="T17" fmla="*/ 169 h 225"/>
                    <a:gd name="T18" fmla="*/ 53 w 170"/>
                    <a:gd name="T19" fmla="*/ 188 h 225"/>
                    <a:gd name="T20" fmla="*/ 67 w 170"/>
                    <a:gd name="T21" fmla="*/ 199 h 225"/>
                    <a:gd name="T22" fmla="*/ 85 w 170"/>
                    <a:gd name="T23" fmla="*/ 202 h 225"/>
                    <a:gd name="T24" fmla="*/ 100 w 170"/>
                    <a:gd name="T25" fmla="*/ 199 h 225"/>
                    <a:gd name="T26" fmla="*/ 113 w 170"/>
                    <a:gd name="T27" fmla="*/ 191 h 225"/>
                    <a:gd name="T28" fmla="*/ 123 w 170"/>
                    <a:gd name="T29" fmla="*/ 178 h 225"/>
                    <a:gd name="T30" fmla="*/ 130 w 170"/>
                    <a:gd name="T31" fmla="*/ 159 h 225"/>
                    <a:gd name="T32" fmla="*/ 134 w 170"/>
                    <a:gd name="T33" fmla="*/ 137 h 225"/>
                    <a:gd name="T34" fmla="*/ 135 w 170"/>
                    <a:gd name="T35" fmla="*/ 111 h 225"/>
                    <a:gd name="T36" fmla="*/ 134 w 170"/>
                    <a:gd name="T37" fmla="*/ 86 h 225"/>
                    <a:gd name="T38" fmla="*/ 130 w 170"/>
                    <a:gd name="T39" fmla="*/ 64 h 225"/>
                    <a:gd name="T40" fmla="*/ 123 w 170"/>
                    <a:gd name="T41" fmla="*/ 47 h 225"/>
                    <a:gd name="T42" fmla="*/ 113 w 170"/>
                    <a:gd name="T43" fmla="*/ 33 h 225"/>
                    <a:gd name="T44" fmla="*/ 101 w 170"/>
                    <a:gd name="T45" fmla="*/ 25 h 225"/>
                    <a:gd name="T46" fmla="*/ 85 w 170"/>
                    <a:gd name="T47" fmla="*/ 22 h 225"/>
                    <a:gd name="T48" fmla="*/ 86 w 170"/>
                    <a:gd name="T49" fmla="*/ 0 h 225"/>
                    <a:gd name="T50" fmla="*/ 111 w 170"/>
                    <a:gd name="T51" fmla="*/ 3 h 225"/>
                    <a:gd name="T52" fmla="*/ 131 w 170"/>
                    <a:gd name="T53" fmla="*/ 12 h 225"/>
                    <a:gd name="T54" fmla="*/ 148 w 170"/>
                    <a:gd name="T55" fmla="*/ 29 h 225"/>
                    <a:gd name="T56" fmla="*/ 160 w 170"/>
                    <a:gd name="T57" fmla="*/ 51 h 225"/>
                    <a:gd name="T58" fmla="*/ 167 w 170"/>
                    <a:gd name="T59" fmla="*/ 78 h 225"/>
                    <a:gd name="T60" fmla="*/ 170 w 170"/>
                    <a:gd name="T61" fmla="*/ 110 h 225"/>
                    <a:gd name="T62" fmla="*/ 167 w 170"/>
                    <a:gd name="T63" fmla="*/ 144 h 225"/>
                    <a:gd name="T64" fmla="*/ 160 w 170"/>
                    <a:gd name="T65" fmla="*/ 173 h 225"/>
                    <a:gd name="T66" fmla="*/ 148 w 170"/>
                    <a:gd name="T67" fmla="*/ 196 h 225"/>
                    <a:gd name="T68" fmla="*/ 130 w 170"/>
                    <a:gd name="T69" fmla="*/ 211 h 225"/>
                    <a:gd name="T70" fmla="*/ 108 w 170"/>
                    <a:gd name="T71" fmla="*/ 222 h 225"/>
                    <a:gd name="T72" fmla="*/ 82 w 170"/>
                    <a:gd name="T73" fmla="*/ 225 h 225"/>
                    <a:gd name="T74" fmla="*/ 59 w 170"/>
                    <a:gd name="T75" fmla="*/ 222 h 225"/>
                    <a:gd name="T76" fmla="*/ 39 w 170"/>
                    <a:gd name="T77" fmla="*/ 213 h 225"/>
                    <a:gd name="T78" fmla="*/ 23 w 170"/>
                    <a:gd name="T79" fmla="*/ 196 h 225"/>
                    <a:gd name="T80" fmla="*/ 11 w 170"/>
                    <a:gd name="T81" fmla="*/ 174 h 225"/>
                    <a:gd name="T82" fmla="*/ 2 w 170"/>
                    <a:gd name="T83" fmla="*/ 147 h 225"/>
                    <a:gd name="T84" fmla="*/ 0 w 170"/>
                    <a:gd name="T85" fmla="*/ 112 h 225"/>
                    <a:gd name="T86" fmla="*/ 1 w 170"/>
                    <a:gd name="T87" fmla="*/ 84 h 225"/>
                    <a:gd name="T88" fmla="*/ 8 w 170"/>
                    <a:gd name="T89" fmla="*/ 59 h 225"/>
                    <a:gd name="T90" fmla="*/ 17 w 170"/>
                    <a:gd name="T91" fmla="*/ 37 h 225"/>
                    <a:gd name="T92" fmla="*/ 31 w 170"/>
                    <a:gd name="T93" fmla="*/ 21 h 225"/>
                    <a:gd name="T94" fmla="*/ 46 w 170"/>
                    <a:gd name="T95" fmla="*/ 10 h 225"/>
                    <a:gd name="T96" fmla="*/ 65 w 170"/>
                    <a:gd name="T97" fmla="*/ 1 h 225"/>
                    <a:gd name="T98" fmla="*/ 86 w 170"/>
                    <a:gd name="T9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225">
                      <a:moveTo>
                        <a:pt x="85" y="22"/>
                      </a:moveTo>
                      <a:lnTo>
                        <a:pt x="71" y="25"/>
                      </a:lnTo>
                      <a:lnTo>
                        <a:pt x="59" y="33"/>
                      </a:lnTo>
                      <a:lnTo>
                        <a:pt x="48" y="45"/>
                      </a:lnTo>
                      <a:lnTo>
                        <a:pt x="39" y="63"/>
                      </a:lnTo>
                      <a:lnTo>
                        <a:pt x="35" y="86"/>
                      </a:lnTo>
                      <a:lnTo>
                        <a:pt x="32" y="114"/>
                      </a:lnTo>
                      <a:lnTo>
                        <a:pt x="35" y="144"/>
                      </a:lnTo>
                      <a:lnTo>
                        <a:pt x="42" y="169"/>
                      </a:lnTo>
                      <a:lnTo>
                        <a:pt x="53" y="188"/>
                      </a:lnTo>
                      <a:lnTo>
                        <a:pt x="67" y="199"/>
                      </a:lnTo>
                      <a:lnTo>
                        <a:pt x="85" y="202"/>
                      </a:lnTo>
                      <a:lnTo>
                        <a:pt x="100" y="199"/>
                      </a:lnTo>
                      <a:lnTo>
                        <a:pt x="113" y="191"/>
                      </a:lnTo>
                      <a:lnTo>
                        <a:pt x="123" y="178"/>
                      </a:lnTo>
                      <a:lnTo>
                        <a:pt x="130" y="159"/>
                      </a:lnTo>
                      <a:lnTo>
                        <a:pt x="134" y="137"/>
                      </a:lnTo>
                      <a:lnTo>
                        <a:pt x="135" y="111"/>
                      </a:lnTo>
                      <a:lnTo>
                        <a:pt x="134" y="86"/>
                      </a:lnTo>
                      <a:lnTo>
                        <a:pt x="130" y="64"/>
                      </a:lnTo>
                      <a:lnTo>
                        <a:pt x="123" y="47"/>
                      </a:lnTo>
                      <a:lnTo>
                        <a:pt x="113" y="33"/>
                      </a:lnTo>
                      <a:lnTo>
                        <a:pt x="101" y="25"/>
                      </a:lnTo>
                      <a:lnTo>
                        <a:pt x="85" y="22"/>
                      </a:lnTo>
                      <a:close/>
                      <a:moveTo>
                        <a:pt x="86" y="0"/>
                      </a:moveTo>
                      <a:lnTo>
                        <a:pt x="111" y="3"/>
                      </a:lnTo>
                      <a:lnTo>
                        <a:pt x="131" y="12"/>
                      </a:lnTo>
                      <a:lnTo>
                        <a:pt x="148" y="29"/>
                      </a:lnTo>
                      <a:lnTo>
                        <a:pt x="160" y="51"/>
                      </a:lnTo>
                      <a:lnTo>
                        <a:pt x="167" y="78"/>
                      </a:lnTo>
                      <a:lnTo>
                        <a:pt x="170" y="110"/>
                      </a:lnTo>
                      <a:lnTo>
                        <a:pt x="167" y="144"/>
                      </a:lnTo>
                      <a:lnTo>
                        <a:pt x="160" y="173"/>
                      </a:lnTo>
                      <a:lnTo>
                        <a:pt x="148" y="196"/>
                      </a:lnTo>
                      <a:lnTo>
                        <a:pt x="130" y="211"/>
                      </a:lnTo>
                      <a:lnTo>
                        <a:pt x="108" y="222"/>
                      </a:lnTo>
                      <a:lnTo>
                        <a:pt x="82" y="225"/>
                      </a:lnTo>
                      <a:lnTo>
                        <a:pt x="59" y="222"/>
                      </a:lnTo>
                      <a:lnTo>
                        <a:pt x="39" y="213"/>
                      </a:lnTo>
                      <a:lnTo>
                        <a:pt x="23" y="196"/>
                      </a:lnTo>
                      <a:lnTo>
                        <a:pt x="11" y="174"/>
                      </a:lnTo>
                      <a:lnTo>
                        <a:pt x="2" y="147"/>
                      </a:lnTo>
                      <a:lnTo>
                        <a:pt x="0" y="112"/>
                      </a:lnTo>
                      <a:lnTo>
                        <a:pt x="1" y="84"/>
                      </a:lnTo>
                      <a:lnTo>
                        <a:pt x="8" y="59"/>
                      </a:lnTo>
                      <a:lnTo>
                        <a:pt x="17" y="37"/>
                      </a:lnTo>
                      <a:lnTo>
                        <a:pt x="31" y="21"/>
                      </a:lnTo>
                      <a:lnTo>
                        <a:pt x="46" y="10"/>
                      </a:lnTo>
                      <a:lnTo>
                        <a:pt x="65" y="1"/>
                      </a:lnTo>
                      <a:lnTo>
                        <a:pt x="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Freeform 31"/>
                <p:cNvSpPr>
                  <a:spLocks noEditPoints="1"/>
                </p:cNvSpPr>
                <p:nvPr/>
              </p:nvSpPr>
              <p:spPr bwMode="auto">
                <a:xfrm>
                  <a:off x="3951287" y="2686051"/>
                  <a:ext cx="136525" cy="177800"/>
                </a:xfrm>
                <a:custGeom>
                  <a:avLst/>
                  <a:gdLst>
                    <a:gd name="T0" fmla="*/ 86 w 171"/>
                    <a:gd name="T1" fmla="*/ 22 h 225"/>
                    <a:gd name="T2" fmla="*/ 73 w 171"/>
                    <a:gd name="T3" fmla="*/ 25 h 225"/>
                    <a:gd name="T4" fmla="*/ 60 w 171"/>
                    <a:gd name="T5" fmla="*/ 33 h 225"/>
                    <a:gd name="T6" fmla="*/ 49 w 171"/>
                    <a:gd name="T7" fmla="*/ 45 h 225"/>
                    <a:gd name="T8" fmla="*/ 41 w 171"/>
                    <a:gd name="T9" fmla="*/ 63 h 225"/>
                    <a:gd name="T10" fmla="*/ 37 w 171"/>
                    <a:gd name="T11" fmla="*/ 86 h 225"/>
                    <a:gd name="T12" fmla="*/ 34 w 171"/>
                    <a:gd name="T13" fmla="*/ 114 h 225"/>
                    <a:gd name="T14" fmla="*/ 37 w 171"/>
                    <a:gd name="T15" fmla="*/ 144 h 225"/>
                    <a:gd name="T16" fmla="*/ 44 w 171"/>
                    <a:gd name="T17" fmla="*/ 169 h 225"/>
                    <a:gd name="T18" fmla="*/ 55 w 171"/>
                    <a:gd name="T19" fmla="*/ 188 h 225"/>
                    <a:gd name="T20" fmla="*/ 69 w 171"/>
                    <a:gd name="T21" fmla="*/ 199 h 225"/>
                    <a:gd name="T22" fmla="*/ 86 w 171"/>
                    <a:gd name="T23" fmla="*/ 202 h 225"/>
                    <a:gd name="T24" fmla="*/ 101 w 171"/>
                    <a:gd name="T25" fmla="*/ 199 h 225"/>
                    <a:gd name="T26" fmla="*/ 115 w 171"/>
                    <a:gd name="T27" fmla="*/ 191 h 225"/>
                    <a:gd name="T28" fmla="*/ 125 w 171"/>
                    <a:gd name="T29" fmla="*/ 178 h 225"/>
                    <a:gd name="T30" fmla="*/ 132 w 171"/>
                    <a:gd name="T31" fmla="*/ 159 h 225"/>
                    <a:gd name="T32" fmla="*/ 136 w 171"/>
                    <a:gd name="T33" fmla="*/ 137 h 225"/>
                    <a:gd name="T34" fmla="*/ 137 w 171"/>
                    <a:gd name="T35" fmla="*/ 111 h 225"/>
                    <a:gd name="T36" fmla="*/ 136 w 171"/>
                    <a:gd name="T37" fmla="*/ 86 h 225"/>
                    <a:gd name="T38" fmla="*/ 132 w 171"/>
                    <a:gd name="T39" fmla="*/ 64 h 225"/>
                    <a:gd name="T40" fmla="*/ 125 w 171"/>
                    <a:gd name="T41" fmla="*/ 47 h 225"/>
                    <a:gd name="T42" fmla="*/ 115 w 171"/>
                    <a:gd name="T43" fmla="*/ 33 h 225"/>
                    <a:gd name="T44" fmla="*/ 103 w 171"/>
                    <a:gd name="T45" fmla="*/ 25 h 225"/>
                    <a:gd name="T46" fmla="*/ 86 w 171"/>
                    <a:gd name="T47" fmla="*/ 22 h 225"/>
                    <a:gd name="T48" fmla="*/ 88 w 171"/>
                    <a:gd name="T49" fmla="*/ 0 h 225"/>
                    <a:gd name="T50" fmla="*/ 112 w 171"/>
                    <a:gd name="T51" fmla="*/ 3 h 225"/>
                    <a:gd name="T52" fmla="*/ 133 w 171"/>
                    <a:gd name="T53" fmla="*/ 12 h 225"/>
                    <a:gd name="T54" fmla="*/ 149 w 171"/>
                    <a:gd name="T55" fmla="*/ 29 h 225"/>
                    <a:gd name="T56" fmla="*/ 162 w 171"/>
                    <a:gd name="T57" fmla="*/ 51 h 225"/>
                    <a:gd name="T58" fmla="*/ 169 w 171"/>
                    <a:gd name="T59" fmla="*/ 78 h 225"/>
                    <a:gd name="T60" fmla="*/ 171 w 171"/>
                    <a:gd name="T61" fmla="*/ 110 h 225"/>
                    <a:gd name="T62" fmla="*/ 169 w 171"/>
                    <a:gd name="T63" fmla="*/ 144 h 225"/>
                    <a:gd name="T64" fmla="*/ 162 w 171"/>
                    <a:gd name="T65" fmla="*/ 173 h 225"/>
                    <a:gd name="T66" fmla="*/ 148 w 171"/>
                    <a:gd name="T67" fmla="*/ 196 h 225"/>
                    <a:gd name="T68" fmla="*/ 132 w 171"/>
                    <a:gd name="T69" fmla="*/ 211 h 225"/>
                    <a:gd name="T70" fmla="*/ 110 w 171"/>
                    <a:gd name="T71" fmla="*/ 222 h 225"/>
                    <a:gd name="T72" fmla="*/ 84 w 171"/>
                    <a:gd name="T73" fmla="*/ 225 h 225"/>
                    <a:gd name="T74" fmla="*/ 60 w 171"/>
                    <a:gd name="T75" fmla="*/ 222 h 225"/>
                    <a:gd name="T76" fmla="*/ 41 w 171"/>
                    <a:gd name="T77" fmla="*/ 213 h 225"/>
                    <a:gd name="T78" fmla="*/ 25 w 171"/>
                    <a:gd name="T79" fmla="*/ 196 h 225"/>
                    <a:gd name="T80" fmla="*/ 12 w 171"/>
                    <a:gd name="T81" fmla="*/ 174 h 225"/>
                    <a:gd name="T82" fmla="*/ 4 w 171"/>
                    <a:gd name="T83" fmla="*/ 147 h 225"/>
                    <a:gd name="T84" fmla="*/ 0 w 171"/>
                    <a:gd name="T85" fmla="*/ 112 h 225"/>
                    <a:gd name="T86" fmla="*/ 3 w 171"/>
                    <a:gd name="T87" fmla="*/ 84 h 225"/>
                    <a:gd name="T88" fmla="*/ 10 w 171"/>
                    <a:gd name="T89" fmla="*/ 59 h 225"/>
                    <a:gd name="T90" fmla="*/ 19 w 171"/>
                    <a:gd name="T91" fmla="*/ 37 h 225"/>
                    <a:gd name="T92" fmla="*/ 33 w 171"/>
                    <a:gd name="T93" fmla="*/ 21 h 225"/>
                    <a:gd name="T94" fmla="*/ 48 w 171"/>
                    <a:gd name="T95" fmla="*/ 10 h 225"/>
                    <a:gd name="T96" fmla="*/ 67 w 171"/>
                    <a:gd name="T97" fmla="*/ 1 h 225"/>
                    <a:gd name="T98" fmla="*/ 88 w 171"/>
                    <a:gd name="T9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1" h="225">
                      <a:moveTo>
                        <a:pt x="86" y="22"/>
                      </a:moveTo>
                      <a:lnTo>
                        <a:pt x="73" y="25"/>
                      </a:lnTo>
                      <a:lnTo>
                        <a:pt x="60" y="33"/>
                      </a:lnTo>
                      <a:lnTo>
                        <a:pt x="49" y="45"/>
                      </a:lnTo>
                      <a:lnTo>
                        <a:pt x="41" y="63"/>
                      </a:lnTo>
                      <a:lnTo>
                        <a:pt x="37" y="86"/>
                      </a:lnTo>
                      <a:lnTo>
                        <a:pt x="34" y="114"/>
                      </a:lnTo>
                      <a:lnTo>
                        <a:pt x="37" y="144"/>
                      </a:lnTo>
                      <a:lnTo>
                        <a:pt x="44" y="169"/>
                      </a:lnTo>
                      <a:lnTo>
                        <a:pt x="55" y="188"/>
                      </a:lnTo>
                      <a:lnTo>
                        <a:pt x="69" y="199"/>
                      </a:lnTo>
                      <a:lnTo>
                        <a:pt x="86" y="202"/>
                      </a:lnTo>
                      <a:lnTo>
                        <a:pt x="101" y="199"/>
                      </a:lnTo>
                      <a:lnTo>
                        <a:pt x="115" y="191"/>
                      </a:lnTo>
                      <a:lnTo>
                        <a:pt x="125" y="178"/>
                      </a:lnTo>
                      <a:lnTo>
                        <a:pt x="132" y="159"/>
                      </a:lnTo>
                      <a:lnTo>
                        <a:pt x="136" y="137"/>
                      </a:lnTo>
                      <a:lnTo>
                        <a:pt x="137" y="111"/>
                      </a:lnTo>
                      <a:lnTo>
                        <a:pt x="136" y="86"/>
                      </a:lnTo>
                      <a:lnTo>
                        <a:pt x="132" y="64"/>
                      </a:lnTo>
                      <a:lnTo>
                        <a:pt x="125" y="47"/>
                      </a:lnTo>
                      <a:lnTo>
                        <a:pt x="115" y="33"/>
                      </a:lnTo>
                      <a:lnTo>
                        <a:pt x="103" y="25"/>
                      </a:lnTo>
                      <a:lnTo>
                        <a:pt x="86" y="22"/>
                      </a:lnTo>
                      <a:close/>
                      <a:moveTo>
                        <a:pt x="88" y="0"/>
                      </a:moveTo>
                      <a:lnTo>
                        <a:pt x="112" y="3"/>
                      </a:lnTo>
                      <a:lnTo>
                        <a:pt x="133" y="12"/>
                      </a:lnTo>
                      <a:lnTo>
                        <a:pt x="149" y="29"/>
                      </a:lnTo>
                      <a:lnTo>
                        <a:pt x="162" y="51"/>
                      </a:lnTo>
                      <a:lnTo>
                        <a:pt x="169" y="78"/>
                      </a:lnTo>
                      <a:lnTo>
                        <a:pt x="171" y="110"/>
                      </a:lnTo>
                      <a:lnTo>
                        <a:pt x="169" y="144"/>
                      </a:lnTo>
                      <a:lnTo>
                        <a:pt x="162" y="173"/>
                      </a:lnTo>
                      <a:lnTo>
                        <a:pt x="148" y="196"/>
                      </a:lnTo>
                      <a:lnTo>
                        <a:pt x="132" y="211"/>
                      </a:lnTo>
                      <a:lnTo>
                        <a:pt x="110" y="222"/>
                      </a:lnTo>
                      <a:lnTo>
                        <a:pt x="84" y="225"/>
                      </a:lnTo>
                      <a:lnTo>
                        <a:pt x="60" y="222"/>
                      </a:lnTo>
                      <a:lnTo>
                        <a:pt x="41" y="213"/>
                      </a:lnTo>
                      <a:lnTo>
                        <a:pt x="25" y="196"/>
                      </a:lnTo>
                      <a:lnTo>
                        <a:pt x="12" y="174"/>
                      </a:lnTo>
                      <a:lnTo>
                        <a:pt x="4" y="147"/>
                      </a:lnTo>
                      <a:lnTo>
                        <a:pt x="0" y="112"/>
                      </a:lnTo>
                      <a:lnTo>
                        <a:pt x="3" y="84"/>
                      </a:lnTo>
                      <a:lnTo>
                        <a:pt x="10" y="59"/>
                      </a:lnTo>
                      <a:lnTo>
                        <a:pt x="19" y="37"/>
                      </a:lnTo>
                      <a:lnTo>
                        <a:pt x="33" y="21"/>
                      </a:lnTo>
                      <a:lnTo>
                        <a:pt x="48" y="10"/>
                      </a:lnTo>
                      <a:lnTo>
                        <a:pt x="67" y="1"/>
                      </a:lnTo>
                      <a:lnTo>
                        <a:pt x="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Freeform 32"/>
                <p:cNvSpPr>
                  <a:spLocks/>
                </p:cNvSpPr>
                <p:nvPr/>
              </p:nvSpPr>
              <p:spPr bwMode="auto">
                <a:xfrm>
                  <a:off x="4130675" y="2687639"/>
                  <a:ext cx="66675" cy="174625"/>
                </a:xfrm>
                <a:custGeom>
                  <a:avLst/>
                  <a:gdLst>
                    <a:gd name="T0" fmla="*/ 55 w 84"/>
                    <a:gd name="T1" fmla="*/ 0 h 219"/>
                    <a:gd name="T2" fmla="*/ 84 w 84"/>
                    <a:gd name="T3" fmla="*/ 0 h 219"/>
                    <a:gd name="T4" fmla="*/ 84 w 84"/>
                    <a:gd name="T5" fmla="*/ 219 h 219"/>
                    <a:gd name="T6" fmla="*/ 51 w 84"/>
                    <a:gd name="T7" fmla="*/ 219 h 219"/>
                    <a:gd name="T8" fmla="*/ 51 w 84"/>
                    <a:gd name="T9" fmla="*/ 27 h 219"/>
                    <a:gd name="T10" fmla="*/ 50 w 84"/>
                    <a:gd name="T11" fmla="*/ 27 h 219"/>
                    <a:gd name="T12" fmla="*/ 6 w 84"/>
                    <a:gd name="T13" fmla="*/ 48 h 219"/>
                    <a:gd name="T14" fmla="*/ 0 w 84"/>
                    <a:gd name="T15" fmla="*/ 26 h 219"/>
                    <a:gd name="T16" fmla="*/ 55 w 84"/>
                    <a:gd name="T17"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219">
                      <a:moveTo>
                        <a:pt x="55" y="0"/>
                      </a:moveTo>
                      <a:lnTo>
                        <a:pt x="84" y="0"/>
                      </a:lnTo>
                      <a:lnTo>
                        <a:pt x="84" y="219"/>
                      </a:lnTo>
                      <a:lnTo>
                        <a:pt x="51" y="219"/>
                      </a:lnTo>
                      <a:lnTo>
                        <a:pt x="51" y="27"/>
                      </a:lnTo>
                      <a:lnTo>
                        <a:pt x="50" y="27"/>
                      </a:lnTo>
                      <a:lnTo>
                        <a:pt x="6" y="48"/>
                      </a:lnTo>
                      <a:lnTo>
                        <a:pt x="0" y="26"/>
                      </a:lnTo>
                      <a:lnTo>
                        <a:pt x="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Freeform 33"/>
                <p:cNvSpPr>
                  <a:spLocks/>
                </p:cNvSpPr>
                <p:nvPr/>
              </p:nvSpPr>
              <p:spPr bwMode="auto">
                <a:xfrm>
                  <a:off x="4287837" y="2687639"/>
                  <a:ext cx="66675" cy="174625"/>
                </a:xfrm>
                <a:custGeom>
                  <a:avLst/>
                  <a:gdLst>
                    <a:gd name="T0" fmla="*/ 55 w 84"/>
                    <a:gd name="T1" fmla="*/ 0 h 219"/>
                    <a:gd name="T2" fmla="*/ 84 w 84"/>
                    <a:gd name="T3" fmla="*/ 0 h 219"/>
                    <a:gd name="T4" fmla="*/ 84 w 84"/>
                    <a:gd name="T5" fmla="*/ 219 h 219"/>
                    <a:gd name="T6" fmla="*/ 51 w 84"/>
                    <a:gd name="T7" fmla="*/ 219 h 219"/>
                    <a:gd name="T8" fmla="*/ 51 w 84"/>
                    <a:gd name="T9" fmla="*/ 27 h 219"/>
                    <a:gd name="T10" fmla="*/ 49 w 84"/>
                    <a:gd name="T11" fmla="*/ 27 h 219"/>
                    <a:gd name="T12" fmla="*/ 5 w 84"/>
                    <a:gd name="T13" fmla="*/ 48 h 219"/>
                    <a:gd name="T14" fmla="*/ 0 w 84"/>
                    <a:gd name="T15" fmla="*/ 26 h 219"/>
                    <a:gd name="T16" fmla="*/ 55 w 84"/>
                    <a:gd name="T17"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219">
                      <a:moveTo>
                        <a:pt x="55" y="0"/>
                      </a:moveTo>
                      <a:lnTo>
                        <a:pt x="84" y="0"/>
                      </a:lnTo>
                      <a:lnTo>
                        <a:pt x="84" y="219"/>
                      </a:lnTo>
                      <a:lnTo>
                        <a:pt x="51" y="219"/>
                      </a:lnTo>
                      <a:lnTo>
                        <a:pt x="51" y="27"/>
                      </a:lnTo>
                      <a:lnTo>
                        <a:pt x="49" y="27"/>
                      </a:lnTo>
                      <a:lnTo>
                        <a:pt x="5" y="48"/>
                      </a:lnTo>
                      <a:lnTo>
                        <a:pt x="0" y="26"/>
                      </a:lnTo>
                      <a:lnTo>
                        <a:pt x="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Freeform 34"/>
                <p:cNvSpPr>
                  <a:spLocks noEditPoints="1"/>
                </p:cNvSpPr>
                <p:nvPr/>
              </p:nvSpPr>
              <p:spPr bwMode="auto">
                <a:xfrm>
                  <a:off x="4424362" y="2686051"/>
                  <a:ext cx="136525" cy="177800"/>
                </a:xfrm>
                <a:custGeom>
                  <a:avLst/>
                  <a:gdLst>
                    <a:gd name="T0" fmla="*/ 87 w 172"/>
                    <a:gd name="T1" fmla="*/ 22 h 225"/>
                    <a:gd name="T2" fmla="*/ 72 w 172"/>
                    <a:gd name="T3" fmla="*/ 25 h 225"/>
                    <a:gd name="T4" fmla="*/ 59 w 172"/>
                    <a:gd name="T5" fmla="*/ 33 h 225"/>
                    <a:gd name="T6" fmla="*/ 50 w 172"/>
                    <a:gd name="T7" fmla="*/ 45 h 225"/>
                    <a:gd name="T8" fmla="*/ 41 w 172"/>
                    <a:gd name="T9" fmla="*/ 63 h 225"/>
                    <a:gd name="T10" fmla="*/ 36 w 172"/>
                    <a:gd name="T11" fmla="*/ 86 h 225"/>
                    <a:gd name="T12" fmla="*/ 35 w 172"/>
                    <a:gd name="T13" fmla="*/ 114 h 225"/>
                    <a:gd name="T14" fmla="*/ 37 w 172"/>
                    <a:gd name="T15" fmla="*/ 144 h 225"/>
                    <a:gd name="T16" fmla="*/ 44 w 172"/>
                    <a:gd name="T17" fmla="*/ 169 h 225"/>
                    <a:gd name="T18" fmla="*/ 54 w 172"/>
                    <a:gd name="T19" fmla="*/ 188 h 225"/>
                    <a:gd name="T20" fmla="*/ 69 w 172"/>
                    <a:gd name="T21" fmla="*/ 199 h 225"/>
                    <a:gd name="T22" fmla="*/ 85 w 172"/>
                    <a:gd name="T23" fmla="*/ 202 h 225"/>
                    <a:gd name="T24" fmla="*/ 102 w 172"/>
                    <a:gd name="T25" fmla="*/ 199 h 225"/>
                    <a:gd name="T26" fmla="*/ 114 w 172"/>
                    <a:gd name="T27" fmla="*/ 191 h 225"/>
                    <a:gd name="T28" fmla="*/ 125 w 172"/>
                    <a:gd name="T29" fmla="*/ 178 h 225"/>
                    <a:gd name="T30" fmla="*/ 132 w 172"/>
                    <a:gd name="T31" fmla="*/ 159 h 225"/>
                    <a:gd name="T32" fmla="*/ 136 w 172"/>
                    <a:gd name="T33" fmla="*/ 137 h 225"/>
                    <a:gd name="T34" fmla="*/ 137 w 172"/>
                    <a:gd name="T35" fmla="*/ 111 h 225"/>
                    <a:gd name="T36" fmla="*/ 136 w 172"/>
                    <a:gd name="T37" fmla="*/ 86 h 225"/>
                    <a:gd name="T38" fmla="*/ 132 w 172"/>
                    <a:gd name="T39" fmla="*/ 64 h 225"/>
                    <a:gd name="T40" fmla="*/ 125 w 172"/>
                    <a:gd name="T41" fmla="*/ 47 h 225"/>
                    <a:gd name="T42" fmla="*/ 115 w 172"/>
                    <a:gd name="T43" fmla="*/ 33 h 225"/>
                    <a:gd name="T44" fmla="*/ 102 w 172"/>
                    <a:gd name="T45" fmla="*/ 25 h 225"/>
                    <a:gd name="T46" fmla="*/ 87 w 172"/>
                    <a:gd name="T47" fmla="*/ 22 h 225"/>
                    <a:gd name="T48" fmla="*/ 88 w 172"/>
                    <a:gd name="T49" fmla="*/ 0 h 225"/>
                    <a:gd name="T50" fmla="*/ 113 w 172"/>
                    <a:gd name="T51" fmla="*/ 3 h 225"/>
                    <a:gd name="T52" fmla="*/ 133 w 172"/>
                    <a:gd name="T53" fmla="*/ 12 h 225"/>
                    <a:gd name="T54" fmla="*/ 150 w 172"/>
                    <a:gd name="T55" fmla="*/ 29 h 225"/>
                    <a:gd name="T56" fmla="*/ 162 w 172"/>
                    <a:gd name="T57" fmla="*/ 51 h 225"/>
                    <a:gd name="T58" fmla="*/ 169 w 172"/>
                    <a:gd name="T59" fmla="*/ 78 h 225"/>
                    <a:gd name="T60" fmla="*/ 172 w 172"/>
                    <a:gd name="T61" fmla="*/ 110 h 225"/>
                    <a:gd name="T62" fmla="*/ 169 w 172"/>
                    <a:gd name="T63" fmla="*/ 144 h 225"/>
                    <a:gd name="T64" fmla="*/ 161 w 172"/>
                    <a:gd name="T65" fmla="*/ 173 h 225"/>
                    <a:gd name="T66" fmla="*/ 148 w 172"/>
                    <a:gd name="T67" fmla="*/ 196 h 225"/>
                    <a:gd name="T68" fmla="*/ 132 w 172"/>
                    <a:gd name="T69" fmla="*/ 211 h 225"/>
                    <a:gd name="T70" fmla="*/ 110 w 172"/>
                    <a:gd name="T71" fmla="*/ 222 h 225"/>
                    <a:gd name="T72" fmla="*/ 84 w 172"/>
                    <a:gd name="T73" fmla="*/ 225 h 225"/>
                    <a:gd name="T74" fmla="*/ 61 w 172"/>
                    <a:gd name="T75" fmla="*/ 222 h 225"/>
                    <a:gd name="T76" fmla="*/ 40 w 172"/>
                    <a:gd name="T77" fmla="*/ 213 h 225"/>
                    <a:gd name="T78" fmla="*/ 24 w 172"/>
                    <a:gd name="T79" fmla="*/ 196 h 225"/>
                    <a:gd name="T80" fmla="*/ 11 w 172"/>
                    <a:gd name="T81" fmla="*/ 174 h 225"/>
                    <a:gd name="T82" fmla="*/ 3 w 172"/>
                    <a:gd name="T83" fmla="*/ 147 h 225"/>
                    <a:gd name="T84" fmla="*/ 0 w 172"/>
                    <a:gd name="T85" fmla="*/ 112 h 225"/>
                    <a:gd name="T86" fmla="*/ 3 w 172"/>
                    <a:gd name="T87" fmla="*/ 84 h 225"/>
                    <a:gd name="T88" fmla="*/ 9 w 172"/>
                    <a:gd name="T89" fmla="*/ 59 h 225"/>
                    <a:gd name="T90" fmla="*/ 20 w 172"/>
                    <a:gd name="T91" fmla="*/ 37 h 225"/>
                    <a:gd name="T92" fmla="*/ 32 w 172"/>
                    <a:gd name="T93" fmla="*/ 21 h 225"/>
                    <a:gd name="T94" fmla="*/ 48 w 172"/>
                    <a:gd name="T95" fmla="*/ 10 h 225"/>
                    <a:gd name="T96" fmla="*/ 67 w 172"/>
                    <a:gd name="T97" fmla="*/ 1 h 225"/>
                    <a:gd name="T98" fmla="*/ 88 w 172"/>
                    <a:gd name="T9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2" h="225">
                      <a:moveTo>
                        <a:pt x="87" y="22"/>
                      </a:moveTo>
                      <a:lnTo>
                        <a:pt x="72" y="25"/>
                      </a:lnTo>
                      <a:lnTo>
                        <a:pt x="59" y="33"/>
                      </a:lnTo>
                      <a:lnTo>
                        <a:pt x="50" y="45"/>
                      </a:lnTo>
                      <a:lnTo>
                        <a:pt x="41" y="63"/>
                      </a:lnTo>
                      <a:lnTo>
                        <a:pt x="36" y="86"/>
                      </a:lnTo>
                      <a:lnTo>
                        <a:pt x="35" y="114"/>
                      </a:lnTo>
                      <a:lnTo>
                        <a:pt x="37" y="144"/>
                      </a:lnTo>
                      <a:lnTo>
                        <a:pt x="44" y="169"/>
                      </a:lnTo>
                      <a:lnTo>
                        <a:pt x="54" y="188"/>
                      </a:lnTo>
                      <a:lnTo>
                        <a:pt x="69" y="199"/>
                      </a:lnTo>
                      <a:lnTo>
                        <a:pt x="85" y="202"/>
                      </a:lnTo>
                      <a:lnTo>
                        <a:pt x="102" y="199"/>
                      </a:lnTo>
                      <a:lnTo>
                        <a:pt x="114" y="191"/>
                      </a:lnTo>
                      <a:lnTo>
                        <a:pt x="125" y="178"/>
                      </a:lnTo>
                      <a:lnTo>
                        <a:pt x="132" y="159"/>
                      </a:lnTo>
                      <a:lnTo>
                        <a:pt x="136" y="137"/>
                      </a:lnTo>
                      <a:lnTo>
                        <a:pt x="137" y="111"/>
                      </a:lnTo>
                      <a:lnTo>
                        <a:pt x="136" y="86"/>
                      </a:lnTo>
                      <a:lnTo>
                        <a:pt x="132" y="64"/>
                      </a:lnTo>
                      <a:lnTo>
                        <a:pt x="125" y="47"/>
                      </a:lnTo>
                      <a:lnTo>
                        <a:pt x="115" y="33"/>
                      </a:lnTo>
                      <a:lnTo>
                        <a:pt x="102" y="25"/>
                      </a:lnTo>
                      <a:lnTo>
                        <a:pt x="87" y="22"/>
                      </a:lnTo>
                      <a:close/>
                      <a:moveTo>
                        <a:pt x="88" y="0"/>
                      </a:moveTo>
                      <a:lnTo>
                        <a:pt x="113" y="3"/>
                      </a:lnTo>
                      <a:lnTo>
                        <a:pt x="133" y="12"/>
                      </a:lnTo>
                      <a:lnTo>
                        <a:pt x="150" y="29"/>
                      </a:lnTo>
                      <a:lnTo>
                        <a:pt x="162" y="51"/>
                      </a:lnTo>
                      <a:lnTo>
                        <a:pt x="169" y="78"/>
                      </a:lnTo>
                      <a:lnTo>
                        <a:pt x="172" y="110"/>
                      </a:lnTo>
                      <a:lnTo>
                        <a:pt x="169" y="144"/>
                      </a:lnTo>
                      <a:lnTo>
                        <a:pt x="161" y="173"/>
                      </a:lnTo>
                      <a:lnTo>
                        <a:pt x="148" y="196"/>
                      </a:lnTo>
                      <a:lnTo>
                        <a:pt x="132" y="211"/>
                      </a:lnTo>
                      <a:lnTo>
                        <a:pt x="110" y="222"/>
                      </a:lnTo>
                      <a:lnTo>
                        <a:pt x="84" y="225"/>
                      </a:lnTo>
                      <a:lnTo>
                        <a:pt x="61" y="222"/>
                      </a:lnTo>
                      <a:lnTo>
                        <a:pt x="40" y="213"/>
                      </a:lnTo>
                      <a:lnTo>
                        <a:pt x="24" y="196"/>
                      </a:lnTo>
                      <a:lnTo>
                        <a:pt x="11" y="174"/>
                      </a:lnTo>
                      <a:lnTo>
                        <a:pt x="3" y="147"/>
                      </a:lnTo>
                      <a:lnTo>
                        <a:pt x="0" y="112"/>
                      </a:lnTo>
                      <a:lnTo>
                        <a:pt x="3" y="84"/>
                      </a:lnTo>
                      <a:lnTo>
                        <a:pt x="9" y="59"/>
                      </a:lnTo>
                      <a:lnTo>
                        <a:pt x="20" y="37"/>
                      </a:lnTo>
                      <a:lnTo>
                        <a:pt x="32" y="21"/>
                      </a:lnTo>
                      <a:lnTo>
                        <a:pt x="48" y="10"/>
                      </a:lnTo>
                      <a:lnTo>
                        <a:pt x="67" y="1"/>
                      </a:lnTo>
                      <a:lnTo>
                        <a:pt x="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Freeform 35"/>
                <p:cNvSpPr>
                  <a:spLocks/>
                </p:cNvSpPr>
                <p:nvPr/>
              </p:nvSpPr>
              <p:spPr bwMode="auto">
                <a:xfrm>
                  <a:off x="4603750" y="2687639"/>
                  <a:ext cx="66675" cy="174625"/>
                </a:xfrm>
                <a:custGeom>
                  <a:avLst/>
                  <a:gdLst>
                    <a:gd name="T0" fmla="*/ 56 w 85"/>
                    <a:gd name="T1" fmla="*/ 0 h 219"/>
                    <a:gd name="T2" fmla="*/ 85 w 85"/>
                    <a:gd name="T3" fmla="*/ 0 h 219"/>
                    <a:gd name="T4" fmla="*/ 85 w 85"/>
                    <a:gd name="T5" fmla="*/ 219 h 219"/>
                    <a:gd name="T6" fmla="*/ 52 w 85"/>
                    <a:gd name="T7" fmla="*/ 219 h 219"/>
                    <a:gd name="T8" fmla="*/ 52 w 85"/>
                    <a:gd name="T9" fmla="*/ 27 h 219"/>
                    <a:gd name="T10" fmla="*/ 51 w 85"/>
                    <a:gd name="T11" fmla="*/ 27 h 219"/>
                    <a:gd name="T12" fmla="*/ 7 w 85"/>
                    <a:gd name="T13" fmla="*/ 48 h 219"/>
                    <a:gd name="T14" fmla="*/ 0 w 85"/>
                    <a:gd name="T15" fmla="*/ 26 h 219"/>
                    <a:gd name="T16" fmla="*/ 56 w 85"/>
                    <a:gd name="T17"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9">
                      <a:moveTo>
                        <a:pt x="56" y="0"/>
                      </a:moveTo>
                      <a:lnTo>
                        <a:pt x="85" y="0"/>
                      </a:lnTo>
                      <a:lnTo>
                        <a:pt x="85" y="219"/>
                      </a:lnTo>
                      <a:lnTo>
                        <a:pt x="52" y="219"/>
                      </a:lnTo>
                      <a:lnTo>
                        <a:pt x="52" y="27"/>
                      </a:lnTo>
                      <a:lnTo>
                        <a:pt x="51" y="27"/>
                      </a:lnTo>
                      <a:lnTo>
                        <a:pt x="7" y="48"/>
                      </a:lnTo>
                      <a:lnTo>
                        <a:pt x="0" y="26"/>
                      </a:lnTo>
                      <a:lnTo>
                        <a:pt x="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Freeform 36"/>
                <p:cNvSpPr>
                  <a:spLocks noEditPoints="1"/>
                </p:cNvSpPr>
                <p:nvPr/>
              </p:nvSpPr>
              <p:spPr bwMode="auto">
                <a:xfrm>
                  <a:off x="4740275" y="2686051"/>
                  <a:ext cx="136525" cy="177800"/>
                </a:xfrm>
                <a:custGeom>
                  <a:avLst/>
                  <a:gdLst>
                    <a:gd name="T0" fmla="*/ 86 w 171"/>
                    <a:gd name="T1" fmla="*/ 22 h 225"/>
                    <a:gd name="T2" fmla="*/ 71 w 171"/>
                    <a:gd name="T3" fmla="*/ 25 h 225"/>
                    <a:gd name="T4" fmla="*/ 59 w 171"/>
                    <a:gd name="T5" fmla="*/ 33 h 225"/>
                    <a:gd name="T6" fmla="*/ 49 w 171"/>
                    <a:gd name="T7" fmla="*/ 45 h 225"/>
                    <a:gd name="T8" fmla="*/ 41 w 171"/>
                    <a:gd name="T9" fmla="*/ 63 h 225"/>
                    <a:gd name="T10" fmla="*/ 36 w 171"/>
                    <a:gd name="T11" fmla="*/ 86 h 225"/>
                    <a:gd name="T12" fmla="*/ 34 w 171"/>
                    <a:gd name="T13" fmla="*/ 114 h 225"/>
                    <a:gd name="T14" fmla="*/ 37 w 171"/>
                    <a:gd name="T15" fmla="*/ 144 h 225"/>
                    <a:gd name="T16" fmla="*/ 44 w 171"/>
                    <a:gd name="T17" fmla="*/ 169 h 225"/>
                    <a:gd name="T18" fmla="*/ 53 w 171"/>
                    <a:gd name="T19" fmla="*/ 188 h 225"/>
                    <a:gd name="T20" fmla="*/ 68 w 171"/>
                    <a:gd name="T21" fmla="*/ 199 h 225"/>
                    <a:gd name="T22" fmla="*/ 85 w 171"/>
                    <a:gd name="T23" fmla="*/ 202 h 225"/>
                    <a:gd name="T24" fmla="*/ 101 w 171"/>
                    <a:gd name="T25" fmla="*/ 199 h 225"/>
                    <a:gd name="T26" fmla="*/ 114 w 171"/>
                    <a:gd name="T27" fmla="*/ 191 h 225"/>
                    <a:gd name="T28" fmla="*/ 125 w 171"/>
                    <a:gd name="T29" fmla="*/ 178 h 225"/>
                    <a:gd name="T30" fmla="*/ 131 w 171"/>
                    <a:gd name="T31" fmla="*/ 159 h 225"/>
                    <a:gd name="T32" fmla="*/ 136 w 171"/>
                    <a:gd name="T33" fmla="*/ 137 h 225"/>
                    <a:gd name="T34" fmla="*/ 137 w 171"/>
                    <a:gd name="T35" fmla="*/ 111 h 225"/>
                    <a:gd name="T36" fmla="*/ 136 w 171"/>
                    <a:gd name="T37" fmla="*/ 86 h 225"/>
                    <a:gd name="T38" fmla="*/ 131 w 171"/>
                    <a:gd name="T39" fmla="*/ 64 h 225"/>
                    <a:gd name="T40" fmla="*/ 125 w 171"/>
                    <a:gd name="T41" fmla="*/ 47 h 225"/>
                    <a:gd name="T42" fmla="*/ 115 w 171"/>
                    <a:gd name="T43" fmla="*/ 33 h 225"/>
                    <a:gd name="T44" fmla="*/ 101 w 171"/>
                    <a:gd name="T45" fmla="*/ 25 h 225"/>
                    <a:gd name="T46" fmla="*/ 86 w 171"/>
                    <a:gd name="T47" fmla="*/ 22 h 225"/>
                    <a:gd name="T48" fmla="*/ 88 w 171"/>
                    <a:gd name="T49" fmla="*/ 0 h 225"/>
                    <a:gd name="T50" fmla="*/ 112 w 171"/>
                    <a:gd name="T51" fmla="*/ 3 h 225"/>
                    <a:gd name="T52" fmla="*/ 133 w 171"/>
                    <a:gd name="T53" fmla="*/ 12 h 225"/>
                    <a:gd name="T54" fmla="*/ 149 w 171"/>
                    <a:gd name="T55" fmla="*/ 29 h 225"/>
                    <a:gd name="T56" fmla="*/ 162 w 171"/>
                    <a:gd name="T57" fmla="*/ 51 h 225"/>
                    <a:gd name="T58" fmla="*/ 168 w 171"/>
                    <a:gd name="T59" fmla="*/ 78 h 225"/>
                    <a:gd name="T60" fmla="*/ 171 w 171"/>
                    <a:gd name="T61" fmla="*/ 110 h 225"/>
                    <a:gd name="T62" fmla="*/ 168 w 171"/>
                    <a:gd name="T63" fmla="*/ 144 h 225"/>
                    <a:gd name="T64" fmla="*/ 160 w 171"/>
                    <a:gd name="T65" fmla="*/ 173 h 225"/>
                    <a:gd name="T66" fmla="*/ 148 w 171"/>
                    <a:gd name="T67" fmla="*/ 196 h 225"/>
                    <a:gd name="T68" fmla="*/ 130 w 171"/>
                    <a:gd name="T69" fmla="*/ 211 h 225"/>
                    <a:gd name="T70" fmla="*/ 110 w 171"/>
                    <a:gd name="T71" fmla="*/ 222 h 225"/>
                    <a:gd name="T72" fmla="*/ 83 w 171"/>
                    <a:gd name="T73" fmla="*/ 225 h 225"/>
                    <a:gd name="T74" fmla="*/ 60 w 171"/>
                    <a:gd name="T75" fmla="*/ 222 h 225"/>
                    <a:gd name="T76" fmla="*/ 40 w 171"/>
                    <a:gd name="T77" fmla="*/ 213 h 225"/>
                    <a:gd name="T78" fmla="*/ 23 w 171"/>
                    <a:gd name="T79" fmla="*/ 196 h 225"/>
                    <a:gd name="T80" fmla="*/ 11 w 171"/>
                    <a:gd name="T81" fmla="*/ 174 h 225"/>
                    <a:gd name="T82" fmla="*/ 3 w 171"/>
                    <a:gd name="T83" fmla="*/ 147 h 225"/>
                    <a:gd name="T84" fmla="*/ 0 w 171"/>
                    <a:gd name="T85" fmla="*/ 112 h 225"/>
                    <a:gd name="T86" fmla="*/ 3 w 171"/>
                    <a:gd name="T87" fmla="*/ 84 h 225"/>
                    <a:gd name="T88" fmla="*/ 8 w 171"/>
                    <a:gd name="T89" fmla="*/ 59 h 225"/>
                    <a:gd name="T90" fmla="*/ 19 w 171"/>
                    <a:gd name="T91" fmla="*/ 37 h 225"/>
                    <a:gd name="T92" fmla="*/ 31 w 171"/>
                    <a:gd name="T93" fmla="*/ 21 h 225"/>
                    <a:gd name="T94" fmla="*/ 48 w 171"/>
                    <a:gd name="T95" fmla="*/ 10 h 225"/>
                    <a:gd name="T96" fmla="*/ 67 w 171"/>
                    <a:gd name="T97" fmla="*/ 1 h 225"/>
                    <a:gd name="T98" fmla="*/ 88 w 171"/>
                    <a:gd name="T9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1" h="225">
                      <a:moveTo>
                        <a:pt x="86" y="22"/>
                      </a:moveTo>
                      <a:lnTo>
                        <a:pt x="71" y="25"/>
                      </a:lnTo>
                      <a:lnTo>
                        <a:pt x="59" y="33"/>
                      </a:lnTo>
                      <a:lnTo>
                        <a:pt x="49" y="45"/>
                      </a:lnTo>
                      <a:lnTo>
                        <a:pt x="41" y="63"/>
                      </a:lnTo>
                      <a:lnTo>
                        <a:pt x="36" y="86"/>
                      </a:lnTo>
                      <a:lnTo>
                        <a:pt x="34" y="114"/>
                      </a:lnTo>
                      <a:lnTo>
                        <a:pt x="37" y="144"/>
                      </a:lnTo>
                      <a:lnTo>
                        <a:pt x="44" y="169"/>
                      </a:lnTo>
                      <a:lnTo>
                        <a:pt x="53" y="188"/>
                      </a:lnTo>
                      <a:lnTo>
                        <a:pt x="68" y="199"/>
                      </a:lnTo>
                      <a:lnTo>
                        <a:pt x="85" y="202"/>
                      </a:lnTo>
                      <a:lnTo>
                        <a:pt x="101" y="199"/>
                      </a:lnTo>
                      <a:lnTo>
                        <a:pt x="114" y="191"/>
                      </a:lnTo>
                      <a:lnTo>
                        <a:pt x="125" y="178"/>
                      </a:lnTo>
                      <a:lnTo>
                        <a:pt x="131" y="159"/>
                      </a:lnTo>
                      <a:lnTo>
                        <a:pt x="136" y="137"/>
                      </a:lnTo>
                      <a:lnTo>
                        <a:pt x="137" y="111"/>
                      </a:lnTo>
                      <a:lnTo>
                        <a:pt x="136" y="86"/>
                      </a:lnTo>
                      <a:lnTo>
                        <a:pt x="131" y="64"/>
                      </a:lnTo>
                      <a:lnTo>
                        <a:pt x="125" y="47"/>
                      </a:lnTo>
                      <a:lnTo>
                        <a:pt x="115" y="33"/>
                      </a:lnTo>
                      <a:lnTo>
                        <a:pt x="101" y="25"/>
                      </a:lnTo>
                      <a:lnTo>
                        <a:pt x="86" y="22"/>
                      </a:lnTo>
                      <a:close/>
                      <a:moveTo>
                        <a:pt x="88" y="0"/>
                      </a:moveTo>
                      <a:lnTo>
                        <a:pt x="112" y="3"/>
                      </a:lnTo>
                      <a:lnTo>
                        <a:pt x="133" y="12"/>
                      </a:lnTo>
                      <a:lnTo>
                        <a:pt x="149" y="29"/>
                      </a:lnTo>
                      <a:lnTo>
                        <a:pt x="162" y="51"/>
                      </a:lnTo>
                      <a:lnTo>
                        <a:pt x="168" y="78"/>
                      </a:lnTo>
                      <a:lnTo>
                        <a:pt x="171" y="110"/>
                      </a:lnTo>
                      <a:lnTo>
                        <a:pt x="168" y="144"/>
                      </a:lnTo>
                      <a:lnTo>
                        <a:pt x="160" y="173"/>
                      </a:lnTo>
                      <a:lnTo>
                        <a:pt x="148" y="196"/>
                      </a:lnTo>
                      <a:lnTo>
                        <a:pt x="130" y="211"/>
                      </a:lnTo>
                      <a:lnTo>
                        <a:pt x="110" y="222"/>
                      </a:lnTo>
                      <a:lnTo>
                        <a:pt x="83" y="225"/>
                      </a:lnTo>
                      <a:lnTo>
                        <a:pt x="60" y="222"/>
                      </a:lnTo>
                      <a:lnTo>
                        <a:pt x="40" y="213"/>
                      </a:lnTo>
                      <a:lnTo>
                        <a:pt x="23" y="196"/>
                      </a:lnTo>
                      <a:lnTo>
                        <a:pt x="11" y="174"/>
                      </a:lnTo>
                      <a:lnTo>
                        <a:pt x="3" y="147"/>
                      </a:lnTo>
                      <a:lnTo>
                        <a:pt x="0" y="112"/>
                      </a:lnTo>
                      <a:lnTo>
                        <a:pt x="3" y="84"/>
                      </a:lnTo>
                      <a:lnTo>
                        <a:pt x="8" y="59"/>
                      </a:lnTo>
                      <a:lnTo>
                        <a:pt x="19" y="37"/>
                      </a:lnTo>
                      <a:lnTo>
                        <a:pt x="31" y="21"/>
                      </a:lnTo>
                      <a:lnTo>
                        <a:pt x="48" y="10"/>
                      </a:lnTo>
                      <a:lnTo>
                        <a:pt x="67" y="1"/>
                      </a:lnTo>
                      <a:lnTo>
                        <a:pt x="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Freeform 37"/>
                <p:cNvSpPr>
                  <a:spLocks/>
                </p:cNvSpPr>
                <p:nvPr/>
              </p:nvSpPr>
              <p:spPr bwMode="auto">
                <a:xfrm>
                  <a:off x="4918075" y="2687639"/>
                  <a:ext cx="68263" cy="174625"/>
                </a:xfrm>
                <a:custGeom>
                  <a:avLst/>
                  <a:gdLst>
                    <a:gd name="T0" fmla="*/ 55 w 85"/>
                    <a:gd name="T1" fmla="*/ 0 h 219"/>
                    <a:gd name="T2" fmla="*/ 85 w 85"/>
                    <a:gd name="T3" fmla="*/ 0 h 219"/>
                    <a:gd name="T4" fmla="*/ 85 w 85"/>
                    <a:gd name="T5" fmla="*/ 219 h 219"/>
                    <a:gd name="T6" fmla="*/ 52 w 85"/>
                    <a:gd name="T7" fmla="*/ 219 h 219"/>
                    <a:gd name="T8" fmla="*/ 52 w 85"/>
                    <a:gd name="T9" fmla="*/ 27 h 219"/>
                    <a:gd name="T10" fmla="*/ 50 w 85"/>
                    <a:gd name="T11" fmla="*/ 27 h 219"/>
                    <a:gd name="T12" fmla="*/ 7 w 85"/>
                    <a:gd name="T13" fmla="*/ 48 h 219"/>
                    <a:gd name="T14" fmla="*/ 0 w 85"/>
                    <a:gd name="T15" fmla="*/ 26 h 219"/>
                    <a:gd name="T16" fmla="*/ 55 w 85"/>
                    <a:gd name="T17"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9">
                      <a:moveTo>
                        <a:pt x="55" y="0"/>
                      </a:moveTo>
                      <a:lnTo>
                        <a:pt x="85" y="0"/>
                      </a:lnTo>
                      <a:lnTo>
                        <a:pt x="85" y="219"/>
                      </a:lnTo>
                      <a:lnTo>
                        <a:pt x="52" y="219"/>
                      </a:lnTo>
                      <a:lnTo>
                        <a:pt x="52" y="27"/>
                      </a:lnTo>
                      <a:lnTo>
                        <a:pt x="50" y="27"/>
                      </a:lnTo>
                      <a:lnTo>
                        <a:pt x="7" y="48"/>
                      </a:lnTo>
                      <a:lnTo>
                        <a:pt x="0" y="26"/>
                      </a:lnTo>
                      <a:lnTo>
                        <a:pt x="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Freeform 38"/>
                <p:cNvSpPr>
                  <a:spLocks/>
                </p:cNvSpPr>
                <p:nvPr/>
              </p:nvSpPr>
              <p:spPr bwMode="auto">
                <a:xfrm>
                  <a:off x="3813175" y="2930526"/>
                  <a:ext cx="66675" cy="173038"/>
                </a:xfrm>
                <a:custGeom>
                  <a:avLst/>
                  <a:gdLst>
                    <a:gd name="T0" fmla="*/ 55 w 85"/>
                    <a:gd name="T1" fmla="*/ 0 h 218"/>
                    <a:gd name="T2" fmla="*/ 85 w 85"/>
                    <a:gd name="T3" fmla="*/ 0 h 218"/>
                    <a:gd name="T4" fmla="*/ 85 w 85"/>
                    <a:gd name="T5" fmla="*/ 218 h 218"/>
                    <a:gd name="T6" fmla="*/ 52 w 85"/>
                    <a:gd name="T7" fmla="*/ 218 h 218"/>
                    <a:gd name="T8" fmla="*/ 52 w 85"/>
                    <a:gd name="T9" fmla="*/ 27 h 218"/>
                    <a:gd name="T10" fmla="*/ 51 w 85"/>
                    <a:gd name="T11" fmla="*/ 27 h 218"/>
                    <a:gd name="T12" fmla="*/ 7 w 85"/>
                    <a:gd name="T13" fmla="*/ 48 h 218"/>
                    <a:gd name="T14" fmla="*/ 0 w 85"/>
                    <a:gd name="T15" fmla="*/ 26 h 218"/>
                    <a:gd name="T16" fmla="*/ 55 w 85"/>
                    <a:gd name="T17"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8">
                      <a:moveTo>
                        <a:pt x="55" y="0"/>
                      </a:moveTo>
                      <a:lnTo>
                        <a:pt x="85" y="0"/>
                      </a:lnTo>
                      <a:lnTo>
                        <a:pt x="85" y="218"/>
                      </a:lnTo>
                      <a:lnTo>
                        <a:pt x="52" y="218"/>
                      </a:lnTo>
                      <a:lnTo>
                        <a:pt x="52" y="27"/>
                      </a:lnTo>
                      <a:lnTo>
                        <a:pt x="51" y="27"/>
                      </a:lnTo>
                      <a:lnTo>
                        <a:pt x="7" y="48"/>
                      </a:lnTo>
                      <a:lnTo>
                        <a:pt x="0" y="26"/>
                      </a:lnTo>
                      <a:lnTo>
                        <a:pt x="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Freeform 39"/>
                <p:cNvSpPr>
                  <a:spLocks/>
                </p:cNvSpPr>
                <p:nvPr/>
              </p:nvSpPr>
              <p:spPr bwMode="auto">
                <a:xfrm>
                  <a:off x="3970337" y="2930526"/>
                  <a:ext cx="68263" cy="173038"/>
                </a:xfrm>
                <a:custGeom>
                  <a:avLst/>
                  <a:gdLst>
                    <a:gd name="T0" fmla="*/ 54 w 85"/>
                    <a:gd name="T1" fmla="*/ 0 h 218"/>
                    <a:gd name="T2" fmla="*/ 85 w 85"/>
                    <a:gd name="T3" fmla="*/ 0 h 218"/>
                    <a:gd name="T4" fmla="*/ 85 w 85"/>
                    <a:gd name="T5" fmla="*/ 218 h 218"/>
                    <a:gd name="T6" fmla="*/ 52 w 85"/>
                    <a:gd name="T7" fmla="*/ 218 h 218"/>
                    <a:gd name="T8" fmla="*/ 52 w 85"/>
                    <a:gd name="T9" fmla="*/ 27 h 218"/>
                    <a:gd name="T10" fmla="*/ 50 w 85"/>
                    <a:gd name="T11" fmla="*/ 27 h 218"/>
                    <a:gd name="T12" fmla="*/ 7 w 85"/>
                    <a:gd name="T13" fmla="*/ 48 h 218"/>
                    <a:gd name="T14" fmla="*/ 0 w 85"/>
                    <a:gd name="T15" fmla="*/ 26 h 218"/>
                    <a:gd name="T16" fmla="*/ 54 w 85"/>
                    <a:gd name="T17"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8">
                      <a:moveTo>
                        <a:pt x="54" y="0"/>
                      </a:moveTo>
                      <a:lnTo>
                        <a:pt x="85" y="0"/>
                      </a:lnTo>
                      <a:lnTo>
                        <a:pt x="85" y="218"/>
                      </a:lnTo>
                      <a:lnTo>
                        <a:pt x="52" y="218"/>
                      </a:lnTo>
                      <a:lnTo>
                        <a:pt x="52" y="27"/>
                      </a:lnTo>
                      <a:lnTo>
                        <a:pt x="50" y="27"/>
                      </a:lnTo>
                      <a:lnTo>
                        <a:pt x="7" y="48"/>
                      </a:lnTo>
                      <a:lnTo>
                        <a:pt x="0" y="26"/>
                      </a:ln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Freeform 40"/>
                <p:cNvSpPr>
                  <a:spLocks/>
                </p:cNvSpPr>
                <p:nvPr/>
              </p:nvSpPr>
              <p:spPr bwMode="auto">
                <a:xfrm>
                  <a:off x="4129087" y="2930526"/>
                  <a:ext cx="66675" cy="173038"/>
                </a:xfrm>
                <a:custGeom>
                  <a:avLst/>
                  <a:gdLst>
                    <a:gd name="T0" fmla="*/ 55 w 84"/>
                    <a:gd name="T1" fmla="*/ 0 h 218"/>
                    <a:gd name="T2" fmla="*/ 84 w 84"/>
                    <a:gd name="T3" fmla="*/ 0 h 218"/>
                    <a:gd name="T4" fmla="*/ 84 w 84"/>
                    <a:gd name="T5" fmla="*/ 218 h 218"/>
                    <a:gd name="T6" fmla="*/ 51 w 84"/>
                    <a:gd name="T7" fmla="*/ 218 h 218"/>
                    <a:gd name="T8" fmla="*/ 51 w 84"/>
                    <a:gd name="T9" fmla="*/ 27 h 218"/>
                    <a:gd name="T10" fmla="*/ 51 w 84"/>
                    <a:gd name="T11" fmla="*/ 27 h 218"/>
                    <a:gd name="T12" fmla="*/ 7 w 84"/>
                    <a:gd name="T13" fmla="*/ 48 h 218"/>
                    <a:gd name="T14" fmla="*/ 0 w 84"/>
                    <a:gd name="T15" fmla="*/ 26 h 218"/>
                    <a:gd name="T16" fmla="*/ 55 w 84"/>
                    <a:gd name="T17"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218">
                      <a:moveTo>
                        <a:pt x="55" y="0"/>
                      </a:moveTo>
                      <a:lnTo>
                        <a:pt x="84" y="0"/>
                      </a:lnTo>
                      <a:lnTo>
                        <a:pt x="84" y="218"/>
                      </a:lnTo>
                      <a:lnTo>
                        <a:pt x="51" y="218"/>
                      </a:lnTo>
                      <a:lnTo>
                        <a:pt x="51" y="27"/>
                      </a:lnTo>
                      <a:lnTo>
                        <a:pt x="51" y="27"/>
                      </a:lnTo>
                      <a:lnTo>
                        <a:pt x="7" y="48"/>
                      </a:lnTo>
                      <a:lnTo>
                        <a:pt x="0" y="26"/>
                      </a:lnTo>
                      <a:lnTo>
                        <a:pt x="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Freeform 41"/>
                <p:cNvSpPr>
                  <a:spLocks noEditPoints="1"/>
                </p:cNvSpPr>
                <p:nvPr/>
              </p:nvSpPr>
              <p:spPr bwMode="auto">
                <a:xfrm>
                  <a:off x="4265612" y="2927351"/>
                  <a:ext cx="134938" cy="179388"/>
                </a:xfrm>
                <a:custGeom>
                  <a:avLst/>
                  <a:gdLst>
                    <a:gd name="T0" fmla="*/ 85 w 170"/>
                    <a:gd name="T1" fmla="*/ 24 h 227"/>
                    <a:gd name="T2" fmla="*/ 71 w 170"/>
                    <a:gd name="T3" fmla="*/ 26 h 227"/>
                    <a:gd name="T4" fmla="*/ 59 w 170"/>
                    <a:gd name="T5" fmla="*/ 35 h 227"/>
                    <a:gd name="T6" fmla="*/ 48 w 170"/>
                    <a:gd name="T7" fmla="*/ 47 h 227"/>
                    <a:gd name="T8" fmla="*/ 41 w 170"/>
                    <a:gd name="T9" fmla="*/ 65 h 227"/>
                    <a:gd name="T10" fmla="*/ 36 w 170"/>
                    <a:gd name="T11" fmla="*/ 87 h 227"/>
                    <a:gd name="T12" fmla="*/ 34 w 170"/>
                    <a:gd name="T13" fmla="*/ 114 h 227"/>
                    <a:gd name="T14" fmla="*/ 36 w 170"/>
                    <a:gd name="T15" fmla="*/ 146 h 227"/>
                    <a:gd name="T16" fmla="*/ 43 w 170"/>
                    <a:gd name="T17" fmla="*/ 170 h 227"/>
                    <a:gd name="T18" fmla="*/ 54 w 170"/>
                    <a:gd name="T19" fmla="*/ 188 h 227"/>
                    <a:gd name="T20" fmla="*/ 67 w 170"/>
                    <a:gd name="T21" fmla="*/ 199 h 227"/>
                    <a:gd name="T22" fmla="*/ 85 w 170"/>
                    <a:gd name="T23" fmla="*/ 203 h 227"/>
                    <a:gd name="T24" fmla="*/ 102 w 170"/>
                    <a:gd name="T25" fmla="*/ 201 h 227"/>
                    <a:gd name="T26" fmla="*/ 114 w 170"/>
                    <a:gd name="T27" fmla="*/ 192 h 227"/>
                    <a:gd name="T28" fmla="*/ 124 w 170"/>
                    <a:gd name="T29" fmla="*/ 179 h 227"/>
                    <a:gd name="T30" fmla="*/ 132 w 170"/>
                    <a:gd name="T31" fmla="*/ 161 h 227"/>
                    <a:gd name="T32" fmla="*/ 136 w 170"/>
                    <a:gd name="T33" fmla="*/ 139 h 227"/>
                    <a:gd name="T34" fmla="*/ 137 w 170"/>
                    <a:gd name="T35" fmla="*/ 113 h 227"/>
                    <a:gd name="T36" fmla="*/ 136 w 170"/>
                    <a:gd name="T37" fmla="*/ 87 h 227"/>
                    <a:gd name="T38" fmla="*/ 132 w 170"/>
                    <a:gd name="T39" fmla="*/ 66 h 227"/>
                    <a:gd name="T40" fmla="*/ 125 w 170"/>
                    <a:gd name="T41" fmla="*/ 48 h 227"/>
                    <a:gd name="T42" fmla="*/ 114 w 170"/>
                    <a:gd name="T43" fmla="*/ 35 h 227"/>
                    <a:gd name="T44" fmla="*/ 102 w 170"/>
                    <a:gd name="T45" fmla="*/ 26 h 227"/>
                    <a:gd name="T46" fmla="*/ 85 w 170"/>
                    <a:gd name="T47" fmla="*/ 24 h 227"/>
                    <a:gd name="T48" fmla="*/ 88 w 170"/>
                    <a:gd name="T49" fmla="*/ 0 h 227"/>
                    <a:gd name="T50" fmla="*/ 113 w 170"/>
                    <a:gd name="T51" fmla="*/ 5 h 227"/>
                    <a:gd name="T52" fmla="*/ 133 w 170"/>
                    <a:gd name="T53" fmla="*/ 14 h 227"/>
                    <a:gd name="T54" fmla="*/ 150 w 170"/>
                    <a:gd name="T55" fmla="*/ 31 h 227"/>
                    <a:gd name="T56" fmla="*/ 161 w 170"/>
                    <a:gd name="T57" fmla="*/ 51 h 227"/>
                    <a:gd name="T58" fmla="*/ 169 w 170"/>
                    <a:gd name="T59" fmla="*/ 79 h 227"/>
                    <a:gd name="T60" fmla="*/ 170 w 170"/>
                    <a:gd name="T61" fmla="*/ 112 h 227"/>
                    <a:gd name="T62" fmla="*/ 167 w 170"/>
                    <a:gd name="T63" fmla="*/ 146 h 227"/>
                    <a:gd name="T64" fmla="*/ 161 w 170"/>
                    <a:gd name="T65" fmla="*/ 175 h 227"/>
                    <a:gd name="T66" fmla="*/ 148 w 170"/>
                    <a:gd name="T67" fmla="*/ 197 h 227"/>
                    <a:gd name="T68" fmla="*/ 130 w 170"/>
                    <a:gd name="T69" fmla="*/ 213 h 227"/>
                    <a:gd name="T70" fmla="*/ 108 w 170"/>
                    <a:gd name="T71" fmla="*/ 223 h 227"/>
                    <a:gd name="T72" fmla="*/ 84 w 170"/>
                    <a:gd name="T73" fmla="*/ 227 h 227"/>
                    <a:gd name="T74" fmla="*/ 60 w 170"/>
                    <a:gd name="T75" fmla="*/ 224 h 227"/>
                    <a:gd name="T76" fmla="*/ 40 w 170"/>
                    <a:gd name="T77" fmla="*/ 213 h 227"/>
                    <a:gd name="T78" fmla="*/ 23 w 170"/>
                    <a:gd name="T79" fmla="*/ 198 h 227"/>
                    <a:gd name="T80" fmla="*/ 11 w 170"/>
                    <a:gd name="T81" fmla="*/ 176 h 227"/>
                    <a:gd name="T82" fmla="*/ 3 w 170"/>
                    <a:gd name="T83" fmla="*/ 147 h 227"/>
                    <a:gd name="T84" fmla="*/ 0 w 170"/>
                    <a:gd name="T85" fmla="*/ 114 h 227"/>
                    <a:gd name="T86" fmla="*/ 2 w 170"/>
                    <a:gd name="T87" fmla="*/ 85 h 227"/>
                    <a:gd name="T88" fmla="*/ 8 w 170"/>
                    <a:gd name="T89" fmla="*/ 59 h 227"/>
                    <a:gd name="T90" fmla="*/ 18 w 170"/>
                    <a:gd name="T91" fmla="*/ 39 h 227"/>
                    <a:gd name="T92" fmla="*/ 32 w 170"/>
                    <a:gd name="T93" fmla="*/ 22 h 227"/>
                    <a:gd name="T94" fmla="*/ 48 w 170"/>
                    <a:gd name="T95" fmla="*/ 10 h 227"/>
                    <a:gd name="T96" fmla="*/ 66 w 170"/>
                    <a:gd name="T97" fmla="*/ 3 h 227"/>
                    <a:gd name="T98" fmla="*/ 88 w 170"/>
                    <a:gd name="T99"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227">
                      <a:moveTo>
                        <a:pt x="85" y="24"/>
                      </a:moveTo>
                      <a:lnTo>
                        <a:pt x="71" y="26"/>
                      </a:lnTo>
                      <a:lnTo>
                        <a:pt x="59" y="35"/>
                      </a:lnTo>
                      <a:lnTo>
                        <a:pt x="48" y="47"/>
                      </a:lnTo>
                      <a:lnTo>
                        <a:pt x="41" y="65"/>
                      </a:lnTo>
                      <a:lnTo>
                        <a:pt x="36" y="87"/>
                      </a:lnTo>
                      <a:lnTo>
                        <a:pt x="34" y="114"/>
                      </a:lnTo>
                      <a:lnTo>
                        <a:pt x="36" y="146"/>
                      </a:lnTo>
                      <a:lnTo>
                        <a:pt x="43" y="170"/>
                      </a:lnTo>
                      <a:lnTo>
                        <a:pt x="54" y="188"/>
                      </a:lnTo>
                      <a:lnTo>
                        <a:pt x="67" y="199"/>
                      </a:lnTo>
                      <a:lnTo>
                        <a:pt x="85" y="203"/>
                      </a:lnTo>
                      <a:lnTo>
                        <a:pt x="102" y="201"/>
                      </a:lnTo>
                      <a:lnTo>
                        <a:pt x="114" y="192"/>
                      </a:lnTo>
                      <a:lnTo>
                        <a:pt x="124" y="179"/>
                      </a:lnTo>
                      <a:lnTo>
                        <a:pt x="132" y="161"/>
                      </a:lnTo>
                      <a:lnTo>
                        <a:pt x="136" y="139"/>
                      </a:lnTo>
                      <a:lnTo>
                        <a:pt x="137" y="113"/>
                      </a:lnTo>
                      <a:lnTo>
                        <a:pt x="136" y="87"/>
                      </a:lnTo>
                      <a:lnTo>
                        <a:pt x="132" y="66"/>
                      </a:lnTo>
                      <a:lnTo>
                        <a:pt x="125" y="48"/>
                      </a:lnTo>
                      <a:lnTo>
                        <a:pt x="114" y="35"/>
                      </a:lnTo>
                      <a:lnTo>
                        <a:pt x="102" y="26"/>
                      </a:lnTo>
                      <a:lnTo>
                        <a:pt x="85" y="24"/>
                      </a:lnTo>
                      <a:close/>
                      <a:moveTo>
                        <a:pt x="88" y="0"/>
                      </a:moveTo>
                      <a:lnTo>
                        <a:pt x="113" y="5"/>
                      </a:lnTo>
                      <a:lnTo>
                        <a:pt x="133" y="14"/>
                      </a:lnTo>
                      <a:lnTo>
                        <a:pt x="150" y="31"/>
                      </a:lnTo>
                      <a:lnTo>
                        <a:pt x="161" y="51"/>
                      </a:lnTo>
                      <a:lnTo>
                        <a:pt x="169" y="79"/>
                      </a:lnTo>
                      <a:lnTo>
                        <a:pt x="170" y="112"/>
                      </a:lnTo>
                      <a:lnTo>
                        <a:pt x="167" y="146"/>
                      </a:lnTo>
                      <a:lnTo>
                        <a:pt x="161" y="175"/>
                      </a:lnTo>
                      <a:lnTo>
                        <a:pt x="148" y="197"/>
                      </a:lnTo>
                      <a:lnTo>
                        <a:pt x="130" y="213"/>
                      </a:lnTo>
                      <a:lnTo>
                        <a:pt x="108" y="223"/>
                      </a:lnTo>
                      <a:lnTo>
                        <a:pt x="84" y="227"/>
                      </a:lnTo>
                      <a:lnTo>
                        <a:pt x="60" y="224"/>
                      </a:lnTo>
                      <a:lnTo>
                        <a:pt x="40" y="213"/>
                      </a:lnTo>
                      <a:lnTo>
                        <a:pt x="23" y="198"/>
                      </a:lnTo>
                      <a:lnTo>
                        <a:pt x="11" y="176"/>
                      </a:lnTo>
                      <a:lnTo>
                        <a:pt x="3" y="147"/>
                      </a:lnTo>
                      <a:lnTo>
                        <a:pt x="0" y="114"/>
                      </a:lnTo>
                      <a:lnTo>
                        <a:pt x="2" y="85"/>
                      </a:lnTo>
                      <a:lnTo>
                        <a:pt x="8" y="59"/>
                      </a:lnTo>
                      <a:lnTo>
                        <a:pt x="18" y="39"/>
                      </a:lnTo>
                      <a:lnTo>
                        <a:pt x="32" y="22"/>
                      </a:lnTo>
                      <a:lnTo>
                        <a:pt x="48" y="10"/>
                      </a:lnTo>
                      <a:lnTo>
                        <a:pt x="66" y="3"/>
                      </a:lnTo>
                      <a:lnTo>
                        <a:pt x="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Freeform 42"/>
                <p:cNvSpPr>
                  <a:spLocks/>
                </p:cNvSpPr>
                <p:nvPr/>
              </p:nvSpPr>
              <p:spPr bwMode="auto">
                <a:xfrm>
                  <a:off x="4443412" y="2930526"/>
                  <a:ext cx="66675" cy="173038"/>
                </a:xfrm>
                <a:custGeom>
                  <a:avLst/>
                  <a:gdLst>
                    <a:gd name="T0" fmla="*/ 55 w 84"/>
                    <a:gd name="T1" fmla="*/ 0 h 218"/>
                    <a:gd name="T2" fmla="*/ 84 w 84"/>
                    <a:gd name="T3" fmla="*/ 0 h 218"/>
                    <a:gd name="T4" fmla="*/ 84 w 84"/>
                    <a:gd name="T5" fmla="*/ 218 h 218"/>
                    <a:gd name="T6" fmla="*/ 51 w 84"/>
                    <a:gd name="T7" fmla="*/ 218 h 218"/>
                    <a:gd name="T8" fmla="*/ 51 w 84"/>
                    <a:gd name="T9" fmla="*/ 27 h 218"/>
                    <a:gd name="T10" fmla="*/ 51 w 84"/>
                    <a:gd name="T11" fmla="*/ 27 h 218"/>
                    <a:gd name="T12" fmla="*/ 7 w 84"/>
                    <a:gd name="T13" fmla="*/ 48 h 218"/>
                    <a:gd name="T14" fmla="*/ 0 w 84"/>
                    <a:gd name="T15" fmla="*/ 26 h 218"/>
                    <a:gd name="T16" fmla="*/ 55 w 84"/>
                    <a:gd name="T17"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218">
                      <a:moveTo>
                        <a:pt x="55" y="0"/>
                      </a:moveTo>
                      <a:lnTo>
                        <a:pt x="84" y="0"/>
                      </a:lnTo>
                      <a:lnTo>
                        <a:pt x="84" y="218"/>
                      </a:lnTo>
                      <a:lnTo>
                        <a:pt x="51" y="218"/>
                      </a:lnTo>
                      <a:lnTo>
                        <a:pt x="51" y="27"/>
                      </a:lnTo>
                      <a:lnTo>
                        <a:pt x="51" y="27"/>
                      </a:lnTo>
                      <a:lnTo>
                        <a:pt x="7" y="48"/>
                      </a:lnTo>
                      <a:lnTo>
                        <a:pt x="0" y="26"/>
                      </a:lnTo>
                      <a:lnTo>
                        <a:pt x="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Freeform 43"/>
                <p:cNvSpPr>
                  <a:spLocks/>
                </p:cNvSpPr>
                <p:nvPr/>
              </p:nvSpPr>
              <p:spPr bwMode="auto">
                <a:xfrm>
                  <a:off x="4602162" y="2930526"/>
                  <a:ext cx="66675" cy="173038"/>
                </a:xfrm>
                <a:custGeom>
                  <a:avLst/>
                  <a:gdLst>
                    <a:gd name="T0" fmla="*/ 55 w 83"/>
                    <a:gd name="T1" fmla="*/ 0 h 218"/>
                    <a:gd name="T2" fmla="*/ 83 w 83"/>
                    <a:gd name="T3" fmla="*/ 0 h 218"/>
                    <a:gd name="T4" fmla="*/ 83 w 83"/>
                    <a:gd name="T5" fmla="*/ 218 h 218"/>
                    <a:gd name="T6" fmla="*/ 50 w 83"/>
                    <a:gd name="T7" fmla="*/ 218 h 218"/>
                    <a:gd name="T8" fmla="*/ 50 w 83"/>
                    <a:gd name="T9" fmla="*/ 27 h 218"/>
                    <a:gd name="T10" fmla="*/ 50 w 83"/>
                    <a:gd name="T11" fmla="*/ 27 h 218"/>
                    <a:gd name="T12" fmla="*/ 7 w 83"/>
                    <a:gd name="T13" fmla="*/ 48 h 218"/>
                    <a:gd name="T14" fmla="*/ 0 w 83"/>
                    <a:gd name="T15" fmla="*/ 26 h 218"/>
                    <a:gd name="T16" fmla="*/ 55 w 83"/>
                    <a:gd name="T17"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218">
                      <a:moveTo>
                        <a:pt x="55" y="0"/>
                      </a:moveTo>
                      <a:lnTo>
                        <a:pt x="83" y="0"/>
                      </a:lnTo>
                      <a:lnTo>
                        <a:pt x="83" y="218"/>
                      </a:lnTo>
                      <a:lnTo>
                        <a:pt x="50" y="218"/>
                      </a:lnTo>
                      <a:lnTo>
                        <a:pt x="50" y="27"/>
                      </a:lnTo>
                      <a:lnTo>
                        <a:pt x="50" y="27"/>
                      </a:lnTo>
                      <a:lnTo>
                        <a:pt x="7" y="48"/>
                      </a:lnTo>
                      <a:lnTo>
                        <a:pt x="0" y="26"/>
                      </a:lnTo>
                      <a:lnTo>
                        <a:pt x="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Freeform 44"/>
                <p:cNvSpPr>
                  <a:spLocks noEditPoints="1"/>
                </p:cNvSpPr>
                <p:nvPr/>
              </p:nvSpPr>
              <p:spPr bwMode="auto">
                <a:xfrm>
                  <a:off x="4738687" y="2927351"/>
                  <a:ext cx="134938" cy="179388"/>
                </a:xfrm>
                <a:custGeom>
                  <a:avLst/>
                  <a:gdLst>
                    <a:gd name="T0" fmla="*/ 84 w 169"/>
                    <a:gd name="T1" fmla="*/ 24 h 227"/>
                    <a:gd name="T2" fmla="*/ 71 w 169"/>
                    <a:gd name="T3" fmla="*/ 26 h 227"/>
                    <a:gd name="T4" fmla="*/ 58 w 169"/>
                    <a:gd name="T5" fmla="*/ 35 h 227"/>
                    <a:gd name="T6" fmla="*/ 47 w 169"/>
                    <a:gd name="T7" fmla="*/ 47 h 227"/>
                    <a:gd name="T8" fmla="*/ 39 w 169"/>
                    <a:gd name="T9" fmla="*/ 65 h 227"/>
                    <a:gd name="T10" fmla="*/ 35 w 169"/>
                    <a:gd name="T11" fmla="*/ 87 h 227"/>
                    <a:gd name="T12" fmla="*/ 32 w 169"/>
                    <a:gd name="T13" fmla="*/ 114 h 227"/>
                    <a:gd name="T14" fmla="*/ 35 w 169"/>
                    <a:gd name="T15" fmla="*/ 146 h 227"/>
                    <a:gd name="T16" fmla="*/ 42 w 169"/>
                    <a:gd name="T17" fmla="*/ 170 h 227"/>
                    <a:gd name="T18" fmla="*/ 53 w 169"/>
                    <a:gd name="T19" fmla="*/ 188 h 227"/>
                    <a:gd name="T20" fmla="*/ 67 w 169"/>
                    <a:gd name="T21" fmla="*/ 199 h 227"/>
                    <a:gd name="T22" fmla="*/ 84 w 169"/>
                    <a:gd name="T23" fmla="*/ 203 h 227"/>
                    <a:gd name="T24" fmla="*/ 100 w 169"/>
                    <a:gd name="T25" fmla="*/ 201 h 227"/>
                    <a:gd name="T26" fmla="*/ 113 w 169"/>
                    <a:gd name="T27" fmla="*/ 192 h 227"/>
                    <a:gd name="T28" fmla="*/ 123 w 169"/>
                    <a:gd name="T29" fmla="*/ 179 h 227"/>
                    <a:gd name="T30" fmla="*/ 130 w 169"/>
                    <a:gd name="T31" fmla="*/ 161 h 227"/>
                    <a:gd name="T32" fmla="*/ 134 w 169"/>
                    <a:gd name="T33" fmla="*/ 139 h 227"/>
                    <a:gd name="T34" fmla="*/ 135 w 169"/>
                    <a:gd name="T35" fmla="*/ 113 h 227"/>
                    <a:gd name="T36" fmla="*/ 134 w 169"/>
                    <a:gd name="T37" fmla="*/ 87 h 227"/>
                    <a:gd name="T38" fmla="*/ 130 w 169"/>
                    <a:gd name="T39" fmla="*/ 66 h 227"/>
                    <a:gd name="T40" fmla="*/ 123 w 169"/>
                    <a:gd name="T41" fmla="*/ 48 h 227"/>
                    <a:gd name="T42" fmla="*/ 113 w 169"/>
                    <a:gd name="T43" fmla="*/ 35 h 227"/>
                    <a:gd name="T44" fmla="*/ 101 w 169"/>
                    <a:gd name="T45" fmla="*/ 26 h 227"/>
                    <a:gd name="T46" fmla="*/ 84 w 169"/>
                    <a:gd name="T47" fmla="*/ 24 h 227"/>
                    <a:gd name="T48" fmla="*/ 87 w 169"/>
                    <a:gd name="T49" fmla="*/ 0 h 227"/>
                    <a:gd name="T50" fmla="*/ 111 w 169"/>
                    <a:gd name="T51" fmla="*/ 5 h 227"/>
                    <a:gd name="T52" fmla="*/ 131 w 169"/>
                    <a:gd name="T53" fmla="*/ 14 h 227"/>
                    <a:gd name="T54" fmla="*/ 148 w 169"/>
                    <a:gd name="T55" fmla="*/ 31 h 227"/>
                    <a:gd name="T56" fmla="*/ 160 w 169"/>
                    <a:gd name="T57" fmla="*/ 51 h 227"/>
                    <a:gd name="T58" fmla="*/ 167 w 169"/>
                    <a:gd name="T59" fmla="*/ 79 h 227"/>
                    <a:gd name="T60" fmla="*/ 169 w 169"/>
                    <a:gd name="T61" fmla="*/ 112 h 227"/>
                    <a:gd name="T62" fmla="*/ 167 w 169"/>
                    <a:gd name="T63" fmla="*/ 146 h 227"/>
                    <a:gd name="T64" fmla="*/ 160 w 169"/>
                    <a:gd name="T65" fmla="*/ 175 h 227"/>
                    <a:gd name="T66" fmla="*/ 148 w 169"/>
                    <a:gd name="T67" fmla="*/ 197 h 227"/>
                    <a:gd name="T68" fmla="*/ 130 w 169"/>
                    <a:gd name="T69" fmla="*/ 213 h 227"/>
                    <a:gd name="T70" fmla="*/ 108 w 169"/>
                    <a:gd name="T71" fmla="*/ 223 h 227"/>
                    <a:gd name="T72" fmla="*/ 83 w 169"/>
                    <a:gd name="T73" fmla="*/ 227 h 227"/>
                    <a:gd name="T74" fmla="*/ 60 w 169"/>
                    <a:gd name="T75" fmla="*/ 224 h 227"/>
                    <a:gd name="T76" fmla="*/ 39 w 169"/>
                    <a:gd name="T77" fmla="*/ 213 h 227"/>
                    <a:gd name="T78" fmla="*/ 23 w 169"/>
                    <a:gd name="T79" fmla="*/ 198 h 227"/>
                    <a:gd name="T80" fmla="*/ 10 w 169"/>
                    <a:gd name="T81" fmla="*/ 176 h 227"/>
                    <a:gd name="T82" fmla="*/ 2 w 169"/>
                    <a:gd name="T83" fmla="*/ 147 h 227"/>
                    <a:gd name="T84" fmla="*/ 0 w 169"/>
                    <a:gd name="T85" fmla="*/ 114 h 227"/>
                    <a:gd name="T86" fmla="*/ 1 w 169"/>
                    <a:gd name="T87" fmla="*/ 85 h 227"/>
                    <a:gd name="T88" fmla="*/ 8 w 169"/>
                    <a:gd name="T89" fmla="*/ 59 h 227"/>
                    <a:gd name="T90" fmla="*/ 17 w 169"/>
                    <a:gd name="T91" fmla="*/ 39 h 227"/>
                    <a:gd name="T92" fmla="*/ 31 w 169"/>
                    <a:gd name="T93" fmla="*/ 22 h 227"/>
                    <a:gd name="T94" fmla="*/ 47 w 169"/>
                    <a:gd name="T95" fmla="*/ 10 h 227"/>
                    <a:gd name="T96" fmla="*/ 65 w 169"/>
                    <a:gd name="T97" fmla="*/ 3 h 227"/>
                    <a:gd name="T98" fmla="*/ 87 w 169"/>
                    <a:gd name="T99"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9" h="227">
                      <a:moveTo>
                        <a:pt x="84" y="24"/>
                      </a:moveTo>
                      <a:lnTo>
                        <a:pt x="71" y="26"/>
                      </a:lnTo>
                      <a:lnTo>
                        <a:pt x="58" y="35"/>
                      </a:lnTo>
                      <a:lnTo>
                        <a:pt x="47" y="47"/>
                      </a:lnTo>
                      <a:lnTo>
                        <a:pt x="39" y="65"/>
                      </a:lnTo>
                      <a:lnTo>
                        <a:pt x="35" y="87"/>
                      </a:lnTo>
                      <a:lnTo>
                        <a:pt x="32" y="114"/>
                      </a:lnTo>
                      <a:lnTo>
                        <a:pt x="35" y="146"/>
                      </a:lnTo>
                      <a:lnTo>
                        <a:pt x="42" y="170"/>
                      </a:lnTo>
                      <a:lnTo>
                        <a:pt x="53" y="188"/>
                      </a:lnTo>
                      <a:lnTo>
                        <a:pt x="67" y="199"/>
                      </a:lnTo>
                      <a:lnTo>
                        <a:pt x="84" y="203"/>
                      </a:lnTo>
                      <a:lnTo>
                        <a:pt x="100" y="201"/>
                      </a:lnTo>
                      <a:lnTo>
                        <a:pt x="113" y="192"/>
                      </a:lnTo>
                      <a:lnTo>
                        <a:pt x="123" y="179"/>
                      </a:lnTo>
                      <a:lnTo>
                        <a:pt x="130" y="161"/>
                      </a:lnTo>
                      <a:lnTo>
                        <a:pt x="134" y="139"/>
                      </a:lnTo>
                      <a:lnTo>
                        <a:pt x="135" y="113"/>
                      </a:lnTo>
                      <a:lnTo>
                        <a:pt x="134" y="87"/>
                      </a:lnTo>
                      <a:lnTo>
                        <a:pt x="130" y="66"/>
                      </a:lnTo>
                      <a:lnTo>
                        <a:pt x="123" y="48"/>
                      </a:lnTo>
                      <a:lnTo>
                        <a:pt x="113" y="35"/>
                      </a:lnTo>
                      <a:lnTo>
                        <a:pt x="101" y="26"/>
                      </a:lnTo>
                      <a:lnTo>
                        <a:pt x="84" y="24"/>
                      </a:lnTo>
                      <a:close/>
                      <a:moveTo>
                        <a:pt x="87" y="0"/>
                      </a:moveTo>
                      <a:lnTo>
                        <a:pt x="111" y="5"/>
                      </a:lnTo>
                      <a:lnTo>
                        <a:pt x="131" y="14"/>
                      </a:lnTo>
                      <a:lnTo>
                        <a:pt x="148" y="31"/>
                      </a:lnTo>
                      <a:lnTo>
                        <a:pt x="160" y="51"/>
                      </a:lnTo>
                      <a:lnTo>
                        <a:pt x="167" y="79"/>
                      </a:lnTo>
                      <a:lnTo>
                        <a:pt x="169" y="112"/>
                      </a:lnTo>
                      <a:lnTo>
                        <a:pt x="167" y="146"/>
                      </a:lnTo>
                      <a:lnTo>
                        <a:pt x="160" y="175"/>
                      </a:lnTo>
                      <a:lnTo>
                        <a:pt x="148" y="197"/>
                      </a:lnTo>
                      <a:lnTo>
                        <a:pt x="130" y="213"/>
                      </a:lnTo>
                      <a:lnTo>
                        <a:pt x="108" y="223"/>
                      </a:lnTo>
                      <a:lnTo>
                        <a:pt x="83" y="227"/>
                      </a:lnTo>
                      <a:lnTo>
                        <a:pt x="60" y="224"/>
                      </a:lnTo>
                      <a:lnTo>
                        <a:pt x="39" y="213"/>
                      </a:lnTo>
                      <a:lnTo>
                        <a:pt x="23" y="198"/>
                      </a:lnTo>
                      <a:lnTo>
                        <a:pt x="10" y="176"/>
                      </a:lnTo>
                      <a:lnTo>
                        <a:pt x="2" y="147"/>
                      </a:lnTo>
                      <a:lnTo>
                        <a:pt x="0" y="114"/>
                      </a:lnTo>
                      <a:lnTo>
                        <a:pt x="1" y="85"/>
                      </a:lnTo>
                      <a:lnTo>
                        <a:pt x="8" y="59"/>
                      </a:lnTo>
                      <a:lnTo>
                        <a:pt x="17" y="39"/>
                      </a:lnTo>
                      <a:lnTo>
                        <a:pt x="31" y="22"/>
                      </a:lnTo>
                      <a:lnTo>
                        <a:pt x="47" y="10"/>
                      </a:lnTo>
                      <a:lnTo>
                        <a:pt x="65" y="3"/>
                      </a:lnTo>
                      <a:lnTo>
                        <a:pt x="8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Freeform 45"/>
                <p:cNvSpPr>
                  <a:spLocks noEditPoints="1"/>
                </p:cNvSpPr>
                <p:nvPr/>
              </p:nvSpPr>
              <p:spPr bwMode="auto">
                <a:xfrm>
                  <a:off x="4897437" y="2927351"/>
                  <a:ext cx="134938" cy="179388"/>
                </a:xfrm>
                <a:custGeom>
                  <a:avLst/>
                  <a:gdLst>
                    <a:gd name="T0" fmla="*/ 85 w 170"/>
                    <a:gd name="T1" fmla="*/ 24 h 227"/>
                    <a:gd name="T2" fmla="*/ 72 w 170"/>
                    <a:gd name="T3" fmla="*/ 26 h 227"/>
                    <a:gd name="T4" fmla="*/ 59 w 170"/>
                    <a:gd name="T5" fmla="*/ 35 h 227"/>
                    <a:gd name="T6" fmla="*/ 48 w 170"/>
                    <a:gd name="T7" fmla="*/ 47 h 227"/>
                    <a:gd name="T8" fmla="*/ 40 w 170"/>
                    <a:gd name="T9" fmla="*/ 65 h 227"/>
                    <a:gd name="T10" fmla="*/ 36 w 170"/>
                    <a:gd name="T11" fmla="*/ 87 h 227"/>
                    <a:gd name="T12" fmla="*/ 33 w 170"/>
                    <a:gd name="T13" fmla="*/ 114 h 227"/>
                    <a:gd name="T14" fmla="*/ 36 w 170"/>
                    <a:gd name="T15" fmla="*/ 146 h 227"/>
                    <a:gd name="T16" fmla="*/ 43 w 170"/>
                    <a:gd name="T17" fmla="*/ 170 h 227"/>
                    <a:gd name="T18" fmla="*/ 54 w 170"/>
                    <a:gd name="T19" fmla="*/ 188 h 227"/>
                    <a:gd name="T20" fmla="*/ 67 w 170"/>
                    <a:gd name="T21" fmla="*/ 199 h 227"/>
                    <a:gd name="T22" fmla="*/ 85 w 170"/>
                    <a:gd name="T23" fmla="*/ 203 h 227"/>
                    <a:gd name="T24" fmla="*/ 100 w 170"/>
                    <a:gd name="T25" fmla="*/ 201 h 227"/>
                    <a:gd name="T26" fmla="*/ 114 w 170"/>
                    <a:gd name="T27" fmla="*/ 192 h 227"/>
                    <a:gd name="T28" fmla="*/ 124 w 170"/>
                    <a:gd name="T29" fmla="*/ 179 h 227"/>
                    <a:gd name="T30" fmla="*/ 131 w 170"/>
                    <a:gd name="T31" fmla="*/ 161 h 227"/>
                    <a:gd name="T32" fmla="*/ 135 w 170"/>
                    <a:gd name="T33" fmla="*/ 139 h 227"/>
                    <a:gd name="T34" fmla="*/ 136 w 170"/>
                    <a:gd name="T35" fmla="*/ 113 h 227"/>
                    <a:gd name="T36" fmla="*/ 135 w 170"/>
                    <a:gd name="T37" fmla="*/ 87 h 227"/>
                    <a:gd name="T38" fmla="*/ 131 w 170"/>
                    <a:gd name="T39" fmla="*/ 66 h 227"/>
                    <a:gd name="T40" fmla="*/ 124 w 170"/>
                    <a:gd name="T41" fmla="*/ 48 h 227"/>
                    <a:gd name="T42" fmla="*/ 114 w 170"/>
                    <a:gd name="T43" fmla="*/ 35 h 227"/>
                    <a:gd name="T44" fmla="*/ 102 w 170"/>
                    <a:gd name="T45" fmla="*/ 26 h 227"/>
                    <a:gd name="T46" fmla="*/ 85 w 170"/>
                    <a:gd name="T47" fmla="*/ 24 h 227"/>
                    <a:gd name="T48" fmla="*/ 87 w 170"/>
                    <a:gd name="T49" fmla="*/ 0 h 227"/>
                    <a:gd name="T50" fmla="*/ 111 w 170"/>
                    <a:gd name="T51" fmla="*/ 5 h 227"/>
                    <a:gd name="T52" fmla="*/ 132 w 170"/>
                    <a:gd name="T53" fmla="*/ 14 h 227"/>
                    <a:gd name="T54" fmla="*/ 148 w 170"/>
                    <a:gd name="T55" fmla="*/ 31 h 227"/>
                    <a:gd name="T56" fmla="*/ 161 w 170"/>
                    <a:gd name="T57" fmla="*/ 51 h 227"/>
                    <a:gd name="T58" fmla="*/ 168 w 170"/>
                    <a:gd name="T59" fmla="*/ 79 h 227"/>
                    <a:gd name="T60" fmla="*/ 170 w 170"/>
                    <a:gd name="T61" fmla="*/ 112 h 227"/>
                    <a:gd name="T62" fmla="*/ 168 w 170"/>
                    <a:gd name="T63" fmla="*/ 146 h 227"/>
                    <a:gd name="T64" fmla="*/ 161 w 170"/>
                    <a:gd name="T65" fmla="*/ 175 h 227"/>
                    <a:gd name="T66" fmla="*/ 148 w 170"/>
                    <a:gd name="T67" fmla="*/ 197 h 227"/>
                    <a:gd name="T68" fmla="*/ 131 w 170"/>
                    <a:gd name="T69" fmla="*/ 213 h 227"/>
                    <a:gd name="T70" fmla="*/ 109 w 170"/>
                    <a:gd name="T71" fmla="*/ 223 h 227"/>
                    <a:gd name="T72" fmla="*/ 83 w 170"/>
                    <a:gd name="T73" fmla="*/ 227 h 227"/>
                    <a:gd name="T74" fmla="*/ 59 w 170"/>
                    <a:gd name="T75" fmla="*/ 224 h 227"/>
                    <a:gd name="T76" fmla="*/ 40 w 170"/>
                    <a:gd name="T77" fmla="*/ 213 h 227"/>
                    <a:gd name="T78" fmla="*/ 24 w 170"/>
                    <a:gd name="T79" fmla="*/ 198 h 227"/>
                    <a:gd name="T80" fmla="*/ 11 w 170"/>
                    <a:gd name="T81" fmla="*/ 176 h 227"/>
                    <a:gd name="T82" fmla="*/ 3 w 170"/>
                    <a:gd name="T83" fmla="*/ 147 h 227"/>
                    <a:gd name="T84" fmla="*/ 0 w 170"/>
                    <a:gd name="T85" fmla="*/ 114 h 227"/>
                    <a:gd name="T86" fmla="*/ 2 w 170"/>
                    <a:gd name="T87" fmla="*/ 85 h 227"/>
                    <a:gd name="T88" fmla="*/ 9 w 170"/>
                    <a:gd name="T89" fmla="*/ 59 h 227"/>
                    <a:gd name="T90" fmla="*/ 18 w 170"/>
                    <a:gd name="T91" fmla="*/ 39 h 227"/>
                    <a:gd name="T92" fmla="*/ 32 w 170"/>
                    <a:gd name="T93" fmla="*/ 22 h 227"/>
                    <a:gd name="T94" fmla="*/ 48 w 170"/>
                    <a:gd name="T95" fmla="*/ 10 h 227"/>
                    <a:gd name="T96" fmla="*/ 66 w 170"/>
                    <a:gd name="T97" fmla="*/ 3 h 227"/>
                    <a:gd name="T98" fmla="*/ 87 w 170"/>
                    <a:gd name="T99"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227">
                      <a:moveTo>
                        <a:pt x="85" y="24"/>
                      </a:moveTo>
                      <a:lnTo>
                        <a:pt x="72" y="26"/>
                      </a:lnTo>
                      <a:lnTo>
                        <a:pt x="59" y="35"/>
                      </a:lnTo>
                      <a:lnTo>
                        <a:pt x="48" y="47"/>
                      </a:lnTo>
                      <a:lnTo>
                        <a:pt x="40" y="65"/>
                      </a:lnTo>
                      <a:lnTo>
                        <a:pt x="36" y="87"/>
                      </a:lnTo>
                      <a:lnTo>
                        <a:pt x="33" y="114"/>
                      </a:lnTo>
                      <a:lnTo>
                        <a:pt x="36" y="146"/>
                      </a:lnTo>
                      <a:lnTo>
                        <a:pt x="43" y="170"/>
                      </a:lnTo>
                      <a:lnTo>
                        <a:pt x="54" y="188"/>
                      </a:lnTo>
                      <a:lnTo>
                        <a:pt x="67" y="199"/>
                      </a:lnTo>
                      <a:lnTo>
                        <a:pt x="85" y="203"/>
                      </a:lnTo>
                      <a:lnTo>
                        <a:pt x="100" y="201"/>
                      </a:lnTo>
                      <a:lnTo>
                        <a:pt x="114" y="192"/>
                      </a:lnTo>
                      <a:lnTo>
                        <a:pt x="124" y="179"/>
                      </a:lnTo>
                      <a:lnTo>
                        <a:pt x="131" y="161"/>
                      </a:lnTo>
                      <a:lnTo>
                        <a:pt x="135" y="139"/>
                      </a:lnTo>
                      <a:lnTo>
                        <a:pt x="136" y="113"/>
                      </a:lnTo>
                      <a:lnTo>
                        <a:pt x="135" y="87"/>
                      </a:lnTo>
                      <a:lnTo>
                        <a:pt x="131" y="66"/>
                      </a:lnTo>
                      <a:lnTo>
                        <a:pt x="124" y="48"/>
                      </a:lnTo>
                      <a:lnTo>
                        <a:pt x="114" y="35"/>
                      </a:lnTo>
                      <a:lnTo>
                        <a:pt x="102" y="26"/>
                      </a:lnTo>
                      <a:lnTo>
                        <a:pt x="85" y="24"/>
                      </a:lnTo>
                      <a:close/>
                      <a:moveTo>
                        <a:pt x="87" y="0"/>
                      </a:moveTo>
                      <a:lnTo>
                        <a:pt x="111" y="5"/>
                      </a:lnTo>
                      <a:lnTo>
                        <a:pt x="132" y="14"/>
                      </a:lnTo>
                      <a:lnTo>
                        <a:pt x="148" y="31"/>
                      </a:lnTo>
                      <a:lnTo>
                        <a:pt x="161" y="51"/>
                      </a:lnTo>
                      <a:lnTo>
                        <a:pt x="168" y="79"/>
                      </a:lnTo>
                      <a:lnTo>
                        <a:pt x="170" y="112"/>
                      </a:lnTo>
                      <a:lnTo>
                        <a:pt x="168" y="146"/>
                      </a:lnTo>
                      <a:lnTo>
                        <a:pt x="161" y="175"/>
                      </a:lnTo>
                      <a:lnTo>
                        <a:pt x="148" y="197"/>
                      </a:lnTo>
                      <a:lnTo>
                        <a:pt x="131" y="213"/>
                      </a:lnTo>
                      <a:lnTo>
                        <a:pt x="109" y="223"/>
                      </a:lnTo>
                      <a:lnTo>
                        <a:pt x="83" y="227"/>
                      </a:lnTo>
                      <a:lnTo>
                        <a:pt x="59" y="224"/>
                      </a:lnTo>
                      <a:lnTo>
                        <a:pt x="40" y="213"/>
                      </a:lnTo>
                      <a:lnTo>
                        <a:pt x="24" y="198"/>
                      </a:lnTo>
                      <a:lnTo>
                        <a:pt x="11" y="176"/>
                      </a:lnTo>
                      <a:lnTo>
                        <a:pt x="3" y="147"/>
                      </a:lnTo>
                      <a:lnTo>
                        <a:pt x="0" y="114"/>
                      </a:lnTo>
                      <a:lnTo>
                        <a:pt x="2" y="85"/>
                      </a:lnTo>
                      <a:lnTo>
                        <a:pt x="9" y="59"/>
                      </a:lnTo>
                      <a:lnTo>
                        <a:pt x="18" y="39"/>
                      </a:lnTo>
                      <a:lnTo>
                        <a:pt x="32" y="22"/>
                      </a:lnTo>
                      <a:lnTo>
                        <a:pt x="48" y="10"/>
                      </a:lnTo>
                      <a:lnTo>
                        <a:pt x="66" y="3"/>
                      </a:lnTo>
                      <a:lnTo>
                        <a:pt x="8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Freeform 46"/>
                <p:cNvSpPr>
                  <a:spLocks noEditPoints="1"/>
                </p:cNvSpPr>
                <p:nvPr/>
              </p:nvSpPr>
              <p:spPr bwMode="auto">
                <a:xfrm>
                  <a:off x="3927475" y="3181351"/>
                  <a:ext cx="134938" cy="179388"/>
                </a:xfrm>
                <a:custGeom>
                  <a:avLst/>
                  <a:gdLst>
                    <a:gd name="T0" fmla="*/ 85 w 170"/>
                    <a:gd name="T1" fmla="*/ 23 h 226"/>
                    <a:gd name="T2" fmla="*/ 71 w 170"/>
                    <a:gd name="T3" fmla="*/ 26 h 226"/>
                    <a:gd name="T4" fmla="*/ 59 w 170"/>
                    <a:gd name="T5" fmla="*/ 34 h 226"/>
                    <a:gd name="T6" fmla="*/ 48 w 170"/>
                    <a:gd name="T7" fmla="*/ 47 h 226"/>
                    <a:gd name="T8" fmla="*/ 40 w 170"/>
                    <a:gd name="T9" fmla="*/ 64 h 226"/>
                    <a:gd name="T10" fmla="*/ 35 w 170"/>
                    <a:gd name="T11" fmla="*/ 86 h 226"/>
                    <a:gd name="T12" fmla="*/ 34 w 170"/>
                    <a:gd name="T13" fmla="*/ 114 h 226"/>
                    <a:gd name="T14" fmla="*/ 35 w 170"/>
                    <a:gd name="T15" fmla="*/ 145 h 226"/>
                    <a:gd name="T16" fmla="*/ 42 w 170"/>
                    <a:gd name="T17" fmla="*/ 170 h 226"/>
                    <a:gd name="T18" fmla="*/ 53 w 170"/>
                    <a:gd name="T19" fmla="*/ 188 h 226"/>
                    <a:gd name="T20" fmla="*/ 67 w 170"/>
                    <a:gd name="T21" fmla="*/ 199 h 226"/>
                    <a:gd name="T22" fmla="*/ 85 w 170"/>
                    <a:gd name="T23" fmla="*/ 203 h 226"/>
                    <a:gd name="T24" fmla="*/ 100 w 170"/>
                    <a:gd name="T25" fmla="*/ 200 h 226"/>
                    <a:gd name="T26" fmla="*/ 114 w 170"/>
                    <a:gd name="T27" fmla="*/ 192 h 226"/>
                    <a:gd name="T28" fmla="*/ 123 w 170"/>
                    <a:gd name="T29" fmla="*/ 178 h 226"/>
                    <a:gd name="T30" fmla="*/ 130 w 170"/>
                    <a:gd name="T31" fmla="*/ 160 h 226"/>
                    <a:gd name="T32" fmla="*/ 134 w 170"/>
                    <a:gd name="T33" fmla="*/ 139 h 226"/>
                    <a:gd name="T34" fmla="*/ 136 w 170"/>
                    <a:gd name="T35" fmla="*/ 112 h 226"/>
                    <a:gd name="T36" fmla="*/ 134 w 170"/>
                    <a:gd name="T37" fmla="*/ 86 h 226"/>
                    <a:gd name="T38" fmla="*/ 130 w 170"/>
                    <a:gd name="T39" fmla="*/ 66 h 226"/>
                    <a:gd name="T40" fmla="*/ 123 w 170"/>
                    <a:gd name="T41" fmla="*/ 48 h 226"/>
                    <a:gd name="T42" fmla="*/ 114 w 170"/>
                    <a:gd name="T43" fmla="*/ 34 h 226"/>
                    <a:gd name="T44" fmla="*/ 101 w 170"/>
                    <a:gd name="T45" fmla="*/ 26 h 226"/>
                    <a:gd name="T46" fmla="*/ 85 w 170"/>
                    <a:gd name="T47" fmla="*/ 23 h 226"/>
                    <a:gd name="T48" fmla="*/ 86 w 170"/>
                    <a:gd name="T49" fmla="*/ 0 h 226"/>
                    <a:gd name="T50" fmla="*/ 111 w 170"/>
                    <a:gd name="T51" fmla="*/ 4 h 226"/>
                    <a:gd name="T52" fmla="*/ 131 w 170"/>
                    <a:gd name="T53" fmla="*/ 14 h 226"/>
                    <a:gd name="T54" fmla="*/ 148 w 170"/>
                    <a:gd name="T55" fmla="*/ 30 h 226"/>
                    <a:gd name="T56" fmla="*/ 160 w 170"/>
                    <a:gd name="T57" fmla="*/ 51 h 226"/>
                    <a:gd name="T58" fmla="*/ 167 w 170"/>
                    <a:gd name="T59" fmla="*/ 78 h 226"/>
                    <a:gd name="T60" fmla="*/ 170 w 170"/>
                    <a:gd name="T61" fmla="*/ 111 h 226"/>
                    <a:gd name="T62" fmla="*/ 167 w 170"/>
                    <a:gd name="T63" fmla="*/ 145 h 226"/>
                    <a:gd name="T64" fmla="*/ 160 w 170"/>
                    <a:gd name="T65" fmla="*/ 174 h 226"/>
                    <a:gd name="T66" fmla="*/ 148 w 170"/>
                    <a:gd name="T67" fmla="*/ 196 h 226"/>
                    <a:gd name="T68" fmla="*/ 130 w 170"/>
                    <a:gd name="T69" fmla="*/ 213 h 226"/>
                    <a:gd name="T70" fmla="*/ 108 w 170"/>
                    <a:gd name="T71" fmla="*/ 222 h 226"/>
                    <a:gd name="T72" fmla="*/ 82 w 170"/>
                    <a:gd name="T73" fmla="*/ 226 h 226"/>
                    <a:gd name="T74" fmla="*/ 60 w 170"/>
                    <a:gd name="T75" fmla="*/ 222 h 226"/>
                    <a:gd name="T76" fmla="*/ 40 w 170"/>
                    <a:gd name="T77" fmla="*/ 213 h 226"/>
                    <a:gd name="T78" fmla="*/ 23 w 170"/>
                    <a:gd name="T79" fmla="*/ 197 h 226"/>
                    <a:gd name="T80" fmla="*/ 11 w 170"/>
                    <a:gd name="T81" fmla="*/ 176 h 226"/>
                    <a:gd name="T82" fmla="*/ 3 w 170"/>
                    <a:gd name="T83" fmla="*/ 147 h 226"/>
                    <a:gd name="T84" fmla="*/ 0 w 170"/>
                    <a:gd name="T85" fmla="*/ 114 h 226"/>
                    <a:gd name="T86" fmla="*/ 1 w 170"/>
                    <a:gd name="T87" fmla="*/ 85 h 226"/>
                    <a:gd name="T88" fmla="*/ 8 w 170"/>
                    <a:gd name="T89" fmla="*/ 59 h 226"/>
                    <a:gd name="T90" fmla="*/ 18 w 170"/>
                    <a:gd name="T91" fmla="*/ 38 h 226"/>
                    <a:gd name="T92" fmla="*/ 31 w 170"/>
                    <a:gd name="T93" fmla="*/ 22 h 226"/>
                    <a:gd name="T94" fmla="*/ 48 w 170"/>
                    <a:gd name="T95" fmla="*/ 10 h 226"/>
                    <a:gd name="T96" fmla="*/ 66 w 170"/>
                    <a:gd name="T97" fmla="*/ 3 h 226"/>
                    <a:gd name="T98" fmla="*/ 86 w 170"/>
                    <a:gd name="T99"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226">
                      <a:moveTo>
                        <a:pt x="85" y="23"/>
                      </a:moveTo>
                      <a:lnTo>
                        <a:pt x="71" y="26"/>
                      </a:lnTo>
                      <a:lnTo>
                        <a:pt x="59" y="34"/>
                      </a:lnTo>
                      <a:lnTo>
                        <a:pt x="48" y="47"/>
                      </a:lnTo>
                      <a:lnTo>
                        <a:pt x="40" y="64"/>
                      </a:lnTo>
                      <a:lnTo>
                        <a:pt x="35" y="86"/>
                      </a:lnTo>
                      <a:lnTo>
                        <a:pt x="34" y="114"/>
                      </a:lnTo>
                      <a:lnTo>
                        <a:pt x="35" y="145"/>
                      </a:lnTo>
                      <a:lnTo>
                        <a:pt x="42" y="170"/>
                      </a:lnTo>
                      <a:lnTo>
                        <a:pt x="53" y="188"/>
                      </a:lnTo>
                      <a:lnTo>
                        <a:pt x="67" y="199"/>
                      </a:lnTo>
                      <a:lnTo>
                        <a:pt x="85" y="203"/>
                      </a:lnTo>
                      <a:lnTo>
                        <a:pt x="100" y="200"/>
                      </a:lnTo>
                      <a:lnTo>
                        <a:pt x="114" y="192"/>
                      </a:lnTo>
                      <a:lnTo>
                        <a:pt x="123" y="178"/>
                      </a:lnTo>
                      <a:lnTo>
                        <a:pt x="130" y="160"/>
                      </a:lnTo>
                      <a:lnTo>
                        <a:pt x="134" y="139"/>
                      </a:lnTo>
                      <a:lnTo>
                        <a:pt x="136" y="112"/>
                      </a:lnTo>
                      <a:lnTo>
                        <a:pt x="134" y="86"/>
                      </a:lnTo>
                      <a:lnTo>
                        <a:pt x="130" y="66"/>
                      </a:lnTo>
                      <a:lnTo>
                        <a:pt x="123" y="48"/>
                      </a:lnTo>
                      <a:lnTo>
                        <a:pt x="114" y="34"/>
                      </a:lnTo>
                      <a:lnTo>
                        <a:pt x="101" y="26"/>
                      </a:lnTo>
                      <a:lnTo>
                        <a:pt x="85" y="23"/>
                      </a:lnTo>
                      <a:close/>
                      <a:moveTo>
                        <a:pt x="86" y="0"/>
                      </a:moveTo>
                      <a:lnTo>
                        <a:pt x="111" y="4"/>
                      </a:lnTo>
                      <a:lnTo>
                        <a:pt x="131" y="14"/>
                      </a:lnTo>
                      <a:lnTo>
                        <a:pt x="148" y="30"/>
                      </a:lnTo>
                      <a:lnTo>
                        <a:pt x="160" y="51"/>
                      </a:lnTo>
                      <a:lnTo>
                        <a:pt x="167" y="78"/>
                      </a:lnTo>
                      <a:lnTo>
                        <a:pt x="170" y="111"/>
                      </a:lnTo>
                      <a:lnTo>
                        <a:pt x="167" y="145"/>
                      </a:lnTo>
                      <a:lnTo>
                        <a:pt x="160" y="174"/>
                      </a:lnTo>
                      <a:lnTo>
                        <a:pt x="148" y="196"/>
                      </a:lnTo>
                      <a:lnTo>
                        <a:pt x="130" y="213"/>
                      </a:lnTo>
                      <a:lnTo>
                        <a:pt x="108" y="222"/>
                      </a:lnTo>
                      <a:lnTo>
                        <a:pt x="82" y="226"/>
                      </a:lnTo>
                      <a:lnTo>
                        <a:pt x="60" y="222"/>
                      </a:lnTo>
                      <a:lnTo>
                        <a:pt x="40" y="213"/>
                      </a:lnTo>
                      <a:lnTo>
                        <a:pt x="23" y="197"/>
                      </a:lnTo>
                      <a:lnTo>
                        <a:pt x="11" y="176"/>
                      </a:lnTo>
                      <a:lnTo>
                        <a:pt x="3" y="147"/>
                      </a:lnTo>
                      <a:lnTo>
                        <a:pt x="0" y="114"/>
                      </a:lnTo>
                      <a:lnTo>
                        <a:pt x="1" y="85"/>
                      </a:lnTo>
                      <a:lnTo>
                        <a:pt x="8" y="59"/>
                      </a:lnTo>
                      <a:lnTo>
                        <a:pt x="18" y="38"/>
                      </a:lnTo>
                      <a:lnTo>
                        <a:pt x="31" y="22"/>
                      </a:lnTo>
                      <a:lnTo>
                        <a:pt x="48" y="10"/>
                      </a:lnTo>
                      <a:lnTo>
                        <a:pt x="66" y="3"/>
                      </a:lnTo>
                      <a:lnTo>
                        <a:pt x="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Freeform 47"/>
                <p:cNvSpPr>
                  <a:spLocks/>
                </p:cNvSpPr>
                <p:nvPr/>
              </p:nvSpPr>
              <p:spPr bwMode="auto">
                <a:xfrm>
                  <a:off x="4105275" y="3184526"/>
                  <a:ext cx="66675" cy="173038"/>
                </a:xfrm>
                <a:custGeom>
                  <a:avLst/>
                  <a:gdLst>
                    <a:gd name="T0" fmla="*/ 54 w 83"/>
                    <a:gd name="T1" fmla="*/ 0 h 218"/>
                    <a:gd name="T2" fmla="*/ 83 w 83"/>
                    <a:gd name="T3" fmla="*/ 0 h 218"/>
                    <a:gd name="T4" fmla="*/ 83 w 83"/>
                    <a:gd name="T5" fmla="*/ 218 h 218"/>
                    <a:gd name="T6" fmla="*/ 50 w 83"/>
                    <a:gd name="T7" fmla="*/ 218 h 218"/>
                    <a:gd name="T8" fmla="*/ 50 w 83"/>
                    <a:gd name="T9" fmla="*/ 28 h 218"/>
                    <a:gd name="T10" fmla="*/ 50 w 83"/>
                    <a:gd name="T11" fmla="*/ 28 h 218"/>
                    <a:gd name="T12" fmla="*/ 6 w 83"/>
                    <a:gd name="T13" fmla="*/ 48 h 218"/>
                    <a:gd name="T14" fmla="*/ 0 w 83"/>
                    <a:gd name="T15" fmla="*/ 26 h 218"/>
                    <a:gd name="T16" fmla="*/ 54 w 83"/>
                    <a:gd name="T17"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218">
                      <a:moveTo>
                        <a:pt x="54" y="0"/>
                      </a:moveTo>
                      <a:lnTo>
                        <a:pt x="83" y="0"/>
                      </a:lnTo>
                      <a:lnTo>
                        <a:pt x="83" y="218"/>
                      </a:lnTo>
                      <a:lnTo>
                        <a:pt x="50" y="218"/>
                      </a:lnTo>
                      <a:lnTo>
                        <a:pt x="50" y="28"/>
                      </a:lnTo>
                      <a:lnTo>
                        <a:pt x="50" y="28"/>
                      </a:lnTo>
                      <a:lnTo>
                        <a:pt x="6" y="48"/>
                      </a:lnTo>
                      <a:lnTo>
                        <a:pt x="0" y="26"/>
                      </a:ln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Freeform 48"/>
                <p:cNvSpPr>
                  <a:spLocks/>
                </p:cNvSpPr>
                <p:nvPr/>
              </p:nvSpPr>
              <p:spPr bwMode="auto">
                <a:xfrm>
                  <a:off x="4264025" y="3184526"/>
                  <a:ext cx="66675" cy="173038"/>
                </a:xfrm>
                <a:custGeom>
                  <a:avLst/>
                  <a:gdLst>
                    <a:gd name="T0" fmla="*/ 55 w 84"/>
                    <a:gd name="T1" fmla="*/ 0 h 218"/>
                    <a:gd name="T2" fmla="*/ 84 w 84"/>
                    <a:gd name="T3" fmla="*/ 0 h 218"/>
                    <a:gd name="T4" fmla="*/ 84 w 84"/>
                    <a:gd name="T5" fmla="*/ 218 h 218"/>
                    <a:gd name="T6" fmla="*/ 51 w 84"/>
                    <a:gd name="T7" fmla="*/ 218 h 218"/>
                    <a:gd name="T8" fmla="*/ 51 w 84"/>
                    <a:gd name="T9" fmla="*/ 28 h 218"/>
                    <a:gd name="T10" fmla="*/ 50 w 84"/>
                    <a:gd name="T11" fmla="*/ 28 h 218"/>
                    <a:gd name="T12" fmla="*/ 6 w 84"/>
                    <a:gd name="T13" fmla="*/ 48 h 218"/>
                    <a:gd name="T14" fmla="*/ 0 w 84"/>
                    <a:gd name="T15" fmla="*/ 26 h 218"/>
                    <a:gd name="T16" fmla="*/ 55 w 84"/>
                    <a:gd name="T17"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218">
                      <a:moveTo>
                        <a:pt x="55" y="0"/>
                      </a:moveTo>
                      <a:lnTo>
                        <a:pt x="84" y="0"/>
                      </a:lnTo>
                      <a:lnTo>
                        <a:pt x="84" y="218"/>
                      </a:lnTo>
                      <a:lnTo>
                        <a:pt x="51" y="218"/>
                      </a:lnTo>
                      <a:lnTo>
                        <a:pt x="51" y="28"/>
                      </a:lnTo>
                      <a:lnTo>
                        <a:pt x="50" y="28"/>
                      </a:lnTo>
                      <a:lnTo>
                        <a:pt x="6" y="48"/>
                      </a:lnTo>
                      <a:lnTo>
                        <a:pt x="0" y="26"/>
                      </a:lnTo>
                      <a:lnTo>
                        <a:pt x="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Freeform 49"/>
                <p:cNvSpPr>
                  <a:spLocks noEditPoints="1"/>
                </p:cNvSpPr>
                <p:nvPr/>
              </p:nvSpPr>
              <p:spPr bwMode="auto">
                <a:xfrm>
                  <a:off x="4398962" y="3181351"/>
                  <a:ext cx="136525" cy="179388"/>
                </a:xfrm>
                <a:custGeom>
                  <a:avLst/>
                  <a:gdLst>
                    <a:gd name="T0" fmla="*/ 86 w 171"/>
                    <a:gd name="T1" fmla="*/ 23 h 226"/>
                    <a:gd name="T2" fmla="*/ 72 w 171"/>
                    <a:gd name="T3" fmla="*/ 26 h 226"/>
                    <a:gd name="T4" fmla="*/ 60 w 171"/>
                    <a:gd name="T5" fmla="*/ 34 h 226"/>
                    <a:gd name="T6" fmla="*/ 49 w 171"/>
                    <a:gd name="T7" fmla="*/ 47 h 226"/>
                    <a:gd name="T8" fmla="*/ 41 w 171"/>
                    <a:gd name="T9" fmla="*/ 64 h 226"/>
                    <a:gd name="T10" fmla="*/ 37 w 171"/>
                    <a:gd name="T11" fmla="*/ 86 h 226"/>
                    <a:gd name="T12" fmla="*/ 34 w 171"/>
                    <a:gd name="T13" fmla="*/ 114 h 226"/>
                    <a:gd name="T14" fmla="*/ 37 w 171"/>
                    <a:gd name="T15" fmla="*/ 145 h 226"/>
                    <a:gd name="T16" fmla="*/ 44 w 171"/>
                    <a:gd name="T17" fmla="*/ 170 h 226"/>
                    <a:gd name="T18" fmla="*/ 55 w 171"/>
                    <a:gd name="T19" fmla="*/ 188 h 226"/>
                    <a:gd name="T20" fmla="*/ 68 w 171"/>
                    <a:gd name="T21" fmla="*/ 199 h 226"/>
                    <a:gd name="T22" fmla="*/ 86 w 171"/>
                    <a:gd name="T23" fmla="*/ 203 h 226"/>
                    <a:gd name="T24" fmla="*/ 101 w 171"/>
                    <a:gd name="T25" fmla="*/ 200 h 226"/>
                    <a:gd name="T26" fmla="*/ 115 w 171"/>
                    <a:gd name="T27" fmla="*/ 192 h 226"/>
                    <a:gd name="T28" fmla="*/ 125 w 171"/>
                    <a:gd name="T29" fmla="*/ 178 h 226"/>
                    <a:gd name="T30" fmla="*/ 131 w 171"/>
                    <a:gd name="T31" fmla="*/ 160 h 226"/>
                    <a:gd name="T32" fmla="*/ 136 w 171"/>
                    <a:gd name="T33" fmla="*/ 139 h 226"/>
                    <a:gd name="T34" fmla="*/ 137 w 171"/>
                    <a:gd name="T35" fmla="*/ 112 h 226"/>
                    <a:gd name="T36" fmla="*/ 136 w 171"/>
                    <a:gd name="T37" fmla="*/ 86 h 226"/>
                    <a:gd name="T38" fmla="*/ 131 w 171"/>
                    <a:gd name="T39" fmla="*/ 66 h 226"/>
                    <a:gd name="T40" fmla="*/ 125 w 171"/>
                    <a:gd name="T41" fmla="*/ 48 h 226"/>
                    <a:gd name="T42" fmla="*/ 115 w 171"/>
                    <a:gd name="T43" fmla="*/ 34 h 226"/>
                    <a:gd name="T44" fmla="*/ 103 w 171"/>
                    <a:gd name="T45" fmla="*/ 26 h 226"/>
                    <a:gd name="T46" fmla="*/ 86 w 171"/>
                    <a:gd name="T47" fmla="*/ 23 h 226"/>
                    <a:gd name="T48" fmla="*/ 88 w 171"/>
                    <a:gd name="T49" fmla="*/ 0 h 226"/>
                    <a:gd name="T50" fmla="*/ 112 w 171"/>
                    <a:gd name="T51" fmla="*/ 4 h 226"/>
                    <a:gd name="T52" fmla="*/ 133 w 171"/>
                    <a:gd name="T53" fmla="*/ 14 h 226"/>
                    <a:gd name="T54" fmla="*/ 149 w 171"/>
                    <a:gd name="T55" fmla="*/ 30 h 226"/>
                    <a:gd name="T56" fmla="*/ 162 w 171"/>
                    <a:gd name="T57" fmla="*/ 51 h 226"/>
                    <a:gd name="T58" fmla="*/ 168 w 171"/>
                    <a:gd name="T59" fmla="*/ 78 h 226"/>
                    <a:gd name="T60" fmla="*/ 171 w 171"/>
                    <a:gd name="T61" fmla="*/ 111 h 226"/>
                    <a:gd name="T62" fmla="*/ 168 w 171"/>
                    <a:gd name="T63" fmla="*/ 145 h 226"/>
                    <a:gd name="T64" fmla="*/ 160 w 171"/>
                    <a:gd name="T65" fmla="*/ 174 h 226"/>
                    <a:gd name="T66" fmla="*/ 148 w 171"/>
                    <a:gd name="T67" fmla="*/ 196 h 226"/>
                    <a:gd name="T68" fmla="*/ 131 w 171"/>
                    <a:gd name="T69" fmla="*/ 213 h 226"/>
                    <a:gd name="T70" fmla="*/ 109 w 171"/>
                    <a:gd name="T71" fmla="*/ 222 h 226"/>
                    <a:gd name="T72" fmla="*/ 83 w 171"/>
                    <a:gd name="T73" fmla="*/ 226 h 226"/>
                    <a:gd name="T74" fmla="*/ 60 w 171"/>
                    <a:gd name="T75" fmla="*/ 222 h 226"/>
                    <a:gd name="T76" fmla="*/ 41 w 171"/>
                    <a:gd name="T77" fmla="*/ 213 h 226"/>
                    <a:gd name="T78" fmla="*/ 24 w 171"/>
                    <a:gd name="T79" fmla="*/ 197 h 226"/>
                    <a:gd name="T80" fmla="*/ 11 w 171"/>
                    <a:gd name="T81" fmla="*/ 176 h 226"/>
                    <a:gd name="T82" fmla="*/ 4 w 171"/>
                    <a:gd name="T83" fmla="*/ 147 h 226"/>
                    <a:gd name="T84" fmla="*/ 0 w 171"/>
                    <a:gd name="T85" fmla="*/ 114 h 226"/>
                    <a:gd name="T86" fmla="*/ 3 w 171"/>
                    <a:gd name="T87" fmla="*/ 85 h 226"/>
                    <a:gd name="T88" fmla="*/ 9 w 171"/>
                    <a:gd name="T89" fmla="*/ 59 h 226"/>
                    <a:gd name="T90" fmla="*/ 19 w 171"/>
                    <a:gd name="T91" fmla="*/ 38 h 226"/>
                    <a:gd name="T92" fmla="*/ 33 w 171"/>
                    <a:gd name="T93" fmla="*/ 22 h 226"/>
                    <a:gd name="T94" fmla="*/ 48 w 171"/>
                    <a:gd name="T95" fmla="*/ 10 h 226"/>
                    <a:gd name="T96" fmla="*/ 67 w 171"/>
                    <a:gd name="T97" fmla="*/ 3 h 226"/>
                    <a:gd name="T98" fmla="*/ 88 w 171"/>
                    <a:gd name="T99"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1" h="226">
                      <a:moveTo>
                        <a:pt x="86" y="23"/>
                      </a:moveTo>
                      <a:lnTo>
                        <a:pt x="72" y="26"/>
                      </a:lnTo>
                      <a:lnTo>
                        <a:pt x="60" y="34"/>
                      </a:lnTo>
                      <a:lnTo>
                        <a:pt x="49" y="47"/>
                      </a:lnTo>
                      <a:lnTo>
                        <a:pt x="41" y="64"/>
                      </a:lnTo>
                      <a:lnTo>
                        <a:pt x="37" y="86"/>
                      </a:lnTo>
                      <a:lnTo>
                        <a:pt x="34" y="114"/>
                      </a:lnTo>
                      <a:lnTo>
                        <a:pt x="37" y="145"/>
                      </a:lnTo>
                      <a:lnTo>
                        <a:pt x="44" y="170"/>
                      </a:lnTo>
                      <a:lnTo>
                        <a:pt x="55" y="188"/>
                      </a:lnTo>
                      <a:lnTo>
                        <a:pt x="68" y="199"/>
                      </a:lnTo>
                      <a:lnTo>
                        <a:pt x="86" y="203"/>
                      </a:lnTo>
                      <a:lnTo>
                        <a:pt x="101" y="200"/>
                      </a:lnTo>
                      <a:lnTo>
                        <a:pt x="115" y="192"/>
                      </a:lnTo>
                      <a:lnTo>
                        <a:pt x="125" y="178"/>
                      </a:lnTo>
                      <a:lnTo>
                        <a:pt x="131" y="160"/>
                      </a:lnTo>
                      <a:lnTo>
                        <a:pt x="136" y="139"/>
                      </a:lnTo>
                      <a:lnTo>
                        <a:pt x="137" y="112"/>
                      </a:lnTo>
                      <a:lnTo>
                        <a:pt x="136" y="86"/>
                      </a:lnTo>
                      <a:lnTo>
                        <a:pt x="131" y="66"/>
                      </a:lnTo>
                      <a:lnTo>
                        <a:pt x="125" y="48"/>
                      </a:lnTo>
                      <a:lnTo>
                        <a:pt x="115" y="34"/>
                      </a:lnTo>
                      <a:lnTo>
                        <a:pt x="103" y="26"/>
                      </a:lnTo>
                      <a:lnTo>
                        <a:pt x="86" y="23"/>
                      </a:lnTo>
                      <a:close/>
                      <a:moveTo>
                        <a:pt x="88" y="0"/>
                      </a:moveTo>
                      <a:lnTo>
                        <a:pt x="112" y="4"/>
                      </a:lnTo>
                      <a:lnTo>
                        <a:pt x="133" y="14"/>
                      </a:lnTo>
                      <a:lnTo>
                        <a:pt x="149" y="30"/>
                      </a:lnTo>
                      <a:lnTo>
                        <a:pt x="162" y="51"/>
                      </a:lnTo>
                      <a:lnTo>
                        <a:pt x="168" y="78"/>
                      </a:lnTo>
                      <a:lnTo>
                        <a:pt x="171" y="111"/>
                      </a:lnTo>
                      <a:lnTo>
                        <a:pt x="168" y="145"/>
                      </a:lnTo>
                      <a:lnTo>
                        <a:pt x="160" y="174"/>
                      </a:lnTo>
                      <a:lnTo>
                        <a:pt x="148" y="196"/>
                      </a:lnTo>
                      <a:lnTo>
                        <a:pt x="131" y="213"/>
                      </a:lnTo>
                      <a:lnTo>
                        <a:pt x="109" y="222"/>
                      </a:lnTo>
                      <a:lnTo>
                        <a:pt x="83" y="226"/>
                      </a:lnTo>
                      <a:lnTo>
                        <a:pt x="60" y="222"/>
                      </a:lnTo>
                      <a:lnTo>
                        <a:pt x="41" y="213"/>
                      </a:lnTo>
                      <a:lnTo>
                        <a:pt x="24" y="197"/>
                      </a:lnTo>
                      <a:lnTo>
                        <a:pt x="11" y="176"/>
                      </a:lnTo>
                      <a:lnTo>
                        <a:pt x="4" y="147"/>
                      </a:lnTo>
                      <a:lnTo>
                        <a:pt x="0" y="114"/>
                      </a:lnTo>
                      <a:lnTo>
                        <a:pt x="3" y="85"/>
                      </a:lnTo>
                      <a:lnTo>
                        <a:pt x="9" y="59"/>
                      </a:lnTo>
                      <a:lnTo>
                        <a:pt x="19" y="38"/>
                      </a:lnTo>
                      <a:lnTo>
                        <a:pt x="33" y="22"/>
                      </a:lnTo>
                      <a:lnTo>
                        <a:pt x="48" y="10"/>
                      </a:lnTo>
                      <a:lnTo>
                        <a:pt x="67" y="3"/>
                      </a:lnTo>
                      <a:lnTo>
                        <a:pt x="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Freeform 50"/>
                <p:cNvSpPr>
                  <a:spLocks/>
                </p:cNvSpPr>
                <p:nvPr/>
              </p:nvSpPr>
              <p:spPr bwMode="auto">
                <a:xfrm>
                  <a:off x="4578350" y="3184526"/>
                  <a:ext cx="66675" cy="173038"/>
                </a:xfrm>
                <a:custGeom>
                  <a:avLst/>
                  <a:gdLst>
                    <a:gd name="T0" fmla="*/ 55 w 84"/>
                    <a:gd name="T1" fmla="*/ 0 h 218"/>
                    <a:gd name="T2" fmla="*/ 84 w 84"/>
                    <a:gd name="T3" fmla="*/ 0 h 218"/>
                    <a:gd name="T4" fmla="*/ 84 w 84"/>
                    <a:gd name="T5" fmla="*/ 218 h 218"/>
                    <a:gd name="T6" fmla="*/ 51 w 84"/>
                    <a:gd name="T7" fmla="*/ 218 h 218"/>
                    <a:gd name="T8" fmla="*/ 51 w 84"/>
                    <a:gd name="T9" fmla="*/ 28 h 218"/>
                    <a:gd name="T10" fmla="*/ 49 w 84"/>
                    <a:gd name="T11" fmla="*/ 28 h 218"/>
                    <a:gd name="T12" fmla="*/ 5 w 84"/>
                    <a:gd name="T13" fmla="*/ 48 h 218"/>
                    <a:gd name="T14" fmla="*/ 0 w 84"/>
                    <a:gd name="T15" fmla="*/ 26 h 218"/>
                    <a:gd name="T16" fmla="*/ 55 w 84"/>
                    <a:gd name="T17"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218">
                      <a:moveTo>
                        <a:pt x="55" y="0"/>
                      </a:moveTo>
                      <a:lnTo>
                        <a:pt x="84" y="0"/>
                      </a:lnTo>
                      <a:lnTo>
                        <a:pt x="84" y="218"/>
                      </a:lnTo>
                      <a:lnTo>
                        <a:pt x="51" y="218"/>
                      </a:lnTo>
                      <a:lnTo>
                        <a:pt x="51" y="28"/>
                      </a:lnTo>
                      <a:lnTo>
                        <a:pt x="49" y="28"/>
                      </a:lnTo>
                      <a:lnTo>
                        <a:pt x="5" y="48"/>
                      </a:lnTo>
                      <a:lnTo>
                        <a:pt x="0" y="26"/>
                      </a:lnTo>
                      <a:lnTo>
                        <a:pt x="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Freeform 51"/>
                <p:cNvSpPr>
                  <a:spLocks noEditPoints="1"/>
                </p:cNvSpPr>
                <p:nvPr/>
              </p:nvSpPr>
              <p:spPr bwMode="auto">
                <a:xfrm>
                  <a:off x="4714875" y="3181351"/>
                  <a:ext cx="136525" cy="179388"/>
                </a:xfrm>
                <a:custGeom>
                  <a:avLst/>
                  <a:gdLst>
                    <a:gd name="T0" fmla="*/ 87 w 172"/>
                    <a:gd name="T1" fmla="*/ 23 h 226"/>
                    <a:gd name="T2" fmla="*/ 72 w 172"/>
                    <a:gd name="T3" fmla="*/ 26 h 226"/>
                    <a:gd name="T4" fmla="*/ 59 w 172"/>
                    <a:gd name="T5" fmla="*/ 34 h 226"/>
                    <a:gd name="T6" fmla="*/ 50 w 172"/>
                    <a:gd name="T7" fmla="*/ 47 h 226"/>
                    <a:gd name="T8" fmla="*/ 41 w 172"/>
                    <a:gd name="T9" fmla="*/ 64 h 226"/>
                    <a:gd name="T10" fmla="*/ 37 w 172"/>
                    <a:gd name="T11" fmla="*/ 86 h 226"/>
                    <a:gd name="T12" fmla="*/ 35 w 172"/>
                    <a:gd name="T13" fmla="*/ 114 h 226"/>
                    <a:gd name="T14" fmla="*/ 37 w 172"/>
                    <a:gd name="T15" fmla="*/ 145 h 226"/>
                    <a:gd name="T16" fmla="*/ 44 w 172"/>
                    <a:gd name="T17" fmla="*/ 170 h 226"/>
                    <a:gd name="T18" fmla="*/ 55 w 172"/>
                    <a:gd name="T19" fmla="*/ 188 h 226"/>
                    <a:gd name="T20" fmla="*/ 69 w 172"/>
                    <a:gd name="T21" fmla="*/ 199 h 226"/>
                    <a:gd name="T22" fmla="*/ 87 w 172"/>
                    <a:gd name="T23" fmla="*/ 203 h 226"/>
                    <a:gd name="T24" fmla="*/ 102 w 172"/>
                    <a:gd name="T25" fmla="*/ 200 h 226"/>
                    <a:gd name="T26" fmla="*/ 114 w 172"/>
                    <a:gd name="T27" fmla="*/ 192 h 226"/>
                    <a:gd name="T28" fmla="*/ 125 w 172"/>
                    <a:gd name="T29" fmla="*/ 178 h 226"/>
                    <a:gd name="T30" fmla="*/ 132 w 172"/>
                    <a:gd name="T31" fmla="*/ 160 h 226"/>
                    <a:gd name="T32" fmla="*/ 136 w 172"/>
                    <a:gd name="T33" fmla="*/ 139 h 226"/>
                    <a:gd name="T34" fmla="*/ 137 w 172"/>
                    <a:gd name="T35" fmla="*/ 112 h 226"/>
                    <a:gd name="T36" fmla="*/ 136 w 172"/>
                    <a:gd name="T37" fmla="*/ 86 h 226"/>
                    <a:gd name="T38" fmla="*/ 132 w 172"/>
                    <a:gd name="T39" fmla="*/ 66 h 226"/>
                    <a:gd name="T40" fmla="*/ 125 w 172"/>
                    <a:gd name="T41" fmla="*/ 48 h 226"/>
                    <a:gd name="T42" fmla="*/ 115 w 172"/>
                    <a:gd name="T43" fmla="*/ 34 h 226"/>
                    <a:gd name="T44" fmla="*/ 102 w 172"/>
                    <a:gd name="T45" fmla="*/ 26 h 226"/>
                    <a:gd name="T46" fmla="*/ 87 w 172"/>
                    <a:gd name="T47" fmla="*/ 23 h 226"/>
                    <a:gd name="T48" fmla="*/ 88 w 172"/>
                    <a:gd name="T49" fmla="*/ 0 h 226"/>
                    <a:gd name="T50" fmla="*/ 113 w 172"/>
                    <a:gd name="T51" fmla="*/ 4 h 226"/>
                    <a:gd name="T52" fmla="*/ 133 w 172"/>
                    <a:gd name="T53" fmla="*/ 14 h 226"/>
                    <a:gd name="T54" fmla="*/ 150 w 172"/>
                    <a:gd name="T55" fmla="*/ 30 h 226"/>
                    <a:gd name="T56" fmla="*/ 162 w 172"/>
                    <a:gd name="T57" fmla="*/ 51 h 226"/>
                    <a:gd name="T58" fmla="*/ 169 w 172"/>
                    <a:gd name="T59" fmla="*/ 78 h 226"/>
                    <a:gd name="T60" fmla="*/ 172 w 172"/>
                    <a:gd name="T61" fmla="*/ 111 h 226"/>
                    <a:gd name="T62" fmla="*/ 169 w 172"/>
                    <a:gd name="T63" fmla="*/ 145 h 226"/>
                    <a:gd name="T64" fmla="*/ 161 w 172"/>
                    <a:gd name="T65" fmla="*/ 174 h 226"/>
                    <a:gd name="T66" fmla="*/ 148 w 172"/>
                    <a:gd name="T67" fmla="*/ 196 h 226"/>
                    <a:gd name="T68" fmla="*/ 132 w 172"/>
                    <a:gd name="T69" fmla="*/ 213 h 226"/>
                    <a:gd name="T70" fmla="*/ 110 w 172"/>
                    <a:gd name="T71" fmla="*/ 222 h 226"/>
                    <a:gd name="T72" fmla="*/ 84 w 172"/>
                    <a:gd name="T73" fmla="*/ 226 h 226"/>
                    <a:gd name="T74" fmla="*/ 61 w 172"/>
                    <a:gd name="T75" fmla="*/ 222 h 226"/>
                    <a:gd name="T76" fmla="*/ 41 w 172"/>
                    <a:gd name="T77" fmla="*/ 213 h 226"/>
                    <a:gd name="T78" fmla="*/ 25 w 172"/>
                    <a:gd name="T79" fmla="*/ 197 h 226"/>
                    <a:gd name="T80" fmla="*/ 11 w 172"/>
                    <a:gd name="T81" fmla="*/ 176 h 226"/>
                    <a:gd name="T82" fmla="*/ 4 w 172"/>
                    <a:gd name="T83" fmla="*/ 147 h 226"/>
                    <a:gd name="T84" fmla="*/ 0 w 172"/>
                    <a:gd name="T85" fmla="*/ 114 h 226"/>
                    <a:gd name="T86" fmla="*/ 3 w 172"/>
                    <a:gd name="T87" fmla="*/ 85 h 226"/>
                    <a:gd name="T88" fmla="*/ 10 w 172"/>
                    <a:gd name="T89" fmla="*/ 59 h 226"/>
                    <a:gd name="T90" fmla="*/ 20 w 172"/>
                    <a:gd name="T91" fmla="*/ 38 h 226"/>
                    <a:gd name="T92" fmla="*/ 32 w 172"/>
                    <a:gd name="T93" fmla="*/ 22 h 226"/>
                    <a:gd name="T94" fmla="*/ 48 w 172"/>
                    <a:gd name="T95" fmla="*/ 10 h 226"/>
                    <a:gd name="T96" fmla="*/ 68 w 172"/>
                    <a:gd name="T97" fmla="*/ 3 h 226"/>
                    <a:gd name="T98" fmla="*/ 88 w 172"/>
                    <a:gd name="T99"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2" h="226">
                      <a:moveTo>
                        <a:pt x="87" y="23"/>
                      </a:moveTo>
                      <a:lnTo>
                        <a:pt x="72" y="26"/>
                      </a:lnTo>
                      <a:lnTo>
                        <a:pt x="59" y="34"/>
                      </a:lnTo>
                      <a:lnTo>
                        <a:pt x="50" y="47"/>
                      </a:lnTo>
                      <a:lnTo>
                        <a:pt x="41" y="64"/>
                      </a:lnTo>
                      <a:lnTo>
                        <a:pt x="37" y="86"/>
                      </a:lnTo>
                      <a:lnTo>
                        <a:pt x="35" y="114"/>
                      </a:lnTo>
                      <a:lnTo>
                        <a:pt x="37" y="145"/>
                      </a:lnTo>
                      <a:lnTo>
                        <a:pt x="44" y="170"/>
                      </a:lnTo>
                      <a:lnTo>
                        <a:pt x="55" y="188"/>
                      </a:lnTo>
                      <a:lnTo>
                        <a:pt x="69" y="199"/>
                      </a:lnTo>
                      <a:lnTo>
                        <a:pt x="87" y="203"/>
                      </a:lnTo>
                      <a:lnTo>
                        <a:pt x="102" y="200"/>
                      </a:lnTo>
                      <a:lnTo>
                        <a:pt x="114" y="192"/>
                      </a:lnTo>
                      <a:lnTo>
                        <a:pt x="125" y="178"/>
                      </a:lnTo>
                      <a:lnTo>
                        <a:pt x="132" y="160"/>
                      </a:lnTo>
                      <a:lnTo>
                        <a:pt x="136" y="139"/>
                      </a:lnTo>
                      <a:lnTo>
                        <a:pt x="137" y="112"/>
                      </a:lnTo>
                      <a:lnTo>
                        <a:pt x="136" y="86"/>
                      </a:lnTo>
                      <a:lnTo>
                        <a:pt x="132" y="66"/>
                      </a:lnTo>
                      <a:lnTo>
                        <a:pt x="125" y="48"/>
                      </a:lnTo>
                      <a:lnTo>
                        <a:pt x="115" y="34"/>
                      </a:lnTo>
                      <a:lnTo>
                        <a:pt x="102" y="26"/>
                      </a:lnTo>
                      <a:lnTo>
                        <a:pt x="87" y="23"/>
                      </a:lnTo>
                      <a:close/>
                      <a:moveTo>
                        <a:pt x="88" y="0"/>
                      </a:moveTo>
                      <a:lnTo>
                        <a:pt x="113" y="4"/>
                      </a:lnTo>
                      <a:lnTo>
                        <a:pt x="133" y="14"/>
                      </a:lnTo>
                      <a:lnTo>
                        <a:pt x="150" y="30"/>
                      </a:lnTo>
                      <a:lnTo>
                        <a:pt x="162" y="51"/>
                      </a:lnTo>
                      <a:lnTo>
                        <a:pt x="169" y="78"/>
                      </a:lnTo>
                      <a:lnTo>
                        <a:pt x="172" y="111"/>
                      </a:lnTo>
                      <a:lnTo>
                        <a:pt x="169" y="145"/>
                      </a:lnTo>
                      <a:lnTo>
                        <a:pt x="161" y="174"/>
                      </a:lnTo>
                      <a:lnTo>
                        <a:pt x="148" y="196"/>
                      </a:lnTo>
                      <a:lnTo>
                        <a:pt x="132" y="213"/>
                      </a:lnTo>
                      <a:lnTo>
                        <a:pt x="110" y="222"/>
                      </a:lnTo>
                      <a:lnTo>
                        <a:pt x="84" y="226"/>
                      </a:lnTo>
                      <a:lnTo>
                        <a:pt x="61" y="222"/>
                      </a:lnTo>
                      <a:lnTo>
                        <a:pt x="41" y="213"/>
                      </a:lnTo>
                      <a:lnTo>
                        <a:pt x="25" y="197"/>
                      </a:lnTo>
                      <a:lnTo>
                        <a:pt x="11" y="176"/>
                      </a:lnTo>
                      <a:lnTo>
                        <a:pt x="4" y="147"/>
                      </a:lnTo>
                      <a:lnTo>
                        <a:pt x="0" y="114"/>
                      </a:lnTo>
                      <a:lnTo>
                        <a:pt x="3" y="85"/>
                      </a:lnTo>
                      <a:lnTo>
                        <a:pt x="10" y="59"/>
                      </a:lnTo>
                      <a:lnTo>
                        <a:pt x="20" y="38"/>
                      </a:lnTo>
                      <a:lnTo>
                        <a:pt x="32" y="22"/>
                      </a:lnTo>
                      <a:lnTo>
                        <a:pt x="48" y="10"/>
                      </a:lnTo>
                      <a:lnTo>
                        <a:pt x="68" y="3"/>
                      </a:lnTo>
                      <a:lnTo>
                        <a:pt x="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grpSp>
      <p:grpSp>
        <p:nvGrpSpPr>
          <p:cNvPr id="60" name="Group 59"/>
          <p:cNvGrpSpPr/>
          <p:nvPr/>
        </p:nvGrpSpPr>
        <p:grpSpPr>
          <a:xfrm>
            <a:off x="5375552" y="1674674"/>
            <a:ext cx="6816448" cy="2677657"/>
            <a:chOff x="6519656" y="1487104"/>
            <a:chExt cx="5089258" cy="2677657"/>
          </a:xfrm>
        </p:grpSpPr>
        <p:sp>
          <p:nvSpPr>
            <p:cNvPr id="61" name="Rectangle 60"/>
            <p:cNvSpPr/>
            <p:nvPr/>
          </p:nvSpPr>
          <p:spPr>
            <a:xfrm>
              <a:off x="6519656" y="1487104"/>
              <a:ext cx="5089258" cy="69249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900" b="0" i="0" u="none" strike="noStrike" kern="1200" cap="all"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Unsupervised Learning</a:t>
              </a:r>
            </a:p>
          </p:txBody>
        </p:sp>
        <p:sp>
          <p:nvSpPr>
            <p:cNvPr id="62" name="Rectangle 61"/>
            <p:cNvSpPr/>
            <p:nvPr/>
          </p:nvSpPr>
          <p:spPr>
            <a:xfrm>
              <a:off x="6519657" y="2687433"/>
              <a:ext cx="4979054" cy="1477328"/>
            </a:xfrm>
            <a:prstGeom prst="rect">
              <a:avLst/>
            </a:prstGeom>
          </p:spPr>
          <p:txBody>
            <a:bodyPr wrap="square">
              <a:spAutoFit/>
            </a:bodyPr>
            <a:lstStyle/>
            <a:p>
              <a:r>
                <a:rPr lang="en-GB" dirty="0"/>
                <a:t>We </a:t>
              </a:r>
              <a:r>
                <a:rPr lang="en-GB" b="1" dirty="0">
                  <a:solidFill>
                    <a:schemeClr val="accent1"/>
                  </a:solidFill>
                </a:rPr>
                <a:t>don’t know what we are trying to predict</a:t>
              </a:r>
              <a:r>
                <a:rPr lang="en-GB" dirty="0"/>
                <a:t>. We are trying to identify some naturally occurring patterns in the data which may be informative.</a:t>
              </a:r>
            </a:p>
            <a:p>
              <a:r>
                <a:rPr lang="en-GB" i="1" dirty="0"/>
                <a:t>Examples</a:t>
              </a:r>
              <a:r>
                <a:rPr lang="en-GB" dirty="0"/>
                <a:t>: Try to identify “clusters” of customers based on data we have on them</a:t>
              </a:r>
            </a:p>
          </p:txBody>
        </p:sp>
      </p:grpSp>
      <p:sp>
        <p:nvSpPr>
          <p:cNvPr id="58" name="Rectangle 6">
            <a:extLst>
              <a:ext uri="{FF2B5EF4-FFF2-40B4-BE49-F238E27FC236}">
                <a16:creationId xmlns:a16="http://schemas.microsoft.com/office/drawing/2014/main" id="{98D41839-CE62-40EC-AEAA-17714CE3584E}"/>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1768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a:off x="1152243" y="5597237"/>
            <a:ext cx="4259732" cy="692727"/>
          </a:xfrm>
          <a:prstGeom prst="ellipse">
            <a:avLst/>
          </a:prstGeom>
          <a:gradFill flip="none" rotWithShape="1">
            <a:gsLst>
              <a:gs pos="0">
                <a:sysClr val="windowText" lastClr="000000">
                  <a:lumMod val="85000"/>
                  <a:lumOff val="15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a:defRPr/>
            </a:pPr>
            <a:endParaRPr lang="en-US" kern="0">
              <a:solidFill>
                <a:sysClr val="window" lastClr="FFFFFF"/>
              </a:solidFill>
              <a:latin typeface="Calibri"/>
            </a:endParaRPr>
          </a:p>
        </p:txBody>
      </p:sp>
      <p:sp>
        <p:nvSpPr>
          <p:cNvPr id="2" name="Title 1"/>
          <p:cNvSpPr>
            <a:spLocks noGrp="1"/>
          </p:cNvSpPr>
          <p:nvPr>
            <p:ph type="title"/>
          </p:nvPr>
        </p:nvSpPr>
        <p:spPr/>
        <p:txBody>
          <a:bodyPr/>
          <a:lstStyle/>
          <a:p>
            <a:r>
              <a:rPr lang="en-US"/>
              <a:t>Level of Product</a:t>
            </a:r>
            <a:endParaRPr lang="en-US" dirty="0"/>
          </a:p>
        </p:txBody>
      </p:sp>
      <p:sp>
        <p:nvSpPr>
          <p:cNvPr id="4" name="Oval 3"/>
          <p:cNvSpPr>
            <a:spLocks noChangeAspect="1"/>
          </p:cNvSpPr>
          <p:nvPr/>
        </p:nvSpPr>
        <p:spPr>
          <a:xfrm>
            <a:off x="934599" y="1306356"/>
            <a:ext cx="4713445" cy="4713445"/>
          </a:xfrm>
          <a:prstGeom prst="ellipse">
            <a:avLst/>
          </a:prstGeom>
          <a:ln/>
        </p:spPr>
        <p:style>
          <a:lnRef idx="0">
            <a:schemeClr val="accent5"/>
          </a:lnRef>
          <a:fillRef idx="3">
            <a:schemeClr val="accent5"/>
          </a:fillRef>
          <a:effectRef idx="3">
            <a:schemeClr val="accent5"/>
          </a:effectRef>
          <a:fontRef idx="minor">
            <a:schemeClr val="lt1"/>
          </a:fontRef>
        </p:style>
      </p:sp>
      <p:sp>
        <p:nvSpPr>
          <p:cNvPr id="6" name="Oval 5"/>
          <p:cNvSpPr>
            <a:spLocks noChangeAspect="1"/>
          </p:cNvSpPr>
          <p:nvPr/>
        </p:nvSpPr>
        <p:spPr>
          <a:xfrm>
            <a:off x="1681220" y="2800454"/>
            <a:ext cx="3219346" cy="3219346"/>
          </a:xfrm>
          <a:prstGeom prst="ellipse">
            <a:avLst/>
          </a:prstGeom>
          <a:ln/>
        </p:spPr>
        <p:style>
          <a:lnRef idx="0">
            <a:schemeClr val="accent6"/>
          </a:lnRef>
          <a:fillRef idx="3">
            <a:schemeClr val="accent6"/>
          </a:fillRef>
          <a:effectRef idx="3">
            <a:schemeClr val="accent6"/>
          </a:effectRef>
          <a:fontRef idx="minor">
            <a:schemeClr val="lt1"/>
          </a:fontRef>
        </p:style>
      </p:sp>
      <p:sp>
        <p:nvSpPr>
          <p:cNvPr id="8" name="TextBox 7"/>
          <p:cNvSpPr txBox="1"/>
          <p:nvPr/>
        </p:nvSpPr>
        <p:spPr>
          <a:xfrm>
            <a:off x="2179078" y="1912204"/>
            <a:ext cx="2159887" cy="830997"/>
          </a:xfrm>
          <a:prstGeom prst="rect">
            <a:avLst/>
          </a:prstGeom>
          <a:noFill/>
        </p:spPr>
        <p:txBody>
          <a:bodyPr wrap="square" rtlCol="0">
            <a:spAutoFit/>
          </a:bodyPr>
          <a:lstStyle/>
          <a:p>
            <a:pPr algn="ctr"/>
            <a:r>
              <a:rPr lang="en-US" sz="2400" dirty="0">
                <a:effectLst>
                  <a:outerShdw blurRad="101600" dist="38100" dir="2700000" algn="tl" rotWithShape="0">
                    <a:prstClr val="black">
                      <a:alpha val="50000"/>
                    </a:prstClr>
                  </a:outerShdw>
                </a:effectLst>
                <a:latin typeface="Arial" pitchFamily="34" charset="0"/>
                <a:ea typeface="Kozuka Gothic Pro M" pitchFamily="34" charset="-128"/>
                <a:cs typeface="Arial" pitchFamily="34" charset="0"/>
              </a:rPr>
              <a:t>Artificial Intelligence</a:t>
            </a:r>
          </a:p>
        </p:txBody>
      </p:sp>
      <p:sp>
        <p:nvSpPr>
          <p:cNvPr id="13" name="Oval 12"/>
          <p:cNvSpPr>
            <a:spLocks noChangeAspect="1"/>
          </p:cNvSpPr>
          <p:nvPr/>
        </p:nvSpPr>
        <p:spPr>
          <a:xfrm>
            <a:off x="2540396" y="4517952"/>
            <a:ext cx="1501848" cy="1501848"/>
          </a:xfrm>
          <a:prstGeom prst="ellipse">
            <a:avLst/>
          </a:prstGeom>
          <a:gradFill flip="none" rotWithShape="1">
            <a:gsLst>
              <a:gs pos="0">
                <a:srgbClr val="E94343"/>
              </a:gs>
              <a:gs pos="100000">
                <a:srgbClr val="C00000"/>
              </a:gs>
            </a:gsLst>
            <a:path path="circle">
              <a:fillToRect l="50000" t="50000" r="50000" b="50000"/>
            </a:path>
            <a:tileRect/>
          </a:gradFill>
          <a:ln w="57150" cap="rnd">
            <a:solidFill>
              <a:schemeClr val="tx1">
                <a:lumMod val="95000"/>
              </a:schemeClr>
            </a:solidFill>
            <a:prstDash val="dash"/>
          </a:ln>
        </p:spPr>
        <p:style>
          <a:lnRef idx="1">
            <a:schemeClr val="accent3"/>
          </a:lnRef>
          <a:fillRef idx="2">
            <a:schemeClr val="accent3"/>
          </a:fillRef>
          <a:effectRef idx="1">
            <a:schemeClr val="accent3"/>
          </a:effectRef>
          <a:fontRef idx="minor">
            <a:schemeClr val="dk1"/>
          </a:fontRef>
        </p:style>
      </p:sp>
      <p:sp>
        <p:nvSpPr>
          <p:cNvPr id="16" name="TextBox 15"/>
          <p:cNvSpPr txBox="1"/>
          <p:nvPr/>
        </p:nvSpPr>
        <p:spPr>
          <a:xfrm>
            <a:off x="2179078" y="3483114"/>
            <a:ext cx="2159887" cy="707886"/>
          </a:xfrm>
          <a:prstGeom prst="rect">
            <a:avLst/>
          </a:prstGeom>
          <a:noFill/>
        </p:spPr>
        <p:txBody>
          <a:bodyPr wrap="square" rtlCol="0">
            <a:spAutoFit/>
          </a:bodyPr>
          <a:lstStyle/>
          <a:p>
            <a:pPr algn="ctr"/>
            <a:r>
              <a:rPr lang="en-US" sz="2000" dirty="0">
                <a:solidFill>
                  <a:prstClr val="white"/>
                </a:solidFill>
                <a:effectLst>
                  <a:outerShdw blurRad="38100" dist="38100" dir="2700000" algn="tl">
                    <a:srgbClr val="000000">
                      <a:alpha val="43137"/>
                    </a:srgbClr>
                  </a:outerShdw>
                </a:effectLst>
                <a:latin typeface="Arial" pitchFamily="34" charset="0"/>
                <a:ea typeface="Kozuka Gothic Pro M" pitchFamily="34" charset="-128"/>
                <a:cs typeface="Arial" pitchFamily="34" charset="0"/>
              </a:rPr>
              <a:t>Machine Learning</a:t>
            </a:r>
          </a:p>
        </p:txBody>
      </p:sp>
      <p:sp>
        <p:nvSpPr>
          <p:cNvPr id="17" name="TextBox 16"/>
          <p:cNvSpPr txBox="1"/>
          <p:nvPr/>
        </p:nvSpPr>
        <p:spPr>
          <a:xfrm>
            <a:off x="2501289" y="4945711"/>
            <a:ext cx="1622755" cy="646331"/>
          </a:xfrm>
          <a:prstGeom prst="rect">
            <a:avLst/>
          </a:prstGeom>
          <a:noFill/>
        </p:spPr>
        <p:txBody>
          <a:bodyPr wrap="square" rtlCol="0">
            <a:spAutoFit/>
          </a:bodyPr>
          <a:lstStyle/>
          <a:p>
            <a:pPr algn="ctr"/>
            <a:r>
              <a:rPr lang="en-US" dirty="0">
                <a:solidFill>
                  <a:prstClr val="white"/>
                </a:solidFill>
                <a:effectLst>
                  <a:outerShdw blurRad="101600" dist="38100" dir="2700000" algn="tl" rotWithShape="0">
                    <a:prstClr val="black">
                      <a:alpha val="50000"/>
                    </a:prstClr>
                  </a:outerShdw>
                </a:effectLst>
                <a:latin typeface="Arial" pitchFamily="34" charset="0"/>
                <a:ea typeface="Kozuka Gothic Pro M" pitchFamily="34" charset="-128"/>
                <a:cs typeface="Arial" pitchFamily="34" charset="0"/>
              </a:rPr>
              <a:t>Deep Learning</a:t>
            </a:r>
          </a:p>
        </p:txBody>
      </p:sp>
      <p:sp>
        <p:nvSpPr>
          <p:cNvPr id="7" name="Rectangle 6">
            <a:extLst>
              <a:ext uri="{FF2B5EF4-FFF2-40B4-BE49-F238E27FC236}">
                <a16:creationId xmlns:a16="http://schemas.microsoft.com/office/drawing/2014/main" id="{CFAA72A1-7C70-4754-99BF-1B1D916524D1}"/>
              </a:ext>
            </a:extLst>
          </p:cNvPr>
          <p:cNvSpPr/>
          <p:nvPr/>
        </p:nvSpPr>
        <p:spPr>
          <a:xfrm>
            <a:off x="4124044" y="831073"/>
            <a:ext cx="5888947" cy="1341108"/>
          </a:xfrm>
          <a:custGeom>
            <a:avLst/>
            <a:gdLst>
              <a:gd name="connsiteX0" fmla="*/ 0 w 6670780"/>
              <a:gd name="connsiteY0" fmla="*/ 0 h 1024764"/>
              <a:gd name="connsiteX1" fmla="*/ 6670780 w 6670780"/>
              <a:gd name="connsiteY1" fmla="*/ 0 h 1024764"/>
              <a:gd name="connsiteX2" fmla="*/ 6670780 w 6670780"/>
              <a:gd name="connsiteY2" fmla="*/ 1024764 h 1024764"/>
              <a:gd name="connsiteX3" fmla="*/ 0 w 6670780"/>
              <a:gd name="connsiteY3" fmla="*/ 1024764 h 1024764"/>
              <a:gd name="connsiteX4" fmla="*/ 0 w 6670780"/>
              <a:gd name="connsiteY4" fmla="*/ 0 h 1024764"/>
              <a:gd name="connsiteX0" fmla="*/ 0 w 6670780"/>
              <a:gd name="connsiteY0" fmla="*/ 0 h 1024764"/>
              <a:gd name="connsiteX1" fmla="*/ 6670780 w 6670780"/>
              <a:gd name="connsiteY1" fmla="*/ 0 h 1024764"/>
              <a:gd name="connsiteX2" fmla="*/ 6670780 w 6670780"/>
              <a:gd name="connsiteY2" fmla="*/ 1024764 h 1024764"/>
              <a:gd name="connsiteX3" fmla="*/ 1043709 w 6670780"/>
              <a:gd name="connsiteY3" fmla="*/ 387455 h 1024764"/>
              <a:gd name="connsiteX4" fmla="*/ 0 w 6670780"/>
              <a:gd name="connsiteY4" fmla="*/ 0 h 1024764"/>
              <a:gd name="connsiteX0" fmla="*/ 0 w 6670780"/>
              <a:gd name="connsiteY0" fmla="*/ 0 h 1024764"/>
              <a:gd name="connsiteX1" fmla="*/ 6670780 w 6670780"/>
              <a:gd name="connsiteY1" fmla="*/ 0 h 1024764"/>
              <a:gd name="connsiteX2" fmla="*/ 6670780 w 6670780"/>
              <a:gd name="connsiteY2" fmla="*/ 1024764 h 1024764"/>
              <a:gd name="connsiteX3" fmla="*/ 1200727 w 6670780"/>
              <a:gd name="connsiteY3" fmla="*/ 516764 h 1024764"/>
              <a:gd name="connsiteX4" fmla="*/ 0 w 6670780"/>
              <a:gd name="connsiteY4" fmla="*/ 0 h 1024764"/>
              <a:gd name="connsiteX0" fmla="*/ 0 w 6670780"/>
              <a:gd name="connsiteY0" fmla="*/ 0 h 1080182"/>
              <a:gd name="connsiteX1" fmla="*/ 6670780 w 6670780"/>
              <a:gd name="connsiteY1" fmla="*/ 0 h 1080182"/>
              <a:gd name="connsiteX2" fmla="*/ 6670780 w 6670780"/>
              <a:gd name="connsiteY2" fmla="*/ 1024764 h 1080182"/>
              <a:gd name="connsiteX3" fmla="*/ 1302327 w 6670780"/>
              <a:gd name="connsiteY3" fmla="*/ 1080182 h 1080182"/>
              <a:gd name="connsiteX4" fmla="*/ 0 w 6670780"/>
              <a:gd name="connsiteY4" fmla="*/ 0 h 1080182"/>
              <a:gd name="connsiteX0" fmla="*/ 0 w 6670780"/>
              <a:gd name="connsiteY0" fmla="*/ 0 h 1024764"/>
              <a:gd name="connsiteX1" fmla="*/ 6670780 w 6670780"/>
              <a:gd name="connsiteY1" fmla="*/ 0 h 1024764"/>
              <a:gd name="connsiteX2" fmla="*/ 6670780 w 6670780"/>
              <a:gd name="connsiteY2" fmla="*/ 1024764 h 1024764"/>
              <a:gd name="connsiteX3" fmla="*/ 1302327 w 6670780"/>
              <a:gd name="connsiteY3" fmla="*/ 950873 h 1024764"/>
              <a:gd name="connsiteX4" fmla="*/ 0 w 6670780"/>
              <a:gd name="connsiteY4" fmla="*/ 0 h 1024764"/>
              <a:gd name="connsiteX0" fmla="*/ 0 w 6652308"/>
              <a:gd name="connsiteY0" fmla="*/ 0 h 1024764"/>
              <a:gd name="connsiteX1" fmla="*/ 6652308 w 6652308"/>
              <a:gd name="connsiteY1" fmla="*/ 0 h 1024764"/>
              <a:gd name="connsiteX2" fmla="*/ 6652308 w 6652308"/>
              <a:gd name="connsiteY2" fmla="*/ 1024764 h 1024764"/>
              <a:gd name="connsiteX3" fmla="*/ 1283855 w 6652308"/>
              <a:gd name="connsiteY3" fmla="*/ 950873 h 1024764"/>
              <a:gd name="connsiteX4" fmla="*/ 0 w 6652308"/>
              <a:gd name="connsiteY4" fmla="*/ 0 h 1024764"/>
              <a:gd name="connsiteX0" fmla="*/ 31116 w 6683424"/>
              <a:gd name="connsiteY0" fmla="*/ 0 h 1394345"/>
              <a:gd name="connsiteX1" fmla="*/ 6683424 w 6683424"/>
              <a:gd name="connsiteY1" fmla="*/ 0 h 1394345"/>
              <a:gd name="connsiteX2" fmla="*/ 6683424 w 6683424"/>
              <a:gd name="connsiteY2" fmla="*/ 1024764 h 1394345"/>
              <a:gd name="connsiteX3" fmla="*/ 1314971 w 6683424"/>
              <a:gd name="connsiteY3" fmla="*/ 950873 h 1394345"/>
              <a:gd name="connsiteX4" fmla="*/ 31116 w 6683424"/>
              <a:gd name="connsiteY4" fmla="*/ 0 h 1394345"/>
              <a:gd name="connsiteX0" fmla="*/ 30669 w 6701450"/>
              <a:gd name="connsiteY0" fmla="*/ 0 h 1414924"/>
              <a:gd name="connsiteX1" fmla="*/ 6701450 w 6701450"/>
              <a:gd name="connsiteY1" fmla="*/ 55418 h 1414924"/>
              <a:gd name="connsiteX2" fmla="*/ 6701450 w 6701450"/>
              <a:gd name="connsiteY2" fmla="*/ 1080182 h 1414924"/>
              <a:gd name="connsiteX3" fmla="*/ 1332997 w 6701450"/>
              <a:gd name="connsiteY3" fmla="*/ 1006291 h 1414924"/>
              <a:gd name="connsiteX4" fmla="*/ 30669 w 6701450"/>
              <a:gd name="connsiteY4" fmla="*/ 0 h 1414924"/>
              <a:gd name="connsiteX0" fmla="*/ 31576 w 6702357"/>
              <a:gd name="connsiteY0" fmla="*/ 0 h 1414924"/>
              <a:gd name="connsiteX1" fmla="*/ 6702357 w 6702357"/>
              <a:gd name="connsiteY1" fmla="*/ 55418 h 1414924"/>
              <a:gd name="connsiteX2" fmla="*/ 6702357 w 6702357"/>
              <a:gd name="connsiteY2" fmla="*/ 1080182 h 1414924"/>
              <a:gd name="connsiteX3" fmla="*/ 1296958 w 6702357"/>
              <a:gd name="connsiteY3" fmla="*/ 1006291 h 1414924"/>
              <a:gd name="connsiteX4" fmla="*/ 31576 w 6702357"/>
              <a:gd name="connsiteY4" fmla="*/ 0 h 1414924"/>
              <a:gd name="connsiteX0" fmla="*/ 87220 w 5935965"/>
              <a:gd name="connsiteY0" fmla="*/ 0 h 1411452"/>
              <a:gd name="connsiteX1" fmla="*/ 5935965 w 5935965"/>
              <a:gd name="connsiteY1" fmla="*/ 46182 h 1411452"/>
              <a:gd name="connsiteX2" fmla="*/ 5935965 w 5935965"/>
              <a:gd name="connsiteY2" fmla="*/ 1070946 h 1411452"/>
              <a:gd name="connsiteX3" fmla="*/ 530566 w 5935965"/>
              <a:gd name="connsiteY3" fmla="*/ 997055 h 1411452"/>
              <a:gd name="connsiteX4" fmla="*/ 87220 w 5935965"/>
              <a:gd name="connsiteY4" fmla="*/ 0 h 1411452"/>
              <a:gd name="connsiteX0" fmla="*/ 419955 w 6268700"/>
              <a:gd name="connsiteY0" fmla="*/ 0 h 2120762"/>
              <a:gd name="connsiteX1" fmla="*/ 6268700 w 6268700"/>
              <a:gd name="connsiteY1" fmla="*/ 46182 h 2120762"/>
              <a:gd name="connsiteX2" fmla="*/ 6268700 w 6268700"/>
              <a:gd name="connsiteY2" fmla="*/ 1070946 h 2120762"/>
              <a:gd name="connsiteX3" fmla="*/ 863301 w 6268700"/>
              <a:gd name="connsiteY3" fmla="*/ 997055 h 2120762"/>
              <a:gd name="connsiteX4" fmla="*/ 419955 w 6268700"/>
              <a:gd name="connsiteY4" fmla="*/ 0 h 2120762"/>
              <a:gd name="connsiteX0" fmla="*/ 372710 w 6221455"/>
              <a:gd name="connsiteY0" fmla="*/ 0 h 2120762"/>
              <a:gd name="connsiteX1" fmla="*/ 6221455 w 6221455"/>
              <a:gd name="connsiteY1" fmla="*/ 46182 h 2120762"/>
              <a:gd name="connsiteX2" fmla="*/ 6221455 w 6221455"/>
              <a:gd name="connsiteY2" fmla="*/ 1070946 h 2120762"/>
              <a:gd name="connsiteX3" fmla="*/ 1046965 w 6221455"/>
              <a:gd name="connsiteY3" fmla="*/ 997055 h 2120762"/>
              <a:gd name="connsiteX4" fmla="*/ 372710 w 6221455"/>
              <a:gd name="connsiteY4" fmla="*/ 0 h 2120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1455" h="2120762">
                <a:moveTo>
                  <a:pt x="372710" y="0"/>
                </a:moveTo>
                <a:lnTo>
                  <a:pt x="6221455" y="46182"/>
                </a:lnTo>
                <a:lnTo>
                  <a:pt x="6221455" y="1070946"/>
                </a:lnTo>
                <a:lnTo>
                  <a:pt x="1046965" y="997055"/>
                </a:lnTo>
                <a:cubicBezTo>
                  <a:pt x="619013" y="680097"/>
                  <a:pt x="-612502" y="4297832"/>
                  <a:pt x="372710" y="0"/>
                </a:cubicBezTo>
                <a:close/>
              </a:path>
            </a:pathLst>
          </a:custGeom>
          <a:gradFill>
            <a:gsLst>
              <a:gs pos="0">
                <a:schemeClr val="accent1">
                  <a:tint val="50000"/>
                  <a:satMod val="300000"/>
                  <a:alpha val="28000"/>
                </a:schemeClr>
              </a:gs>
              <a:gs pos="35000">
                <a:schemeClr val="accent1">
                  <a:tint val="37000"/>
                  <a:satMod val="300000"/>
                  <a:alpha val="15000"/>
                </a:schemeClr>
              </a:gs>
              <a:gs pos="100000">
                <a:schemeClr val="accent1">
                  <a:tint val="15000"/>
                  <a:satMod val="350000"/>
                </a:schemeClr>
              </a:gs>
            </a:gsLst>
          </a:gra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dirty="0"/>
          </a:p>
        </p:txBody>
      </p:sp>
      <p:sp>
        <p:nvSpPr>
          <p:cNvPr id="14" name="Rectangle 6">
            <a:extLst>
              <a:ext uri="{FF2B5EF4-FFF2-40B4-BE49-F238E27FC236}">
                <a16:creationId xmlns:a16="http://schemas.microsoft.com/office/drawing/2014/main" id="{D7FB2E70-0019-41E8-B639-CDFA79C3614A}"/>
              </a:ext>
            </a:extLst>
          </p:cNvPr>
          <p:cNvSpPr/>
          <p:nvPr/>
        </p:nvSpPr>
        <p:spPr>
          <a:xfrm>
            <a:off x="3948049" y="2514860"/>
            <a:ext cx="6064873" cy="1341108"/>
          </a:xfrm>
          <a:custGeom>
            <a:avLst/>
            <a:gdLst>
              <a:gd name="connsiteX0" fmla="*/ 0 w 6670780"/>
              <a:gd name="connsiteY0" fmla="*/ 0 h 1024764"/>
              <a:gd name="connsiteX1" fmla="*/ 6670780 w 6670780"/>
              <a:gd name="connsiteY1" fmla="*/ 0 h 1024764"/>
              <a:gd name="connsiteX2" fmla="*/ 6670780 w 6670780"/>
              <a:gd name="connsiteY2" fmla="*/ 1024764 h 1024764"/>
              <a:gd name="connsiteX3" fmla="*/ 0 w 6670780"/>
              <a:gd name="connsiteY3" fmla="*/ 1024764 h 1024764"/>
              <a:gd name="connsiteX4" fmla="*/ 0 w 6670780"/>
              <a:gd name="connsiteY4" fmla="*/ 0 h 1024764"/>
              <a:gd name="connsiteX0" fmla="*/ 0 w 6670780"/>
              <a:gd name="connsiteY0" fmla="*/ 0 h 1024764"/>
              <a:gd name="connsiteX1" fmla="*/ 6670780 w 6670780"/>
              <a:gd name="connsiteY1" fmla="*/ 0 h 1024764"/>
              <a:gd name="connsiteX2" fmla="*/ 6670780 w 6670780"/>
              <a:gd name="connsiteY2" fmla="*/ 1024764 h 1024764"/>
              <a:gd name="connsiteX3" fmla="*/ 1043709 w 6670780"/>
              <a:gd name="connsiteY3" fmla="*/ 387455 h 1024764"/>
              <a:gd name="connsiteX4" fmla="*/ 0 w 6670780"/>
              <a:gd name="connsiteY4" fmla="*/ 0 h 1024764"/>
              <a:gd name="connsiteX0" fmla="*/ 0 w 6670780"/>
              <a:gd name="connsiteY0" fmla="*/ 0 h 1024764"/>
              <a:gd name="connsiteX1" fmla="*/ 6670780 w 6670780"/>
              <a:gd name="connsiteY1" fmla="*/ 0 h 1024764"/>
              <a:gd name="connsiteX2" fmla="*/ 6670780 w 6670780"/>
              <a:gd name="connsiteY2" fmla="*/ 1024764 h 1024764"/>
              <a:gd name="connsiteX3" fmla="*/ 1200727 w 6670780"/>
              <a:gd name="connsiteY3" fmla="*/ 516764 h 1024764"/>
              <a:gd name="connsiteX4" fmla="*/ 0 w 6670780"/>
              <a:gd name="connsiteY4" fmla="*/ 0 h 1024764"/>
              <a:gd name="connsiteX0" fmla="*/ 0 w 6670780"/>
              <a:gd name="connsiteY0" fmla="*/ 0 h 1080182"/>
              <a:gd name="connsiteX1" fmla="*/ 6670780 w 6670780"/>
              <a:gd name="connsiteY1" fmla="*/ 0 h 1080182"/>
              <a:gd name="connsiteX2" fmla="*/ 6670780 w 6670780"/>
              <a:gd name="connsiteY2" fmla="*/ 1024764 h 1080182"/>
              <a:gd name="connsiteX3" fmla="*/ 1302327 w 6670780"/>
              <a:gd name="connsiteY3" fmla="*/ 1080182 h 1080182"/>
              <a:gd name="connsiteX4" fmla="*/ 0 w 6670780"/>
              <a:gd name="connsiteY4" fmla="*/ 0 h 1080182"/>
              <a:gd name="connsiteX0" fmla="*/ 0 w 6670780"/>
              <a:gd name="connsiteY0" fmla="*/ 0 h 1024764"/>
              <a:gd name="connsiteX1" fmla="*/ 6670780 w 6670780"/>
              <a:gd name="connsiteY1" fmla="*/ 0 h 1024764"/>
              <a:gd name="connsiteX2" fmla="*/ 6670780 w 6670780"/>
              <a:gd name="connsiteY2" fmla="*/ 1024764 h 1024764"/>
              <a:gd name="connsiteX3" fmla="*/ 1302327 w 6670780"/>
              <a:gd name="connsiteY3" fmla="*/ 950873 h 1024764"/>
              <a:gd name="connsiteX4" fmla="*/ 0 w 6670780"/>
              <a:gd name="connsiteY4" fmla="*/ 0 h 1024764"/>
              <a:gd name="connsiteX0" fmla="*/ 0 w 6652308"/>
              <a:gd name="connsiteY0" fmla="*/ 0 h 1024764"/>
              <a:gd name="connsiteX1" fmla="*/ 6652308 w 6652308"/>
              <a:gd name="connsiteY1" fmla="*/ 0 h 1024764"/>
              <a:gd name="connsiteX2" fmla="*/ 6652308 w 6652308"/>
              <a:gd name="connsiteY2" fmla="*/ 1024764 h 1024764"/>
              <a:gd name="connsiteX3" fmla="*/ 1283855 w 6652308"/>
              <a:gd name="connsiteY3" fmla="*/ 950873 h 1024764"/>
              <a:gd name="connsiteX4" fmla="*/ 0 w 6652308"/>
              <a:gd name="connsiteY4" fmla="*/ 0 h 1024764"/>
              <a:gd name="connsiteX0" fmla="*/ 31116 w 6683424"/>
              <a:gd name="connsiteY0" fmla="*/ 0 h 1394345"/>
              <a:gd name="connsiteX1" fmla="*/ 6683424 w 6683424"/>
              <a:gd name="connsiteY1" fmla="*/ 0 h 1394345"/>
              <a:gd name="connsiteX2" fmla="*/ 6683424 w 6683424"/>
              <a:gd name="connsiteY2" fmla="*/ 1024764 h 1394345"/>
              <a:gd name="connsiteX3" fmla="*/ 1314971 w 6683424"/>
              <a:gd name="connsiteY3" fmla="*/ 950873 h 1394345"/>
              <a:gd name="connsiteX4" fmla="*/ 31116 w 6683424"/>
              <a:gd name="connsiteY4" fmla="*/ 0 h 1394345"/>
              <a:gd name="connsiteX0" fmla="*/ 30669 w 6701450"/>
              <a:gd name="connsiteY0" fmla="*/ 0 h 1414924"/>
              <a:gd name="connsiteX1" fmla="*/ 6701450 w 6701450"/>
              <a:gd name="connsiteY1" fmla="*/ 55418 h 1414924"/>
              <a:gd name="connsiteX2" fmla="*/ 6701450 w 6701450"/>
              <a:gd name="connsiteY2" fmla="*/ 1080182 h 1414924"/>
              <a:gd name="connsiteX3" fmla="*/ 1332997 w 6701450"/>
              <a:gd name="connsiteY3" fmla="*/ 1006291 h 1414924"/>
              <a:gd name="connsiteX4" fmla="*/ 30669 w 6701450"/>
              <a:gd name="connsiteY4" fmla="*/ 0 h 1414924"/>
              <a:gd name="connsiteX0" fmla="*/ 31576 w 6702357"/>
              <a:gd name="connsiteY0" fmla="*/ 0 h 1414924"/>
              <a:gd name="connsiteX1" fmla="*/ 6702357 w 6702357"/>
              <a:gd name="connsiteY1" fmla="*/ 55418 h 1414924"/>
              <a:gd name="connsiteX2" fmla="*/ 6702357 w 6702357"/>
              <a:gd name="connsiteY2" fmla="*/ 1080182 h 1414924"/>
              <a:gd name="connsiteX3" fmla="*/ 1296958 w 6702357"/>
              <a:gd name="connsiteY3" fmla="*/ 1006291 h 1414924"/>
              <a:gd name="connsiteX4" fmla="*/ 31576 w 6702357"/>
              <a:gd name="connsiteY4" fmla="*/ 0 h 1414924"/>
              <a:gd name="connsiteX0" fmla="*/ 87220 w 5935965"/>
              <a:gd name="connsiteY0" fmla="*/ 0 h 1411452"/>
              <a:gd name="connsiteX1" fmla="*/ 5935965 w 5935965"/>
              <a:gd name="connsiteY1" fmla="*/ 46182 h 1411452"/>
              <a:gd name="connsiteX2" fmla="*/ 5935965 w 5935965"/>
              <a:gd name="connsiteY2" fmla="*/ 1070946 h 1411452"/>
              <a:gd name="connsiteX3" fmla="*/ 530566 w 5935965"/>
              <a:gd name="connsiteY3" fmla="*/ 997055 h 1411452"/>
              <a:gd name="connsiteX4" fmla="*/ 87220 w 5935965"/>
              <a:gd name="connsiteY4" fmla="*/ 0 h 1411452"/>
              <a:gd name="connsiteX0" fmla="*/ 419955 w 6268700"/>
              <a:gd name="connsiteY0" fmla="*/ 0 h 2120762"/>
              <a:gd name="connsiteX1" fmla="*/ 6268700 w 6268700"/>
              <a:gd name="connsiteY1" fmla="*/ 46182 h 2120762"/>
              <a:gd name="connsiteX2" fmla="*/ 6268700 w 6268700"/>
              <a:gd name="connsiteY2" fmla="*/ 1070946 h 2120762"/>
              <a:gd name="connsiteX3" fmla="*/ 863301 w 6268700"/>
              <a:gd name="connsiteY3" fmla="*/ 997055 h 2120762"/>
              <a:gd name="connsiteX4" fmla="*/ 419955 w 6268700"/>
              <a:gd name="connsiteY4" fmla="*/ 0 h 2120762"/>
              <a:gd name="connsiteX0" fmla="*/ 372710 w 6221455"/>
              <a:gd name="connsiteY0" fmla="*/ 0 h 2120762"/>
              <a:gd name="connsiteX1" fmla="*/ 6221455 w 6221455"/>
              <a:gd name="connsiteY1" fmla="*/ 46182 h 2120762"/>
              <a:gd name="connsiteX2" fmla="*/ 6221455 w 6221455"/>
              <a:gd name="connsiteY2" fmla="*/ 1070946 h 2120762"/>
              <a:gd name="connsiteX3" fmla="*/ 1046965 w 6221455"/>
              <a:gd name="connsiteY3" fmla="*/ 997055 h 2120762"/>
              <a:gd name="connsiteX4" fmla="*/ 372710 w 6221455"/>
              <a:gd name="connsiteY4" fmla="*/ 0 h 2120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1455" h="2120762">
                <a:moveTo>
                  <a:pt x="372710" y="0"/>
                </a:moveTo>
                <a:lnTo>
                  <a:pt x="6221455" y="46182"/>
                </a:lnTo>
                <a:lnTo>
                  <a:pt x="6221455" y="1070946"/>
                </a:lnTo>
                <a:lnTo>
                  <a:pt x="1046965" y="997055"/>
                </a:lnTo>
                <a:cubicBezTo>
                  <a:pt x="619013" y="680097"/>
                  <a:pt x="-612502" y="4297832"/>
                  <a:pt x="372710" y="0"/>
                </a:cubicBezTo>
                <a:close/>
              </a:path>
            </a:pathLst>
          </a:custGeom>
          <a:gradFill>
            <a:gsLst>
              <a:gs pos="0">
                <a:schemeClr val="accent1">
                  <a:tint val="50000"/>
                  <a:satMod val="300000"/>
                  <a:alpha val="29000"/>
                </a:schemeClr>
              </a:gs>
              <a:gs pos="35000">
                <a:schemeClr val="accent1">
                  <a:tint val="37000"/>
                  <a:satMod val="300000"/>
                  <a:alpha val="16000"/>
                </a:schemeClr>
              </a:gs>
              <a:gs pos="100000">
                <a:schemeClr val="accent1">
                  <a:tint val="15000"/>
                  <a:satMod val="350000"/>
                </a:schemeClr>
              </a:gs>
            </a:gsLst>
          </a:gra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dirty="0"/>
          </a:p>
        </p:txBody>
      </p:sp>
      <p:sp>
        <p:nvSpPr>
          <p:cNvPr id="15" name="Rectangle 6">
            <a:extLst>
              <a:ext uri="{FF2B5EF4-FFF2-40B4-BE49-F238E27FC236}">
                <a16:creationId xmlns:a16="http://schemas.microsoft.com/office/drawing/2014/main" id="{CD90F7C5-2F37-4181-ABB6-BF779A3591C8}"/>
              </a:ext>
            </a:extLst>
          </p:cNvPr>
          <p:cNvSpPr/>
          <p:nvPr/>
        </p:nvSpPr>
        <p:spPr>
          <a:xfrm>
            <a:off x="3762657" y="3993695"/>
            <a:ext cx="6250265" cy="1341108"/>
          </a:xfrm>
          <a:custGeom>
            <a:avLst/>
            <a:gdLst>
              <a:gd name="connsiteX0" fmla="*/ 0 w 6670780"/>
              <a:gd name="connsiteY0" fmla="*/ 0 h 1024764"/>
              <a:gd name="connsiteX1" fmla="*/ 6670780 w 6670780"/>
              <a:gd name="connsiteY1" fmla="*/ 0 h 1024764"/>
              <a:gd name="connsiteX2" fmla="*/ 6670780 w 6670780"/>
              <a:gd name="connsiteY2" fmla="*/ 1024764 h 1024764"/>
              <a:gd name="connsiteX3" fmla="*/ 0 w 6670780"/>
              <a:gd name="connsiteY3" fmla="*/ 1024764 h 1024764"/>
              <a:gd name="connsiteX4" fmla="*/ 0 w 6670780"/>
              <a:gd name="connsiteY4" fmla="*/ 0 h 1024764"/>
              <a:gd name="connsiteX0" fmla="*/ 0 w 6670780"/>
              <a:gd name="connsiteY0" fmla="*/ 0 h 1024764"/>
              <a:gd name="connsiteX1" fmla="*/ 6670780 w 6670780"/>
              <a:gd name="connsiteY1" fmla="*/ 0 h 1024764"/>
              <a:gd name="connsiteX2" fmla="*/ 6670780 w 6670780"/>
              <a:gd name="connsiteY2" fmla="*/ 1024764 h 1024764"/>
              <a:gd name="connsiteX3" fmla="*/ 1043709 w 6670780"/>
              <a:gd name="connsiteY3" fmla="*/ 387455 h 1024764"/>
              <a:gd name="connsiteX4" fmla="*/ 0 w 6670780"/>
              <a:gd name="connsiteY4" fmla="*/ 0 h 1024764"/>
              <a:gd name="connsiteX0" fmla="*/ 0 w 6670780"/>
              <a:gd name="connsiteY0" fmla="*/ 0 h 1024764"/>
              <a:gd name="connsiteX1" fmla="*/ 6670780 w 6670780"/>
              <a:gd name="connsiteY1" fmla="*/ 0 h 1024764"/>
              <a:gd name="connsiteX2" fmla="*/ 6670780 w 6670780"/>
              <a:gd name="connsiteY2" fmla="*/ 1024764 h 1024764"/>
              <a:gd name="connsiteX3" fmla="*/ 1200727 w 6670780"/>
              <a:gd name="connsiteY3" fmla="*/ 516764 h 1024764"/>
              <a:gd name="connsiteX4" fmla="*/ 0 w 6670780"/>
              <a:gd name="connsiteY4" fmla="*/ 0 h 1024764"/>
              <a:gd name="connsiteX0" fmla="*/ 0 w 6670780"/>
              <a:gd name="connsiteY0" fmla="*/ 0 h 1080182"/>
              <a:gd name="connsiteX1" fmla="*/ 6670780 w 6670780"/>
              <a:gd name="connsiteY1" fmla="*/ 0 h 1080182"/>
              <a:gd name="connsiteX2" fmla="*/ 6670780 w 6670780"/>
              <a:gd name="connsiteY2" fmla="*/ 1024764 h 1080182"/>
              <a:gd name="connsiteX3" fmla="*/ 1302327 w 6670780"/>
              <a:gd name="connsiteY3" fmla="*/ 1080182 h 1080182"/>
              <a:gd name="connsiteX4" fmla="*/ 0 w 6670780"/>
              <a:gd name="connsiteY4" fmla="*/ 0 h 1080182"/>
              <a:gd name="connsiteX0" fmla="*/ 0 w 6670780"/>
              <a:gd name="connsiteY0" fmla="*/ 0 h 1024764"/>
              <a:gd name="connsiteX1" fmla="*/ 6670780 w 6670780"/>
              <a:gd name="connsiteY1" fmla="*/ 0 h 1024764"/>
              <a:gd name="connsiteX2" fmla="*/ 6670780 w 6670780"/>
              <a:gd name="connsiteY2" fmla="*/ 1024764 h 1024764"/>
              <a:gd name="connsiteX3" fmla="*/ 1302327 w 6670780"/>
              <a:gd name="connsiteY3" fmla="*/ 950873 h 1024764"/>
              <a:gd name="connsiteX4" fmla="*/ 0 w 6670780"/>
              <a:gd name="connsiteY4" fmla="*/ 0 h 1024764"/>
              <a:gd name="connsiteX0" fmla="*/ 0 w 6652308"/>
              <a:gd name="connsiteY0" fmla="*/ 0 h 1024764"/>
              <a:gd name="connsiteX1" fmla="*/ 6652308 w 6652308"/>
              <a:gd name="connsiteY1" fmla="*/ 0 h 1024764"/>
              <a:gd name="connsiteX2" fmla="*/ 6652308 w 6652308"/>
              <a:gd name="connsiteY2" fmla="*/ 1024764 h 1024764"/>
              <a:gd name="connsiteX3" fmla="*/ 1283855 w 6652308"/>
              <a:gd name="connsiteY3" fmla="*/ 950873 h 1024764"/>
              <a:gd name="connsiteX4" fmla="*/ 0 w 6652308"/>
              <a:gd name="connsiteY4" fmla="*/ 0 h 1024764"/>
              <a:gd name="connsiteX0" fmla="*/ 31116 w 6683424"/>
              <a:gd name="connsiteY0" fmla="*/ 0 h 1394345"/>
              <a:gd name="connsiteX1" fmla="*/ 6683424 w 6683424"/>
              <a:gd name="connsiteY1" fmla="*/ 0 h 1394345"/>
              <a:gd name="connsiteX2" fmla="*/ 6683424 w 6683424"/>
              <a:gd name="connsiteY2" fmla="*/ 1024764 h 1394345"/>
              <a:gd name="connsiteX3" fmla="*/ 1314971 w 6683424"/>
              <a:gd name="connsiteY3" fmla="*/ 950873 h 1394345"/>
              <a:gd name="connsiteX4" fmla="*/ 31116 w 6683424"/>
              <a:gd name="connsiteY4" fmla="*/ 0 h 1394345"/>
              <a:gd name="connsiteX0" fmla="*/ 30669 w 6701450"/>
              <a:gd name="connsiteY0" fmla="*/ 0 h 1414924"/>
              <a:gd name="connsiteX1" fmla="*/ 6701450 w 6701450"/>
              <a:gd name="connsiteY1" fmla="*/ 55418 h 1414924"/>
              <a:gd name="connsiteX2" fmla="*/ 6701450 w 6701450"/>
              <a:gd name="connsiteY2" fmla="*/ 1080182 h 1414924"/>
              <a:gd name="connsiteX3" fmla="*/ 1332997 w 6701450"/>
              <a:gd name="connsiteY3" fmla="*/ 1006291 h 1414924"/>
              <a:gd name="connsiteX4" fmla="*/ 30669 w 6701450"/>
              <a:gd name="connsiteY4" fmla="*/ 0 h 1414924"/>
              <a:gd name="connsiteX0" fmla="*/ 31576 w 6702357"/>
              <a:gd name="connsiteY0" fmla="*/ 0 h 1414924"/>
              <a:gd name="connsiteX1" fmla="*/ 6702357 w 6702357"/>
              <a:gd name="connsiteY1" fmla="*/ 55418 h 1414924"/>
              <a:gd name="connsiteX2" fmla="*/ 6702357 w 6702357"/>
              <a:gd name="connsiteY2" fmla="*/ 1080182 h 1414924"/>
              <a:gd name="connsiteX3" fmla="*/ 1296958 w 6702357"/>
              <a:gd name="connsiteY3" fmla="*/ 1006291 h 1414924"/>
              <a:gd name="connsiteX4" fmla="*/ 31576 w 6702357"/>
              <a:gd name="connsiteY4" fmla="*/ 0 h 1414924"/>
              <a:gd name="connsiteX0" fmla="*/ 87220 w 5935965"/>
              <a:gd name="connsiteY0" fmla="*/ 0 h 1411452"/>
              <a:gd name="connsiteX1" fmla="*/ 5935965 w 5935965"/>
              <a:gd name="connsiteY1" fmla="*/ 46182 h 1411452"/>
              <a:gd name="connsiteX2" fmla="*/ 5935965 w 5935965"/>
              <a:gd name="connsiteY2" fmla="*/ 1070946 h 1411452"/>
              <a:gd name="connsiteX3" fmla="*/ 530566 w 5935965"/>
              <a:gd name="connsiteY3" fmla="*/ 997055 h 1411452"/>
              <a:gd name="connsiteX4" fmla="*/ 87220 w 5935965"/>
              <a:gd name="connsiteY4" fmla="*/ 0 h 1411452"/>
              <a:gd name="connsiteX0" fmla="*/ 419955 w 6268700"/>
              <a:gd name="connsiteY0" fmla="*/ 0 h 2120762"/>
              <a:gd name="connsiteX1" fmla="*/ 6268700 w 6268700"/>
              <a:gd name="connsiteY1" fmla="*/ 46182 h 2120762"/>
              <a:gd name="connsiteX2" fmla="*/ 6268700 w 6268700"/>
              <a:gd name="connsiteY2" fmla="*/ 1070946 h 2120762"/>
              <a:gd name="connsiteX3" fmla="*/ 863301 w 6268700"/>
              <a:gd name="connsiteY3" fmla="*/ 997055 h 2120762"/>
              <a:gd name="connsiteX4" fmla="*/ 419955 w 6268700"/>
              <a:gd name="connsiteY4" fmla="*/ 0 h 2120762"/>
              <a:gd name="connsiteX0" fmla="*/ 372710 w 6221455"/>
              <a:gd name="connsiteY0" fmla="*/ 0 h 2120762"/>
              <a:gd name="connsiteX1" fmla="*/ 6221455 w 6221455"/>
              <a:gd name="connsiteY1" fmla="*/ 46182 h 2120762"/>
              <a:gd name="connsiteX2" fmla="*/ 6221455 w 6221455"/>
              <a:gd name="connsiteY2" fmla="*/ 1070946 h 2120762"/>
              <a:gd name="connsiteX3" fmla="*/ 1046965 w 6221455"/>
              <a:gd name="connsiteY3" fmla="*/ 997055 h 2120762"/>
              <a:gd name="connsiteX4" fmla="*/ 372710 w 6221455"/>
              <a:gd name="connsiteY4" fmla="*/ 0 h 2120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1455" h="2120762">
                <a:moveTo>
                  <a:pt x="372710" y="0"/>
                </a:moveTo>
                <a:lnTo>
                  <a:pt x="6221455" y="46182"/>
                </a:lnTo>
                <a:lnTo>
                  <a:pt x="6221455" y="1070946"/>
                </a:lnTo>
                <a:lnTo>
                  <a:pt x="1046965" y="997055"/>
                </a:lnTo>
                <a:cubicBezTo>
                  <a:pt x="619013" y="680097"/>
                  <a:pt x="-612502" y="4297832"/>
                  <a:pt x="372710" y="0"/>
                </a:cubicBezTo>
                <a:close/>
              </a:path>
            </a:pathLst>
          </a:custGeom>
          <a:gradFill>
            <a:gsLst>
              <a:gs pos="0">
                <a:schemeClr val="accent1">
                  <a:tint val="50000"/>
                  <a:satMod val="300000"/>
                  <a:alpha val="49000"/>
                </a:schemeClr>
              </a:gs>
              <a:gs pos="35000">
                <a:schemeClr val="accent1">
                  <a:tint val="37000"/>
                  <a:satMod val="300000"/>
                  <a:alpha val="16000"/>
                </a:schemeClr>
              </a:gs>
              <a:gs pos="100000">
                <a:schemeClr val="accent1">
                  <a:tint val="15000"/>
                  <a:satMod val="350000"/>
                </a:schemeClr>
              </a:gs>
            </a:gsLst>
          </a:gra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dirty="0"/>
          </a:p>
        </p:txBody>
      </p:sp>
      <p:sp>
        <p:nvSpPr>
          <p:cNvPr id="11" name="TextBox 10">
            <a:extLst>
              <a:ext uri="{FF2B5EF4-FFF2-40B4-BE49-F238E27FC236}">
                <a16:creationId xmlns:a16="http://schemas.microsoft.com/office/drawing/2014/main" id="{9A705E31-FF07-4627-A86C-5B77B1BF0437}"/>
              </a:ext>
            </a:extLst>
          </p:cNvPr>
          <p:cNvSpPr txBox="1"/>
          <p:nvPr/>
        </p:nvSpPr>
        <p:spPr>
          <a:xfrm>
            <a:off x="4758813" y="1020762"/>
            <a:ext cx="5378245" cy="369332"/>
          </a:xfrm>
          <a:prstGeom prst="rect">
            <a:avLst/>
          </a:prstGeom>
          <a:noFill/>
        </p:spPr>
        <p:txBody>
          <a:bodyPr wrap="square" rtlCol="0">
            <a:spAutoFit/>
          </a:bodyPr>
          <a:lstStyle/>
          <a:p>
            <a:r>
              <a:rPr lang="en-IN" b="1" dirty="0">
                <a:solidFill>
                  <a:schemeClr val="accent1">
                    <a:lumMod val="50000"/>
                  </a:schemeClr>
                </a:solidFill>
              </a:rPr>
              <a:t>Early 1950 Optimism began </a:t>
            </a:r>
          </a:p>
        </p:txBody>
      </p:sp>
      <p:sp>
        <p:nvSpPr>
          <p:cNvPr id="18" name="TextBox 17">
            <a:extLst>
              <a:ext uri="{FF2B5EF4-FFF2-40B4-BE49-F238E27FC236}">
                <a16:creationId xmlns:a16="http://schemas.microsoft.com/office/drawing/2014/main" id="{8A9D3BD1-8BD2-4CC9-A225-B7BAC0BD1FF1}"/>
              </a:ext>
            </a:extLst>
          </p:cNvPr>
          <p:cNvSpPr txBox="1"/>
          <p:nvPr/>
        </p:nvSpPr>
        <p:spPr>
          <a:xfrm>
            <a:off x="4758812" y="2660208"/>
            <a:ext cx="5378245" cy="369332"/>
          </a:xfrm>
          <a:prstGeom prst="rect">
            <a:avLst/>
          </a:prstGeom>
          <a:noFill/>
        </p:spPr>
        <p:txBody>
          <a:bodyPr wrap="square" rtlCol="0">
            <a:spAutoFit/>
          </a:bodyPr>
          <a:lstStyle/>
          <a:p>
            <a:r>
              <a:rPr lang="en-IN" b="1" dirty="0">
                <a:solidFill>
                  <a:schemeClr val="accent1">
                    <a:lumMod val="50000"/>
                  </a:schemeClr>
                </a:solidFill>
              </a:rPr>
              <a:t>1980’s Machine Learning begins to flourish</a:t>
            </a:r>
          </a:p>
        </p:txBody>
      </p:sp>
      <p:sp>
        <p:nvSpPr>
          <p:cNvPr id="19" name="TextBox 18">
            <a:extLst>
              <a:ext uri="{FF2B5EF4-FFF2-40B4-BE49-F238E27FC236}">
                <a16:creationId xmlns:a16="http://schemas.microsoft.com/office/drawing/2014/main" id="{EAF73328-E04E-4C10-BEBF-EC7C6E0A5844}"/>
              </a:ext>
            </a:extLst>
          </p:cNvPr>
          <p:cNvSpPr txBox="1"/>
          <p:nvPr/>
        </p:nvSpPr>
        <p:spPr>
          <a:xfrm>
            <a:off x="4758811" y="4141562"/>
            <a:ext cx="5378245" cy="369332"/>
          </a:xfrm>
          <a:prstGeom prst="rect">
            <a:avLst/>
          </a:prstGeom>
          <a:noFill/>
        </p:spPr>
        <p:txBody>
          <a:bodyPr wrap="square" rtlCol="0">
            <a:spAutoFit/>
          </a:bodyPr>
          <a:lstStyle/>
          <a:p>
            <a:r>
              <a:rPr lang="en-IN" b="1" dirty="0">
                <a:solidFill>
                  <a:schemeClr val="accent1">
                    <a:lumMod val="50000"/>
                  </a:schemeClr>
                </a:solidFill>
              </a:rPr>
              <a:t>2010 Deep Learning breakthroughs</a:t>
            </a:r>
          </a:p>
        </p:txBody>
      </p:sp>
      <p:sp>
        <p:nvSpPr>
          <p:cNvPr id="20" name="Parallelogram 19">
            <a:extLst>
              <a:ext uri="{FF2B5EF4-FFF2-40B4-BE49-F238E27FC236}">
                <a16:creationId xmlns:a16="http://schemas.microsoft.com/office/drawing/2014/main" id="{EE1F0A4E-7D6B-4F2E-847B-6084AD941ADD}"/>
              </a:ext>
            </a:extLst>
          </p:cNvPr>
          <p:cNvSpPr/>
          <p:nvPr/>
        </p:nvSpPr>
        <p:spPr>
          <a:xfrm>
            <a:off x="9657431" y="1598181"/>
            <a:ext cx="5069138" cy="5857171"/>
          </a:xfrm>
          <a:prstGeom prst="parallelogram">
            <a:avLst>
              <a:gd name="adj" fmla="val 7454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17158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50F4BD-7765-422D-9D70-0BDA94C5B281}"/>
              </a:ext>
            </a:extLst>
          </p:cNvPr>
          <p:cNvPicPr>
            <a:picLocks noChangeAspect="1"/>
          </p:cNvPicPr>
          <p:nvPr/>
        </p:nvPicPr>
        <p:blipFill rotWithShape="1">
          <a:blip r:embed="rId2"/>
          <a:srcRect l="1341" r="5324"/>
          <a:stretch/>
        </p:blipFill>
        <p:spPr>
          <a:xfrm>
            <a:off x="404680" y="1935957"/>
            <a:ext cx="11372044" cy="3816205"/>
          </a:xfrm>
          <a:prstGeom prst="rect">
            <a:avLst/>
          </a:prstGeom>
        </p:spPr>
      </p:pic>
      <p:sp>
        <p:nvSpPr>
          <p:cNvPr id="3" name="Title 2">
            <a:extLst>
              <a:ext uri="{FF2B5EF4-FFF2-40B4-BE49-F238E27FC236}">
                <a16:creationId xmlns:a16="http://schemas.microsoft.com/office/drawing/2014/main" id="{984CE5CA-4C8F-403B-9E6E-814045019CD6}"/>
              </a:ext>
            </a:extLst>
          </p:cNvPr>
          <p:cNvSpPr txBox="1">
            <a:spLocks/>
          </p:cNvSpPr>
          <p:nvPr/>
        </p:nvSpPr>
        <p:spPr>
          <a:xfrm>
            <a:off x="575894" y="729658"/>
            <a:ext cx="11029616" cy="988332"/>
          </a:xfrm>
          <a:prstGeom prst="rect">
            <a:avLst/>
          </a:prstGeom>
        </p:spPr>
        <p:txBody>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dirty="0"/>
              <a:t>Types of Problems in Machine Learning - </a:t>
            </a:r>
          </a:p>
        </p:txBody>
      </p:sp>
      <p:sp>
        <p:nvSpPr>
          <p:cNvPr id="4" name="TextBox 3">
            <a:extLst>
              <a:ext uri="{FF2B5EF4-FFF2-40B4-BE49-F238E27FC236}">
                <a16:creationId xmlns:a16="http://schemas.microsoft.com/office/drawing/2014/main" id="{5D3B6ABD-ED90-440C-9AC2-A9DA31ACD7E0}"/>
              </a:ext>
            </a:extLst>
          </p:cNvPr>
          <p:cNvSpPr txBox="1"/>
          <p:nvPr/>
        </p:nvSpPr>
        <p:spPr>
          <a:xfrm>
            <a:off x="575894" y="5708519"/>
            <a:ext cx="3206839" cy="523220"/>
          </a:xfrm>
          <a:prstGeom prst="rect">
            <a:avLst/>
          </a:prstGeom>
          <a:noFill/>
        </p:spPr>
        <p:txBody>
          <a:bodyPr wrap="square" rtlCol="0">
            <a:spAutoFit/>
          </a:bodyPr>
          <a:lstStyle/>
          <a:p>
            <a:r>
              <a:rPr lang="en-US" sz="2800" b="1" dirty="0"/>
              <a:t>Classification</a:t>
            </a:r>
          </a:p>
        </p:txBody>
      </p:sp>
      <p:sp>
        <p:nvSpPr>
          <p:cNvPr id="5" name="TextBox 4">
            <a:extLst>
              <a:ext uri="{FF2B5EF4-FFF2-40B4-BE49-F238E27FC236}">
                <a16:creationId xmlns:a16="http://schemas.microsoft.com/office/drawing/2014/main" id="{C82673BD-C9BA-4BDE-8A2D-74C34A59AD51}"/>
              </a:ext>
            </a:extLst>
          </p:cNvPr>
          <p:cNvSpPr txBox="1"/>
          <p:nvPr/>
        </p:nvSpPr>
        <p:spPr>
          <a:xfrm>
            <a:off x="7083380" y="5708519"/>
            <a:ext cx="3206839" cy="523220"/>
          </a:xfrm>
          <a:prstGeom prst="rect">
            <a:avLst/>
          </a:prstGeom>
          <a:noFill/>
        </p:spPr>
        <p:txBody>
          <a:bodyPr wrap="square" rtlCol="0">
            <a:spAutoFit/>
          </a:bodyPr>
          <a:lstStyle/>
          <a:p>
            <a:r>
              <a:rPr lang="en-US" sz="2800" b="1" dirty="0"/>
              <a:t>Regression</a:t>
            </a:r>
          </a:p>
        </p:txBody>
      </p:sp>
      <p:sp>
        <p:nvSpPr>
          <p:cNvPr id="6" name="Rectangle 6">
            <a:extLst>
              <a:ext uri="{FF2B5EF4-FFF2-40B4-BE49-F238E27FC236}">
                <a16:creationId xmlns:a16="http://schemas.microsoft.com/office/drawing/2014/main" id="{5EDD5507-01D4-476E-BED1-CB842D31E693}"/>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19590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3B4B0E32-9351-4084-A1C5-2BAF8D77D238}"/>
              </a:ext>
            </a:extLst>
          </p:cNvPr>
          <p:cNvSpPr txBox="1">
            <a:spLocks/>
          </p:cNvSpPr>
          <p:nvPr/>
        </p:nvSpPr>
        <p:spPr>
          <a:xfrm>
            <a:off x="575894" y="729658"/>
            <a:ext cx="11029616" cy="988332"/>
          </a:xfrm>
          <a:prstGeom prst="rect">
            <a:avLst/>
          </a:prstGeom>
        </p:spPr>
        <p:txBody>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dirty="0"/>
              <a:t>Types of Problems in Machine Learning - </a:t>
            </a:r>
          </a:p>
        </p:txBody>
      </p:sp>
      <p:pic>
        <p:nvPicPr>
          <p:cNvPr id="3" name="Picture 2">
            <a:extLst>
              <a:ext uri="{FF2B5EF4-FFF2-40B4-BE49-F238E27FC236}">
                <a16:creationId xmlns:a16="http://schemas.microsoft.com/office/drawing/2014/main" id="{46549C41-8BCD-43B4-AD94-DE66DDBB5A39}"/>
              </a:ext>
            </a:extLst>
          </p:cNvPr>
          <p:cNvPicPr>
            <a:picLocks noChangeAspect="1"/>
          </p:cNvPicPr>
          <p:nvPr/>
        </p:nvPicPr>
        <p:blipFill>
          <a:blip r:embed="rId2"/>
          <a:stretch>
            <a:fillRect/>
          </a:stretch>
        </p:blipFill>
        <p:spPr>
          <a:xfrm>
            <a:off x="823377" y="1977713"/>
            <a:ext cx="10534650" cy="3314700"/>
          </a:xfrm>
          <a:prstGeom prst="rect">
            <a:avLst/>
          </a:prstGeom>
        </p:spPr>
      </p:pic>
      <p:sp>
        <p:nvSpPr>
          <p:cNvPr id="4" name="TextBox 3">
            <a:extLst>
              <a:ext uri="{FF2B5EF4-FFF2-40B4-BE49-F238E27FC236}">
                <a16:creationId xmlns:a16="http://schemas.microsoft.com/office/drawing/2014/main" id="{87C6375E-039E-48F5-99D0-45A3342D5A40}"/>
              </a:ext>
            </a:extLst>
          </p:cNvPr>
          <p:cNvSpPr txBox="1"/>
          <p:nvPr/>
        </p:nvSpPr>
        <p:spPr>
          <a:xfrm>
            <a:off x="1056068" y="5434885"/>
            <a:ext cx="3206839" cy="523220"/>
          </a:xfrm>
          <a:prstGeom prst="rect">
            <a:avLst/>
          </a:prstGeom>
          <a:noFill/>
        </p:spPr>
        <p:txBody>
          <a:bodyPr wrap="square" rtlCol="0">
            <a:spAutoFit/>
          </a:bodyPr>
          <a:lstStyle/>
          <a:p>
            <a:r>
              <a:rPr lang="en-US" sz="2800" b="1" dirty="0"/>
              <a:t>Clustering</a:t>
            </a:r>
          </a:p>
        </p:txBody>
      </p:sp>
      <p:sp>
        <p:nvSpPr>
          <p:cNvPr id="5" name="TextBox 4">
            <a:extLst>
              <a:ext uri="{FF2B5EF4-FFF2-40B4-BE49-F238E27FC236}">
                <a16:creationId xmlns:a16="http://schemas.microsoft.com/office/drawing/2014/main" id="{62AE0B74-76A5-48D9-893C-6562900DD265}"/>
              </a:ext>
            </a:extLst>
          </p:cNvPr>
          <p:cNvSpPr txBox="1"/>
          <p:nvPr/>
        </p:nvSpPr>
        <p:spPr>
          <a:xfrm>
            <a:off x="6862293" y="5434885"/>
            <a:ext cx="3737020" cy="523220"/>
          </a:xfrm>
          <a:prstGeom prst="rect">
            <a:avLst/>
          </a:prstGeom>
          <a:noFill/>
        </p:spPr>
        <p:txBody>
          <a:bodyPr wrap="square" rtlCol="0">
            <a:spAutoFit/>
          </a:bodyPr>
          <a:lstStyle/>
          <a:p>
            <a:r>
              <a:rPr lang="en-US" sz="2800" b="1" dirty="0"/>
              <a:t>Anomaly Detection</a:t>
            </a:r>
          </a:p>
        </p:txBody>
      </p:sp>
      <p:sp>
        <p:nvSpPr>
          <p:cNvPr id="6" name="Rectangle 6">
            <a:extLst>
              <a:ext uri="{FF2B5EF4-FFF2-40B4-BE49-F238E27FC236}">
                <a16:creationId xmlns:a16="http://schemas.microsoft.com/office/drawing/2014/main" id="{15E52C31-9071-4153-BF64-11EABB1E9467}"/>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7185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1844338" cy="6858000"/>
          </a:xfrm>
          <a:prstGeom prst="rect">
            <a:avLst/>
          </a:prstGeom>
        </p:spPr>
      </p:pic>
      <p:sp>
        <p:nvSpPr>
          <p:cNvPr id="3" name="TextBox 2"/>
          <p:cNvSpPr txBox="1"/>
          <p:nvPr/>
        </p:nvSpPr>
        <p:spPr>
          <a:xfrm>
            <a:off x="0" y="1042809"/>
            <a:ext cx="8686800" cy="1200329"/>
          </a:xfrm>
          <a:prstGeom prst="rect">
            <a:avLst/>
          </a:prstGeom>
          <a:solidFill>
            <a:srgbClr val="62B4C6">
              <a:alpha val="72000"/>
            </a:srgbClr>
          </a:solidFill>
        </p:spPr>
        <p:txBody>
          <a:bodyPr wrap="square" rtlCol="0">
            <a:spAutoFit/>
          </a:bodyPr>
          <a:lstStyle/>
          <a:p>
            <a:r>
              <a:rPr lang="en-US" sz="7200" dirty="0">
                <a:solidFill>
                  <a:schemeClr val="bg1"/>
                </a:solidFill>
              </a:rPr>
              <a:t>Deep Learning</a:t>
            </a:r>
          </a:p>
        </p:txBody>
      </p:sp>
    </p:spTree>
    <p:extLst>
      <p:ext uri="{BB962C8B-B14F-4D97-AF65-F5344CB8AC3E}">
        <p14:creationId xmlns:p14="http://schemas.microsoft.com/office/powerpoint/2010/main" val="15331543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6366" y="566670"/>
            <a:ext cx="10174309" cy="707886"/>
          </a:xfrm>
          <a:prstGeom prst="rect">
            <a:avLst/>
          </a:prstGeom>
          <a:noFill/>
        </p:spPr>
        <p:txBody>
          <a:bodyPr wrap="square" rtlCol="0">
            <a:spAutoFit/>
          </a:bodyPr>
          <a:lstStyle/>
          <a:p>
            <a:r>
              <a:rPr lang="en-US" sz="4000" b="1" dirty="0">
                <a:solidFill>
                  <a:schemeClr val="accent2">
                    <a:lumMod val="50000"/>
                  </a:schemeClr>
                </a:solidFill>
                <a:latin typeface="Arial" panose="020B0604020202020204" pitchFamily="34" charset="0"/>
                <a:cs typeface="Arial" panose="020B0604020202020204" pitchFamily="34" charset="0"/>
              </a:rPr>
              <a:t>Deep Learning</a:t>
            </a:r>
          </a:p>
        </p:txBody>
      </p:sp>
      <p:sp>
        <p:nvSpPr>
          <p:cNvPr id="3" name="TextBox 2"/>
          <p:cNvSpPr txBox="1"/>
          <p:nvPr/>
        </p:nvSpPr>
        <p:spPr>
          <a:xfrm>
            <a:off x="386366" y="1559005"/>
            <a:ext cx="10599313" cy="4392806"/>
          </a:xfrm>
          <a:prstGeom prst="rect">
            <a:avLst/>
          </a:prstGeom>
          <a:noFill/>
        </p:spPr>
        <p:txBody>
          <a:bodyPr wrap="square" rtlCol="0">
            <a:spAutoFit/>
          </a:bodyPr>
          <a:lstStyle/>
          <a:p>
            <a:pPr>
              <a:lnSpc>
                <a:spcPct val="150000"/>
              </a:lnSpc>
            </a:pPr>
            <a:r>
              <a:rPr lang="en-US" sz="4800" dirty="0"/>
              <a:t>Deep Learning is part of the machine learning field of learning representations of data. Exceptional effective at learning patterns. </a:t>
            </a:r>
            <a:endParaRPr lang="en-US" sz="4800" dirty="0">
              <a:latin typeface="Arial" panose="020B0604020202020204" pitchFamily="34" charset="0"/>
              <a:cs typeface="Arial" panose="020B0604020202020204" pitchFamily="34" charset="0"/>
            </a:endParaRPr>
          </a:p>
        </p:txBody>
      </p:sp>
      <p:sp>
        <p:nvSpPr>
          <p:cNvPr id="4" name="Rectangle 6">
            <a:extLst>
              <a:ext uri="{FF2B5EF4-FFF2-40B4-BE49-F238E27FC236}">
                <a16:creationId xmlns:a16="http://schemas.microsoft.com/office/drawing/2014/main" id="{D2F131BF-FA59-47A0-B7A8-8AD068266C0A}"/>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76614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3763984" y="1841404"/>
            <a:ext cx="6709273" cy="3175193"/>
            <a:chOff x="2971833" y="1793693"/>
            <a:chExt cx="6709273" cy="3175193"/>
          </a:xfrm>
        </p:grpSpPr>
        <p:grpSp>
          <p:nvGrpSpPr>
            <p:cNvPr id="29" name="Group 28"/>
            <p:cNvGrpSpPr/>
            <p:nvPr/>
          </p:nvGrpSpPr>
          <p:grpSpPr>
            <a:xfrm>
              <a:off x="2971833" y="2138791"/>
              <a:ext cx="6490182" cy="2510644"/>
              <a:chOff x="2971833" y="2138792"/>
              <a:chExt cx="6490182" cy="2510644"/>
            </a:xfrm>
          </p:grpSpPr>
          <p:sp>
            <p:nvSpPr>
              <p:cNvPr id="2" name="TextBox 1"/>
              <p:cNvSpPr txBox="1"/>
              <p:nvPr/>
            </p:nvSpPr>
            <p:spPr>
              <a:xfrm>
                <a:off x="2971833" y="2138792"/>
                <a:ext cx="6490182" cy="1200329"/>
              </a:xfrm>
              <a:prstGeom prst="rect">
                <a:avLst/>
              </a:prstGeom>
              <a:noFill/>
            </p:spPr>
            <p:txBody>
              <a:bodyPr wrap="square" rtlCol="0">
                <a:spAutoFit/>
              </a:bodyPr>
              <a:lstStyle/>
              <a:p>
                <a:r>
                  <a:rPr lang="en-US" sz="7200" spc="-300" dirty="0">
                    <a:solidFill>
                      <a:schemeClr val="accent1"/>
                    </a:solidFill>
                    <a:cs typeface="Arial" panose="020B0604020202020204" pitchFamily="34" charset="0"/>
                  </a:rPr>
                  <a:t>Happy Learning!</a:t>
                </a:r>
              </a:p>
            </p:txBody>
          </p:sp>
          <p:sp>
            <p:nvSpPr>
              <p:cNvPr id="4" name="Rectangle 3"/>
              <p:cNvSpPr/>
              <p:nvPr/>
            </p:nvSpPr>
            <p:spPr>
              <a:xfrm>
                <a:off x="2971833" y="3726106"/>
                <a:ext cx="6072365" cy="923330"/>
              </a:xfrm>
              <a:prstGeom prst="rect">
                <a:avLst/>
              </a:prstGeom>
            </p:spPr>
            <p:txBody>
              <a:bodyPr wrap="square" anchor="ctr">
                <a:spAutoFit/>
              </a:bodyPr>
              <a:lstStyle/>
              <a:p>
                <a:pPr>
                  <a:lnSpc>
                    <a:spcPct val="150000"/>
                  </a:lnSpc>
                </a:pPr>
                <a:r>
                  <a:rPr lang="en-US" spc="-110" dirty="0">
                    <a:ln w="3175">
                      <a:noFill/>
                    </a:ln>
                    <a:solidFill>
                      <a:schemeClr val="tx1">
                        <a:lumMod val="65000"/>
                        <a:lumOff val="35000"/>
                      </a:schemeClr>
                    </a:solidFill>
                    <a:latin typeface="Arial" panose="020B0604020202020204" pitchFamily="34" charset="0"/>
                    <a:cs typeface="Arial" panose="020B0604020202020204" pitchFamily="34" charset="0"/>
                  </a:rPr>
                  <a:t>Stay Tuned for next exciting sessions on diving deeper into Supervised Learning</a:t>
                </a:r>
              </a:p>
            </p:txBody>
          </p:sp>
        </p:grpSp>
        <p:cxnSp>
          <p:nvCxnSpPr>
            <p:cNvPr id="9" name="Straight Connector 8"/>
            <p:cNvCxnSpPr/>
            <p:nvPr/>
          </p:nvCxnSpPr>
          <p:spPr>
            <a:xfrm>
              <a:off x="2971833" y="1793693"/>
              <a:ext cx="670927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971833" y="4968886"/>
              <a:ext cx="670927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1718743" y="2606040"/>
            <a:ext cx="1645920" cy="1645920"/>
            <a:chOff x="926592" y="2414016"/>
            <a:chExt cx="1645920" cy="1645920"/>
          </a:xfrm>
        </p:grpSpPr>
        <p:sp>
          <p:nvSpPr>
            <p:cNvPr id="14" name="Oval 13"/>
            <p:cNvSpPr/>
            <p:nvPr/>
          </p:nvSpPr>
          <p:spPr>
            <a:xfrm>
              <a:off x="926592" y="2414016"/>
              <a:ext cx="1645920" cy="1645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4"/>
            <p:cNvGrpSpPr>
              <a:grpSpLocks noChangeAspect="1"/>
            </p:cNvGrpSpPr>
            <p:nvPr/>
          </p:nvGrpSpPr>
          <p:grpSpPr bwMode="auto">
            <a:xfrm>
              <a:off x="1310263" y="2895042"/>
              <a:ext cx="878578" cy="683868"/>
              <a:chOff x="2361" y="1010"/>
              <a:chExt cx="2951" cy="2297"/>
            </a:xfrm>
            <a:solidFill>
              <a:schemeClr val="bg1"/>
            </a:solidFill>
          </p:grpSpPr>
          <p:sp>
            <p:nvSpPr>
              <p:cNvPr id="20" name="Freeform 6"/>
              <p:cNvSpPr>
                <a:spLocks noEditPoints="1"/>
              </p:cNvSpPr>
              <p:nvPr/>
            </p:nvSpPr>
            <p:spPr bwMode="auto">
              <a:xfrm>
                <a:off x="2361" y="1010"/>
                <a:ext cx="2040" cy="2041"/>
              </a:xfrm>
              <a:custGeom>
                <a:avLst/>
                <a:gdLst>
                  <a:gd name="T0" fmla="*/ 1829 w 4080"/>
                  <a:gd name="T1" fmla="*/ 301 h 4080"/>
                  <a:gd name="T2" fmla="*/ 1646 w 4080"/>
                  <a:gd name="T3" fmla="*/ 656 h 4080"/>
                  <a:gd name="T4" fmla="*/ 1172 w 4080"/>
                  <a:gd name="T5" fmla="*/ 853 h 4080"/>
                  <a:gd name="T6" fmla="*/ 853 w 4080"/>
                  <a:gd name="T7" fmla="*/ 633 h 4080"/>
                  <a:gd name="T8" fmla="*/ 633 w 4080"/>
                  <a:gd name="T9" fmla="*/ 910 h 4080"/>
                  <a:gd name="T10" fmla="*/ 852 w 4080"/>
                  <a:gd name="T11" fmla="*/ 1224 h 4080"/>
                  <a:gd name="T12" fmla="*/ 622 w 4080"/>
                  <a:gd name="T13" fmla="*/ 1778 h 4080"/>
                  <a:gd name="T14" fmla="*/ 246 w 4080"/>
                  <a:gd name="T15" fmla="*/ 1845 h 4080"/>
                  <a:gd name="T16" fmla="*/ 206 w 4080"/>
                  <a:gd name="T17" fmla="*/ 2198 h 4080"/>
                  <a:gd name="T18" fmla="*/ 586 w 4080"/>
                  <a:gd name="T19" fmla="*/ 2266 h 4080"/>
                  <a:gd name="T20" fmla="*/ 782 w 4080"/>
                  <a:gd name="T21" fmla="*/ 2739 h 4080"/>
                  <a:gd name="T22" fmla="*/ 662 w 4080"/>
                  <a:gd name="T23" fmla="*/ 3121 h 4080"/>
                  <a:gd name="T24" fmla="*/ 805 w 4080"/>
                  <a:gd name="T25" fmla="*/ 3420 h 4080"/>
                  <a:gd name="T26" fmla="*/ 1126 w 4080"/>
                  <a:gd name="T27" fmla="*/ 3254 h 4080"/>
                  <a:gd name="T28" fmla="*/ 1440 w 4080"/>
                  <a:gd name="T29" fmla="*/ 3349 h 4080"/>
                  <a:gd name="T30" fmla="*/ 1825 w 4080"/>
                  <a:gd name="T31" fmla="*/ 3519 h 4080"/>
                  <a:gd name="T32" fmla="*/ 1909 w 4080"/>
                  <a:gd name="T33" fmla="*/ 3885 h 4080"/>
                  <a:gd name="T34" fmla="*/ 2248 w 4080"/>
                  <a:gd name="T35" fmla="*/ 3809 h 4080"/>
                  <a:gd name="T36" fmla="*/ 2329 w 4080"/>
                  <a:gd name="T37" fmla="*/ 3451 h 4080"/>
                  <a:gd name="T38" fmla="*/ 2883 w 4080"/>
                  <a:gd name="T39" fmla="*/ 3225 h 4080"/>
                  <a:gd name="T40" fmla="*/ 3198 w 4080"/>
                  <a:gd name="T41" fmla="*/ 3453 h 4080"/>
                  <a:gd name="T42" fmla="*/ 3451 w 4080"/>
                  <a:gd name="T43" fmla="*/ 3198 h 4080"/>
                  <a:gd name="T44" fmla="*/ 3225 w 4080"/>
                  <a:gd name="T45" fmla="*/ 2883 h 4080"/>
                  <a:gd name="T46" fmla="*/ 3451 w 4080"/>
                  <a:gd name="T47" fmla="*/ 2329 h 4080"/>
                  <a:gd name="T48" fmla="*/ 3810 w 4080"/>
                  <a:gd name="T49" fmla="*/ 2248 h 4080"/>
                  <a:gd name="T50" fmla="*/ 3885 w 4080"/>
                  <a:gd name="T51" fmla="*/ 1909 h 4080"/>
                  <a:gd name="T52" fmla="*/ 3517 w 4080"/>
                  <a:gd name="T53" fmla="*/ 1827 h 4080"/>
                  <a:gd name="T54" fmla="*/ 3349 w 4080"/>
                  <a:gd name="T55" fmla="*/ 1441 h 4080"/>
                  <a:gd name="T56" fmla="*/ 3252 w 4080"/>
                  <a:gd name="T57" fmla="*/ 1127 h 4080"/>
                  <a:gd name="T58" fmla="*/ 3419 w 4080"/>
                  <a:gd name="T59" fmla="*/ 807 h 4080"/>
                  <a:gd name="T60" fmla="*/ 3121 w 4080"/>
                  <a:gd name="T61" fmla="*/ 661 h 4080"/>
                  <a:gd name="T62" fmla="*/ 2739 w 4080"/>
                  <a:gd name="T63" fmla="*/ 783 h 4080"/>
                  <a:gd name="T64" fmla="*/ 2266 w 4080"/>
                  <a:gd name="T65" fmla="*/ 586 h 4080"/>
                  <a:gd name="T66" fmla="*/ 2198 w 4080"/>
                  <a:gd name="T67" fmla="*/ 208 h 4080"/>
                  <a:gd name="T68" fmla="*/ 2248 w 4080"/>
                  <a:gd name="T69" fmla="*/ 19 h 4080"/>
                  <a:gd name="T70" fmla="*/ 2443 w 4080"/>
                  <a:gd name="T71" fmla="*/ 301 h 4080"/>
                  <a:gd name="T72" fmla="*/ 3021 w 4080"/>
                  <a:gd name="T73" fmla="*/ 495 h 4080"/>
                  <a:gd name="T74" fmla="*/ 3334 w 4080"/>
                  <a:gd name="T75" fmla="*/ 469 h 4080"/>
                  <a:gd name="T76" fmla="*/ 3643 w 4080"/>
                  <a:gd name="T77" fmla="*/ 857 h 4080"/>
                  <a:gd name="T78" fmla="*/ 3499 w 4080"/>
                  <a:gd name="T79" fmla="*/ 1310 h 4080"/>
                  <a:gd name="T80" fmla="*/ 3931 w 4080"/>
                  <a:gd name="T81" fmla="*/ 1680 h 4080"/>
                  <a:gd name="T82" fmla="*/ 4080 w 4080"/>
                  <a:gd name="T83" fmla="*/ 2142 h 4080"/>
                  <a:gd name="T84" fmla="*/ 3885 w 4080"/>
                  <a:gd name="T85" fmla="*/ 2425 h 4080"/>
                  <a:gd name="T86" fmla="*/ 3442 w 4080"/>
                  <a:gd name="T87" fmla="*/ 2874 h 4080"/>
                  <a:gd name="T88" fmla="*/ 3634 w 4080"/>
                  <a:gd name="T89" fmla="*/ 3275 h 4080"/>
                  <a:gd name="T90" fmla="*/ 3274 w 4080"/>
                  <a:gd name="T91" fmla="*/ 3634 h 4080"/>
                  <a:gd name="T92" fmla="*/ 2872 w 4080"/>
                  <a:gd name="T93" fmla="*/ 3444 h 4080"/>
                  <a:gd name="T94" fmla="*/ 2424 w 4080"/>
                  <a:gd name="T95" fmla="*/ 3885 h 4080"/>
                  <a:gd name="T96" fmla="*/ 2142 w 4080"/>
                  <a:gd name="T97" fmla="*/ 4080 h 4080"/>
                  <a:gd name="T98" fmla="*/ 1678 w 4080"/>
                  <a:gd name="T99" fmla="*/ 3931 h 4080"/>
                  <a:gd name="T100" fmla="*/ 1310 w 4080"/>
                  <a:gd name="T101" fmla="*/ 3499 h 4080"/>
                  <a:gd name="T102" fmla="*/ 857 w 4080"/>
                  <a:gd name="T103" fmla="*/ 3643 h 4080"/>
                  <a:gd name="T104" fmla="*/ 464 w 4080"/>
                  <a:gd name="T105" fmla="*/ 3324 h 4080"/>
                  <a:gd name="T106" fmla="*/ 525 w 4080"/>
                  <a:gd name="T107" fmla="*/ 2987 h 4080"/>
                  <a:gd name="T108" fmla="*/ 247 w 4080"/>
                  <a:gd name="T109" fmla="*/ 2438 h 4080"/>
                  <a:gd name="T110" fmla="*/ 5 w 4080"/>
                  <a:gd name="T111" fmla="*/ 2198 h 4080"/>
                  <a:gd name="T112" fmla="*/ 108 w 4080"/>
                  <a:gd name="T113" fmla="*/ 1708 h 4080"/>
                  <a:gd name="T114" fmla="*/ 532 w 4080"/>
                  <a:gd name="T115" fmla="*/ 1418 h 4080"/>
                  <a:gd name="T116" fmla="*/ 439 w 4080"/>
                  <a:gd name="T117" fmla="*/ 909 h 4080"/>
                  <a:gd name="T118" fmla="*/ 706 w 4080"/>
                  <a:gd name="T119" fmla="*/ 495 h 4080"/>
                  <a:gd name="T120" fmla="*/ 1018 w 4080"/>
                  <a:gd name="T121" fmla="*/ 469 h 4080"/>
                  <a:gd name="T122" fmla="*/ 1637 w 4080"/>
                  <a:gd name="T123" fmla="*/ 461 h 4080"/>
                  <a:gd name="T124" fmla="*/ 1786 w 4080"/>
                  <a:gd name="T125" fmla="*/ 41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80" h="4080">
                    <a:moveTo>
                      <a:pt x="1938" y="192"/>
                    </a:moveTo>
                    <a:lnTo>
                      <a:pt x="1909" y="197"/>
                    </a:lnTo>
                    <a:lnTo>
                      <a:pt x="1882" y="208"/>
                    </a:lnTo>
                    <a:lnTo>
                      <a:pt x="1861" y="224"/>
                    </a:lnTo>
                    <a:lnTo>
                      <a:pt x="1845" y="245"/>
                    </a:lnTo>
                    <a:lnTo>
                      <a:pt x="1832" y="272"/>
                    </a:lnTo>
                    <a:lnTo>
                      <a:pt x="1829" y="301"/>
                    </a:lnTo>
                    <a:lnTo>
                      <a:pt x="1829" y="536"/>
                    </a:lnTo>
                    <a:lnTo>
                      <a:pt x="1825" y="563"/>
                    </a:lnTo>
                    <a:lnTo>
                      <a:pt x="1814" y="586"/>
                    </a:lnTo>
                    <a:lnTo>
                      <a:pt x="1798" y="606"/>
                    </a:lnTo>
                    <a:lnTo>
                      <a:pt x="1777" y="622"/>
                    </a:lnTo>
                    <a:lnTo>
                      <a:pt x="1751" y="631"/>
                    </a:lnTo>
                    <a:lnTo>
                      <a:pt x="1646" y="656"/>
                    </a:lnTo>
                    <a:lnTo>
                      <a:pt x="1542" y="690"/>
                    </a:lnTo>
                    <a:lnTo>
                      <a:pt x="1440" y="733"/>
                    </a:lnTo>
                    <a:lnTo>
                      <a:pt x="1343" y="783"/>
                    </a:lnTo>
                    <a:lnTo>
                      <a:pt x="1248" y="841"/>
                    </a:lnTo>
                    <a:lnTo>
                      <a:pt x="1223" y="851"/>
                    </a:lnTo>
                    <a:lnTo>
                      <a:pt x="1198" y="857"/>
                    </a:lnTo>
                    <a:lnTo>
                      <a:pt x="1172" y="853"/>
                    </a:lnTo>
                    <a:lnTo>
                      <a:pt x="1147" y="844"/>
                    </a:lnTo>
                    <a:lnTo>
                      <a:pt x="1126" y="828"/>
                    </a:lnTo>
                    <a:lnTo>
                      <a:pt x="959" y="661"/>
                    </a:lnTo>
                    <a:lnTo>
                      <a:pt x="938" y="643"/>
                    </a:lnTo>
                    <a:lnTo>
                      <a:pt x="911" y="633"/>
                    </a:lnTo>
                    <a:lnTo>
                      <a:pt x="882" y="629"/>
                    </a:lnTo>
                    <a:lnTo>
                      <a:pt x="853" y="633"/>
                    </a:lnTo>
                    <a:lnTo>
                      <a:pt x="828" y="643"/>
                    </a:lnTo>
                    <a:lnTo>
                      <a:pt x="805" y="661"/>
                    </a:lnTo>
                    <a:lnTo>
                      <a:pt x="662" y="807"/>
                    </a:lnTo>
                    <a:lnTo>
                      <a:pt x="644" y="830"/>
                    </a:lnTo>
                    <a:lnTo>
                      <a:pt x="633" y="855"/>
                    </a:lnTo>
                    <a:lnTo>
                      <a:pt x="629" y="884"/>
                    </a:lnTo>
                    <a:lnTo>
                      <a:pt x="633" y="910"/>
                    </a:lnTo>
                    <a:lnTo>
                      <a:pt x="644" y="937"/>
                    </a:lnTo>
                    <a:lnTo>
                      <a:pt x="662" y="959"/>
                    </a:lnTo>
                    <a:lnTo>
                      <a:pt x="828" y="1127"/>
                    </a:lnTo>
                    <a:lnTo>
                      <a:pt x="844" y="1147"/>
                    </a:lnTo>
                    <a:lnTo>
                      <a:pt x="853" y="1172"/>
                    </a:lnTo>
                    <a:lnTo>
                      <a:pt x="855" y="1197"/>
                    </a:lnTo>
                    <a:lnTo>
                      <a:pt x="852" y="1224"/>
                    </a:lnTo>
                    <a:lnTo>
                      <a:pt x="841" y="1248"/>
                    </a:lnTo>
                    <a:lnTo>
                      <a:pt x="782" y="1343"/>
                    </a:lnTo>
                    <a:lnTo>
                      <a:pt x="731" y="1441"/>
                    </a:lnTo>
                    <a:lnTo>
                      <a:pt x="690" y="1542"/>
                    </a:lnTo>
                    <a:lnTo>
                      <a:pt x="656" y="1646"/>
                    </a:lnTo>
                    <a:lnTo>
                      <a:pt x="629" y="1753"/>
                    </a:lnTo>
                    <a:lnTo>
                      <a:pt x="622" y="1778"/>
                    </a:lnTo>
                    <a:lnTo>
                      <a:pt x="606" y="1800"/>
                    </a:lnTo>
                    <a:lnTo>
                      <a:pt x="586" y="1816"/>
                    </a:lnTo>
                    <a:lnTo>
                      <a:pt x="563" y="1827"/>
                    </a:lnTo>
                    <a:lnTo>
                      <a:pt x="536" y="1830"/>
                    </a:lnTo>
                    <a:lnTo>
                      <a:pt x="301" y="1830"/>
                    </a:lnTo>
                    <a:lnTo>
                      <a:pt x="272" y="1834"/>
                    </a:lnTo>
                    <a:lnTo>
                      <a:pt x="246" y="1845"/>
                    </a:lnTo>
                    <a:lnTo>
                      <a:pt x="224" y="1861"/>
                    </a:lnTo>
                    <a:lnTo>
                      <a:pt x="206" y="1884"/>
                    </a:lnTo>
                    <a:lnTo>
                      <a:pt x="195" y="1909"/>
                    </a:lnTo>
                    <a:lnTo>
                      <a:pt x="192" y="1938"/>
                    </a:lnTo>
                    <a:lnTo>
                      <a:pt x="192" y="2142"/>
                    </a:lnTo>
                    <a:lnTo>
                      <a:pt x="195" y="2173"/>
                    </a:lnTo>
                    <a:lnTo>
                      <a:pt x="206" y="2198"/>
                    </a:lnTo>
                    <a:lnTo>
                      <a:pt x="224" y="2219"/>
                    </a:lnTo>
                    <a:lnTo>
                      <a:pt x="246" y="2237"/>
                    </a:lnTo>
                    <a:lnTo>
                      <a:pt x="272" y="2248"/>
                    </a:lnTo>
                    <a:lnTo>
                      <a:pt x="301" y="2251"/>
                    </a:lnTo>
                    <a:lnTo>
                      <a:pt x="536" y="2251"/>
                    </a:lnTo>
                    <a:lnTo>
                      <a:pt x="563" y="2255"/>
                    </a:lnTo>
                    <a:lnTo>
                      <a:pt x="586" y="2266"/>
                    </a:lnTo>
                    <a:lnTo>
                      <a:pt x="606" y="2282"/>
                    </a:lnTo>
                    <a:lnTo>
                      <a:pt x="622" y="2303"/>
                    </a:lnTo>
                    <a:lnTo>
                      <a:pt x="629" y="2329"/>
                    </a:lnTo>
                    <a:lnTo>
                      <a:pt x="656" y="2436"/>
                    </a:lnTo>
                    <a:lnTo>
                      <a:pt x="690" y="2540"/>
                    </a:lnTo>
                    <a:lnTo>
                      <a:pt x="731" y="2641"/>
                    </a:lnTo>
                    <a:lnTo>
                      <a:pt x="782" y="2739"/>
                    </a:lnTo>
                    <a:lnTo>
                      <a:pt x="841" y="2834"/>
                    </a:lnTo>
                    <a:lnTo>
                      <a:pt x="852" y="2857"/>
                    </a:lnTo>
                    <a:lnTo>
                      <a:pt x="855" y="2883"/>
                    </a:lnTo>
                    <a:lnTo>
                      <a:pt x="853" y="2909"/>
                    </a:lnTo>
                    <a:lnTo>
                      <a:pt x="844" y="2933"/>
                    </a:lnTo>
                    <a:lnTo>
                      <a:pt x="828" y="2954"/>
                    </a:lnTo>
                    <a:lnTo>
                      <a:pt x="662" y="3121"/>
                    </a:lnTo>
                    <a:lnTo>
                      <a:pt x="644" y="3144"/>
                    </a:lnTo>
                    <a:lnTo>
                      <a:pt x="633" y="3171"/>
                    </a:lnTo>
                    <a:lnTo>
                      <a:pt x="629" y="3198"/>
                    </a:lnTo>
                    <a:lnTo>
                      <a:pt x="633" y="3227"/>
                    </a:lnTo>
                    <a:lnTo>
                      <a:pt x="644" y="3252"/>
                    </a:lnTo>
                    <a:lnTo>
                      <a:pt x="662" y="3275"/>
                    </a:lnTo>
                    <a:lnTo>
                      <a:pt x="805" y="3420"/>
                    </a:lnTo>
                    <a:lnTo>
                      <a:pt x="828" y="3438"/>
                    </a:lnTo>
                    <a:lnTo>
                      <a:pt x="855" y="3449"/>
                    </a:lnTo>
                    <a:lnTo>
                      <a:pt x="882" y="3453"/>
                    </a:lnTo>
                    <a:lnTo>
                      <a:pt x="911" y="3449"/>
                    </a:lnTo>
                    <a:lnTo>
                      <a:pt x="936" y="3438"/>
                    </a:lnTo>
                    <a:lnTo>
                      <a:pt x="959" y="3420"/>
                    </a:lnTo>
                    <a:lnTo>
                      <a:pt x="1126" y="3254"/>
                    </a:lnTo>
                    <a:lnTo>
                      <a:pt x="1147" y="3238"/>
                    </a:lnTo>
                    <a:lnTo>
                      <a:pt x="1169" y="3229"/>
                    </a:lnTo>
                    <a:lnTo>
                      <a:pt x="1194" y="3225"/>
                    </a:lnTo>
                    <a:lnTo>
                      <a:pt x="1221" y="3229"/>
                    </a:lnTo>
                    <a:lnTo>
                      <a:pt x="1248" y="3241"/>
                    </a:lnTo>
                    <a:lnTo>
                      <a:pt x="1343" y="3298"/>
                    </a:lnTo>
                    <a:lnTo>
                      <a:pt x="1440" y="3349"/>
                    </a:lnTo>
                    <a:lnTo>
                      <a:pt x="1542" y="3390"/>
                    </a:lnTo>
                    <a:lnTo>
                      <a:pt x="1646" y="3424"/>
                    </a:lnTo>
                    <a:lnTo>
                      <a:pt x="1751" y="3451"/>
                    </a:lnTo>
                    <a:lnTo>
                      <a:pt x="1777" y="3460"/>
                    </a:lnTo>
                    <a:lnTo>
                      <a:pt x="1798" y="3474"/>
                    </a:lnTo>
                    <a:lnTo>
                      <a:pt x="1814" y="3494"/>
                    </a:lnTo>
                    <a:lnTo>
                      <a:pt x="1825" y="3519"/>
                    </a:lnTo>
                    <a:lnTo>
                      <a:pt x="1829" y="3544"/>
                    </a:lnTo>
                    <a:lnTo>
                      <a:pt x="1829" y="3781"/>
                    </a:lnTo>
                    <a:lnTo>
                      <a:pt x="1832" y="3809"/>
                    </a:lnTo>
                    <a:lnTo>
                      <a:pt x="1845" y="3835"/>
                    </a:lnTo>
                    <a:lnTo>
                      <a:pt x="1861" y="3858"/>
                    </a:lnTo>
                    <a:lnTo>
                      <a:pt x="1882" y="3874"/>
                    </a:lnTo>
                    <a:lnTo>
                      <a:pt x="1909" y="3885"/>
                    </a:lnTo>
                    <a:lnTo>
                      <a:pt x="1938" y="3888"/>
                    </a:lnTo>
                    <a:lnTo>
                      <a:pt x="2142" y="3888"/>
                    </a:lnTo>
                    <a:lnTo>
                      <a:pt x="2171" y="3885"/>
                    </a:lnTo>
                    <a:lnTo>
                      <a:pt x="2198" y="3874"/>
                    </a:lnTo>
                    <a:lnTo>
                      <a:pt x="2219" y="3858"/>
                    </a:lnTo>
                    <a:lnTo>
                      <a:pt x="2236" y="3835"/>
                    </a:lnTo>
                    <a:lnTo>
                      <a:pt x="2248" y="3809"/>
                    </a:lnTo>
                    <a:lnTo>
                      <a:pt x="2252" y="3781"/>
                    </a:lnTo>
                    <a:lnTo>
                      <a:pt x="2252" y="3544"/>
                    </a:lnTo>
                    <a:lnTo>
                      <a:pt x="2255" y="3519"/>
                    </a:lnTo>
                    <a:lnTo>
                      <a:pt x="2266" y="3494"/>
                    </a:lnTo>
                    <a:lnTo>
                      <a:pt x="2282" y="3474"/>
                    </a:lnTo>
                    <a:lnTo>
                      <a:pt x="2304" y="3460"/>
                    </a:lnTo>
                    <a:lnTo>
                      <a:pt x="2329" y="3451"/>
                    </a:lnTo>
                    <a:lnTo>
                      <a:pt x="2435" y="3424"/>
                    </a:lnTo>
                    <a:lnTo>
                      <a:pt x="2539" y="3390"/>
                    </a:lnTo>
                    <a:lnTo>
                      <a:pt x="2641" y="3349"/>
                    </a:lnTo>
                    <a:lnTo>
                      <a:pt x="2739" y="3298"/>
                    </a:lnTo>
                    <a:lnTo>
                      <a:pt x="2833" y="3241"/>
                    </a:lnTo>
                    <a:lnTo>
                      <a:pt x="2858" y="3229"/>
                    </a:lnTo>
                    <a:lnTo>
                      <a:pt x="2883" y="3225"/>
                    </a:lnTo>
                    <a:lnTo>
                      <a:pt x="2908" y="3227"/>
                    </a:lnTo>
                    <a:lnTo>
                      <a:pt x="2933" y="3238"/>
                    </a:lnTo>
                    <a:lnTo>
                      <a:pt x="2954" y="3254"/>
                    </a:lnTo>
                    <a:lnTo>
                      <a:pt x="3121" y="3420"/>
                    </a:lnTo>
                    <a:lnTo>
                      <a:pt x="3144" y="3438"/>
                    </a:lnTo>
                    <a:lnTo>
                      <a:pt x="3170" y="3449"/>
                    </a:lnTo>
                    <a:lnTo>
                      <a:pt x="3198" y="3453"/>
                    </a:lnTo>
                    <a:lnTo>
                      <a:pt x="3225" y="3449"/>
                    </a:lnTo>
                    <a:lnTo>
                      <a:pt x="3252" y="3438"/>
                    </a:lnTo>
                    <a:lnTo>
                      <a:pt x="3275" y="3420"/>
                    </a:lnTo>
                    <a:lnTo>
                      <a:pt x="3419" y="3275"/>
                    </a:lnTo>
                    <a:lnTo>
                      <a:pt x="3437" y="3252"/>
                    </a:lnTo>
                    <a:lnTo>
                      <a:pt x="3447" y="3227"/>
                    </a:lnTo>
                    <a:lnTo>
                      <a:pt x="3451" y="3198"/>
                    </a:lnTo>
                    <a:lnTo>
                      <a:pt x="3447" y="3171"/>
                    </a:lnTo>
                    <a:lnTo>
                      <a:pt x="3437" y="3144"/>
                    </a:lnTo>
                    <a:lnTo>
                      <a:pt x="3419" y="3121"/>
                    </a:lnTo>
                    <a:lnTo>
                      <a:pt x="3252" y="2954"/>
                    </a:lnTo>
                    <a:lnTo>
                      <a:pt x="3236" y="2933"/>
                    </a:lnTo>
                    <a:lnTo>
                      <a:pt x="3227" y="2909"/>
                    </a:lnTo>
                    <a:lnTo>
                      <a:pt x="3225" y="2883"/>
                    </a:lnTo>
                    <a:lnTo>
                      <a:pt x="3229" y="2857"/>
                    </a:lnTo>
                    <a:lnTo>
                      <a:pt x="3241" y="2834"/>
                    </a:lnTo>
                    <a:lnTo>
                      <a:pt x="3299" y="2739"/>
                    </a:lnTo>
                    <a:lnTo>
                      <a:pt x="3349" y="2641"/>
                    </a:lnTo>
                    <a:lnTo>
                      <a:pt x="3390" y="2540"/>
                    </a:lnTo>
                    <a:lnTo>
                      <a:pt x="3424" y="2436"/>
                    </a:lnTo>
                    <a:lnTo>
                      <a:pt x="3451" y="2329"/>
                    </a:lnTo>
                    <a:lnTo>
                      <a:pt x="3460" y="2303"/>
                    </a:lnTo>
                    <a:lnTo>
                      <a:pt x="3474" y="2282"/>
                    </a:lnTo>
                    <a:lnTo>
                      <a:pt x="3494" y="2266"/>
                    </a:lnTo>
                    <a:lnTo>
                      <a:pt x="3517" y="2255"/>
                    </a:lnTo>
                    <a:lnTo>
                      <a:pt x="3544" y="2251"/>
                    </a:lnTo>
                    <a:lnTo>
                      <a:pt x="3779" y="2251"/>
                    </a:lnTo>
                    <a:lnTo>
                      <a:pt x="3810" y="2248"/>
                    </a:lnTo>
                    <a:lnTo>
                      <a:pt x="3835" y="2237"/>
                    </a:lnTo>
                    <a:lnTo>
                      <a:pt x="3856" y="2219"/>
                    </a:lnTo>
                    <a:lnTo>
                      <a:pt x="3874" y="2198"/>
                    </a:lnTo>
                    <a:lnTo>
                      <a:pt x="3885" y="2173"/>
                    </a:lnTo>
                    <a:lnTo>
                      <a:pt x="3888" y="2142"/>
                    </a:lnTo>
                    <a:lnTo>
                      <a:pt x="3888" y="1938"/>
                    </a:lnTo>
                    <a:lnTo>
                      <a:pt x="3885" y="1909"/>
                    </a:lnTo>
                    <a:lnTo>
                      <a:pt x="3874" y="1884"/>
                    </a:lnTo>
                    <a:lnTo>
                      <a:pt x="3856" y="1861"/>
                    </a:lnTo>
                    <a:lnTo>
                      <a:pt x="3835" y="1845"/>
                    </a:lnTo>
                    <a:lnTo>
                      <a:pt x="3810" y="1834"/>
                    </a:lnTo>
                    <a:lnTo>
                      <a:pt x="3779" y="1830"/>
                    </a:lnTo>
                    <a:lnTo>
                      <a:pt x="3544" y="1830"/>
                    </a:lnTo>
                    <a:lnTo>
                      <a:pt x="3517" y="1827"/>
                    </a:lnTo>
                    <a:lnTo>
                      <a:pt x="3494" y="1816"/>
                    </a:lnTo>
                    <a:lnTo>
                      <a:pt x="3474" y="1800"/>
                    </a:lnTo>
                    <a:lnTo>
                      <a:pt x="3460" y="1778"/>
                    </a:lnTo>
                    <a:lnTo>
                      <a:pt x="3451" y="1753"/>
                    </a:lnTo>
                    <a:lnTo>
                      <a:pt x="3424" y="1646"/>
                    </a:lnTo>
                    <a:lnTo>
                      <a:pt x="3390" y="1542"/>
                    </a:lnTo>
                    <a:lnTo>
                      <a:pt x="3349" y="1441"/>
                    </a:lnTo>
                    <a:lnTo>
                      <a:pt x="3299" y="1343"/>
                    </a:lnTo>
                    <a:lnTo>
                      <a:pt x="3241" y="1248"/>
                    </a:lnTo>
                    <a:lnTo>
                      <a:pt x="3229" y="1224"/>
                    </a:lnTo>
                    <a:lnTo>
                      <a:pt x="3225" y="1197"/>
                    </a:lnTo>
                    <a:lnTo>
                      <a:pt x="3227" y="1172"/>
                    </a:lnTo>
                    <a:lnTo>
                      <a:pt x="3236" y="1147"/>
                    </a:lnTo>
                    <a:lnTo>
                      <a:pt x="3252" y="1127"/>
                    </a:lnTo>
                    <a:lnTo>
                      <a:pt x="3419" y="959"/>
                    </a:lnTo>
                    <a:lnTo>
                      <a:pt x="3437" y="937"/>
                    </a:lnTo>
                    <a:lnTo>
                      <a:pt x="3447" y="910"/>
                    </a:lnTo>
                    <a:lnTo>
                      <a:pt x="3451" y="884"/>
                    </a:lnTo>
                    <a:lnTo>
                      <a:pt x="3447" y="855"/>
                    </a:lnTo>
                    <a:lnTo>
                      <a:pt x="3437" y="830"/>
                    </a:lnTo>
                    <a:lnTo>
                      <a:pt x="3419" y="807"/>
                    </a:lnTo>
                    <a:lnTo>
                      <a:pt x="3275" y="661"/>
                    </a:lnTo>
                    <a:lnTo>
                      <a:pt x="3252" y="643"/>
                    </a:lnTo>
                    <a:lnTo>
                      <a:pt x="3227" y="633"/>
                    </a:lnTo>
                    <a:lnTo>
                      <a:pt x="3198" y="629"/>
                    </a:lnTo>
                    <a:lnTo>
                      <a:pt x="3170" y="633"/>
                    </a:lnTo>
                    <a:lnTo>
                      <a:pt x="3144" y="643"/>
                    </a:lnTo>
                    <a:lnTo>
                      <a:pt x="3121" y="661"/>
                    </a:lnTo>
                    <a:lnTo>
                      <a:pt x="2954" y="828"/>
                    </a:lnTo>
                    <a:lnTo>
                      <a:pt x="2933" y="844"/>
                    </a:lnTo>
                    <a:lnTo>
                      <a:pt x="2908" y="853"/>
                    </a:lnTo>
                    <a:lnTo>
                      <a:pt x="2883" y="857"/>
                    </a:lnTo>
                    <a:lnTo>
                      <a:pt x="2858" y="851"/>
                    </a:lnTo>
                    <a:lnTo>
                      <a:pt x="2833" y="841"/>
                    </a:lnTo>
                    <a:lnTo>
                      <a:pt x="2739" y="783"/>
                    </a:lnTo>
                    <a:lnTo>
                      <a:pt x="2641" y="733"/>
                    </a:lnTo>
                    <a:lnTo>
                      <a:pt x="2539" y="690"/>
                    </a:lnTo>
                    <a:lnTo>
                      <a:pt x="2435" y="656"/>
                    </a:lnTo>
                    <a:lnTo>
                      <a:pt x="2329" y="631"/>
                    </a:lnTo>
                    <a:lnTo>
                      <a:pt x="2304" y="622"/>
                    </a:lnTo>
                    <a:lnTo>
                      <a:pt x="2282" y="606"/>
                    </a:lnTo>
                    <a:lnTo>
                      <a:pt x="2266" y="586"/>
                    </a:lnTo>
                    <a:lnTo>
                      <a:pt x="2255" y="563"/>
                    </a:lnTo>
                    <a:lnTo>
                      <a:pt x="2252" y="536"/>
                    </a:lnTo>
                    <a:lnTo>
                      <a:pt x="2252" y="301"/>
                    </a:lnTo>
                    <a:lnTo>
                      <a:pt x="2248" y="272"/>
                    </a:lnTo>
                    <a:lnTo>
                      <a:pt x="2236" y="245"/>
                    </a:lnTo>
                    <a:lnTo>
                      <a:pt x="2219" y="224"/>
                    </a:lnTo>
                    <a:lnTo>
                      <a:pt x="2198" y="208"/>
                    </a:lnTo>
                    <a:lnTo>
                      <a:pt x="2171" y="197"/>
                    </a:lnTo>
                    <a:lnTo>
                      <a:pt x="2142" y="192"/>
                    </a:lnTo>
                    <a:lnTo>
                      <a:pt x="1938" y="192"/>
                    </a:lnTo>
                    <a:close/>
                    <a:moveTo>
                      <a:pt x="1938" y="0"/>
                    </a:moveTo>
                    <a:lnTo>
                      <a:pt x="2142" y="0"/>
                    </a:lnTo>
                    <a:lnTo>
                      <a:pt x="2196" y="5"/>
                    </a:lnTo>
                    <a:lnTo>
                      <a:pt x="2248" y="19"/>
                    </a:lnTo>
                    <a:lnTo>
                      <a:pt x="2295" y="41"/>
                    </a:lnTo>
                    <a:lnTo>
                      <a:pt x="2336" y="71"/>
                    </a:lnTo>
                    <a:lnTo>
                      <a:pt x="2372" y="107"/>
                    </a:lnTo>
                    <a:lnTo>
                      <a:pt x="2402" y="149"/>
                    </a:lnTo>
                    <a:lnTo>
                      <a:pt x="2424" y="197"/>
                    </a:lnTo>
                    <a:lnTo>
                      <a:pt x="2438" y="247"/>
                    </a:lnTo>
                    <a:lnTo>
                      <a:pt x="2443" y="301"/>
                    </a:lnTo>
                    <a:lnTo>
                      <a:pt x="2443" y="461"/>
                    </a:lnTo>
                    <a:lnTo>
                      <a:pt x="2555" y="493"/>
                    </a:lnTo>
                    <a:lnTo>
                      <a:pt x="2664" y="534"/>
                    </a:lnTo>
                    <a:lnTo>
                      <a:pt x="2770" y="582"/>
                    </a:lnTo>
                    <a:lnTo>
                      <a:pt x="2872" y="638"/>
                    </a:lnTo>
                    <a:lnTo>
                      <a:pt x="2985" y="525"/>
                    </a:lnTo>
                    <a:lnTo>
                      <a:pt x="3021" y="495"/>
                    </a:lnTo>
                    <a:lnTo>
                      <a:pt x="3062" y="469"/>
                    </a:lnTo>
                    <a:lnTo>
                      <a:pt x="3105" y="452"/>
                    </a:lnTo>
                    <a:lnTo>
                      <a:pt x="3150" y="441"/>
                    </a:lnTo>
                    <a:lnTo>
                      <a:pt x="3198" y="437"/>
                    </a:lnTo>
                    <a:lnTo>
                      <a:pt x="3245" y="441"/>
                    </a:lnTo>
                    <a:lnTo>
                      <a:pt x="3291" y="452"/>
                    </a:lnTo>
                    <a:lnTo>
                      <a:pt x="3334" y="469"/>
                    </a:lnTo>
                    <a:lnTo>
                      <a:pt x="3374" y="495"/>
                    </a:lnTo>
                    <a:lnTo>
                      <a:pt x="3410" y="525"/>
                    </a:lnTo>
                    <a:lnTo>
                      <a:pt x="3555" y="670"/>
                    </a:lnTo>
                    <a:lnTo>
                      <a:pt x="3591" y="711"/>
                    </a:lnTo>
                    <a:lnTo>
                      <a:pt x="3616" y="758"/>
                    </a:lnTo>
                    <a:lnTo>
                      <a:pt x="3634" y="807"/>
                    </a:lnTo>
                    <a:lnTo>
                      <a:pt x="3643" y="857"/>
                    </a:lnTo>
                    <a:lnTo>
                      <a:pt x="3643" y="909"/>
                    </a:lnTo>
                    <a:lnTo>
                      <a:pt x="3634" y="959"/>
                    </a:lnTo>
                    <a:lnTo>
                      <a:pt x="3616" y="1007"/>
                    </a:lnTo>
                    <a:lnTo>
                      <a:pt x="3591" y="1054"/>
                    </a:lnTo>
                    <a:lnTo>
                      <a:pt x="3555" y="1095"/>
                    </a:lnTo>
                    <a:lnTo>
                      <a:pt x="3442" y="1208"/>
                    </a:lnTo>
                    <a:lnTo>
                      <a:pt x="3499" y="1310"/>
                    </a:lnTo>
                    <a:lnTo>
                      <a:pt x="3548" y="1418"/>
                    </a:lnTo>
                    <a:lnTo>
                      <a:pt x="3587" y="1525"/>
                    </a:lnTo>
                    <a:lnTo>
                      <a:pt x="3621" y="1638"/>
                    </a:lnTo>
                    <a:lnTo>
                      <a:pt x="3779" y="1638"/>
                    </a:lnTo>
                    <a:lnTo>
                      <a:pt x="3835" y="1642"/>
                    </a:lnTo>
                    <a:lnTo>
                      <a:pt x="3885" y="1656"/>
                    </a:lnTo>
                    <a:lnTo>
                      <a:pt x="3931" y="1680"/>
                    </a:lnTo>
                    <a:lnTo>
                      <a:pt x="3973" y="1708"/>
                    </a:lnTo>
                    <a:lnTo>
                      <a:pt x="4010" y="1744"/>
                    </a:lnTo>
                    <a:lnTo>
                      <a:pt x="4039" y="1787"/>
                    </a:lnTo>
                    <a:lnTo>
                      <a:pt x="4062" y="1834"/>
                    </a:lnTo>
                    <a:lnTo>
                      <a:pt x="4075" y="1884"/>
                    </a:lnTo>
                    <a:lnTo>
                      <a:pt x="4080" y="1938"/>
                    </a:lnTo>
                    <a:lnTo>
                      <a:pt x="4080" y="2142"/>
                    </a:lnTo>
                    <a:lnTo>
                      <a:pt x="4075" y="2198"/>
                    </a:lnTo>
                    <a:lnTo>
                      <a:pt x="4062" y="2248"/>
                    </a:lnTo>
                    <a:lnTo>
                      <a:pt x="4039" y="2295"/>
                    </a:lnTo>
                    <a:lnTo>
                      <a:pt x="4010" y="2336"/>
                    </a:lnTo>
                    <a:lnTo>
                      <a:pt x="3973" y="2373"/>
                    </a:lnTo>
                    <a:lnTo>
                      <a:pt x="3931" y="2402"/>
                    </a:lnTo>
                    <a:lnTo>
                      <a:pt x="3885" y="2425"/>
                    </a:lnTo>
                    <a:lnTo>
                      <a:pt x="3835" y="2438"/>
                    </a:lnTo>
                    <a:lnTo>
                      <a:pt x="3779" y="2443"/>
                    </a:lnTo>
                    <a:lnTo>
                      <a:pt x="3621" y="2443"/>
                    </a:lnTo>
                    <a:lnTo>
                      <a:pt x="3587" y="2554"/>
                    </a:lnTo>
                    <a:lnTo>
                      <a:pt x="3548" y="2664"/>
                    </a:lnTo>
                    <a:lnTo>
                      <a:pt x="3499" y="2770"/>
                    </a:lnTo>
                    <a:lnTo>
                      <a:pt x="3442" y="2874"/>
                    </a:lnTo>
                    <a:lnTo>
                      <a:pt x="3555" y="2987"/>
                    </a:lnTo>
                    <a:lnTo>
                      <a:pt x="3591" y="3028"/>
                    </a:lnTo>
                    <a:lnTo>
                      <a:pt x="3616" y="3073"/>
                    </a:lnTo>
                    <a:lnTo>
                      <a:pt x="3634" y="3123"/>
                    </a:lnTo>
                    <a:lnTo>
                      <a:pt x="3643" y="3173"/>
                    </a:lnTo>
                    <a:lnTo>
                      <a:pt x="3643" y="3225"/>
                    </a:lnTo>
                    <a:lnTo>
                      <a:pt x="3634" y="3275"/>
                    </a:lnTo>
                    <a:lnTo>
                      <a:pt x="3616" y="3324"/>
                    </a:lnTo>
                    <a:lnTo>
                      <a:pt x="3591" y="3370"/>
                    </a:lnTo>
                    <a:lnTo>
                      <a:pt x="3555" y="3411"/>
                    </a:lnTo>
                    <a:lnTo>
                      <a:pt x="3410" y="3557"/>
                    </a:lnTo>
                    <a:lnTo>
                      <a:pt x="3369" y="3591"/>
                    </a:lnTo>
                    <a:lnTo>
                      <a:pt x="3324" y="3616"/>
                    </a:lnTo>
                    <a:lnTo>
                      <a:pt x="3274" y="3634"/>
                    </a:lnTo>
                    <a:lnTo>
                      <a:pt x="3223" y="3643"/>
                    </a:lnTo>
                    <a:lnTo>
                      <a:pt x="3173" y="3643"/>
                    </a:lnTo>
                    <a:lnTo>
                      <a:pt x="3121" y="3634"/>
                    </a:lnTo>
                    <a:lnTo>
                      <a:pt x="3073" y="3616"/>
                    </a:lnTo>
                    <a:lnTo>
                      <a:pt x="3026" y="3591"/>
                    </a:lnTo>
                    <a:lnTo>
                      <a:pt x="2985" y="3557"/>
                    </a:lnTo>
                    <a:lnTo>
                      <a:pt x="2872" y="3444"/>
                    </a:lnTo>
                    <a:lnTo>
                      <a:pt x="2770" y="3499"/>
                    </a:lnTo>
                    <a:lnTo>
                      <a:pt x="2664" y="3548"/>
                    </a:lnTo>
                    <a:lnTo>
                      <a:pt x="2555" y="3589"/>
                    </a:lnTo>
                    <a:lnTo>
                      <a:pt x="2443" y="3621"/>
                    </a:lnTo>
                    <a:lnTo>
                      <a:pt x="2443" y="3781"/>
                    </a:lnTo>
                    <a:lnTo>
                      <a:pt x="2438" y="3835"/>
                    </a:lnTo>
                    <a:lnTo>
                      <a:pt x="2424" y="3885"/>
                    </a:lnTo>
                    <a:lnTo>
                      <a:pt x="2402" y="3931"/>
                    </a:lnTo>
                    <a:lnTo>
                      <a:pt x="2372" y="3974"/>
                    </a:lnTo>
                    <a:lnTo>
                      <a:pt x="2336" y="4010"/>
                    </a:lnTo>
                    <a:lnTo>
                      <a:pt x="2295" y="4041"/>
                    </a:lnTo>
                    <a:lnTo>
                      <a:pt x="2248" y="4062"/>
                    </a:lnTo>
                    <a:lnTo>
                      <a:pt x="2196" y="4077"/>
                    </a:lnTo>
                    <a:lnTo>
                      <a:pt x="2142" y="4080"/>
                    </a:lnTo>
                    <a:lnTo>
                      <a:pt x="1938" y="4080"/>
                    </a:lnTo>
                    <a:lnTo>
                      <a:pt x="1884" y="4077"/>
                    </a:lnTo>
                    <a:lnTo>
                      <a:pt x="1834" y="4062"/>
                    </a:lnTo>
                    <a:lnTo>
                      <a:pt x="1786" y="4041"/>
                    </a:lnTo>
                    <a:lnTo>
                      <a:pt x="1744" y="4010"/>
                    </a:lnTo>
                    <a:lnTo>
                      <a:pt x="1708" y="3974"/>
                    </a:lnTo>
                    <a:lnTo>
                      <a:pt x="1678" y="3931"/>
                    </a:lnTo>
                    <a:lnTo>
                      <a:pt x="1656" y="3885"/>
                    </a:lnTo>
                    <a:lnTo>
                      <a:pt x="1642" y="3835"/>
                    </a:lnTo>
                    <a:lnTo>
                      <a:pt x="1637" y="3781"/>
                    </a:lnTo>
                    <a:lnTo>
                      <a:pt x="1637" y="3621"/>
                    </a:lnTo>
                    <a:lnTo>
                      <a:pt x="1526" y="3589"/>
                    </a:lnTo>
                    <a:lnTo>
                      <a:pt x="1416" y="3548"/>
                    </a:lnTo>
                    <a:lnTo>
                      <a:pt x="1310" y="3499"/>
                    </a:lnTo>
                    <a:lnTo>
                      <a:pt x="1208" y="3444"/>
                    </a:lnTo>
                    <a:lnTo>
                      <a:pt x="1095" y="3555"/>
                    </a:lnTo>
                    <a:lnTo>
                      <a:pt x="1054" y="3591"/>
                    </a:lnTo>
                    <a:lnTo>
                      <a:pt x="1008" y="3616"/>
                    </a:lnTo>
                    <a:lnTo>
                      <a:pt x="959" y="3634"/>
                    </a:lnTo>
                    <a:lnTo>
                      <a:pt x="909" y="3643"/>
                    </a:lnTo>
                    <a:lnTo>
                      <a:pt x="857" y="3643"/>
                    </a:lnTo>
                    <a:lnTo>
                      <a:pt x="807" y="3634"/>
                    </a:lnTo>
                    <a:lnTo>
                      <a:pt x="757" y="3616"/>
                    </a:lnTo>
                    <a:lnTo>
                      <a:pt x="712" y="3591"/>
                    </a:lnTo>
                    <a:lnTo>
                      <a:pt x="670" y="3555"/>
                    </a:lnTo>
                    <a:lnTo>
                      <a:pt x="525" y="3411"/>
                    </a:lnTo>
                    <a:lnTo>
                      <a:pt x="491" y="3370"/>
                    </a:lnTo>
                    <a:lnTo>
                      <a:pt x="464" y="3324"/>
                    </a:lnTo>
                    <a:lnTo>
                      <a:pt x="446" y="3275"/>
                    </a:lnTo>
                    <a:lnTo>
                      <a:pt x="439" y="3223"/>
                    </a:lnTo>
                    <a:lnTo>
                      <a:pt x="439" y="3173"/>
                    </a:lnTo>
                    <a:lnTo>
                      <a:pt x="446" y="3123"/>
                    </a:lnTo>
                    <a:lnTo>
                      <a:pt x="464" y="3073"/>
                    </a:lnTo>
                    <a:lnTo>
                      <a:pt x="491" y="3028"/>
                    </a:lnTo>
                    <a:lnTo>
                      <a:pt x="525" y="2987"/>
                    </a:lnTo>
                    <a:lnTo>
                      <a:pt x="638" y="2874"/>
                    </a:lnTo>
                    <a:lnTo>
                      <a:pt x="581" y="2770"/>
                    </a:lnTo>
                    <a:lnTo>
                      <a:pt x="532" y="2664"/>
                    </a:lnTo>
                    <a:lnTo>
                      <a:pt x="493" y="2554"/>
                    </a:lnTo>
                    <a:lnTo>
                      <a:pt x="459" y="2443"/>
                    </a:lnTo>
                    <a:lnTo>
                      <a:pt x="301" y="2443"/>
                    </a:lnTo>
                    <a:lnTo>
                      <a:pt x="247" y="2438"/>
                    </a:lnTo>
                    <a:lnTo>
                      <a:pt x="195" y="2425"/>
                    </a:lnTo>
                    <a:lnTo>
                      <a:pt x="149" y="2402"/>
                    </a:lnTo>
                    <a:lnTo>
                      <a:pt x="108" y="2373"/>
                    </a:lnTo>
                    <a:lnTo>
                      <a:pt x="70" y="2336"/>
                    </a:lnTo>
                    <a:lnTo>
                      <a:pt x="41" y="2295"/>
                    </a:lnTo>
                    <a:lnTo>
                      <a:pt x="20" y="2248"/>
                    </a:lnTo>
                    <a:lnTo>
                      <a:pt x="5" y="2198"/>
                    </a:lnTo>
                    <a:lnTo>
                      <a:pt x="0" y="2142"/>
                    </a:lnTo>
                    <a:lnTo>
                      <a:pt x="0" y="1938"/>
                    </a:lnTo>
                    <a:lnTo>
                      <a:pt x="5" y="1884"/>
                    </a:lnTo>
                    <a:lnTo>
                      <a:pt x="20" y="1834"/>
                    </a:lnTo>
                    <a:lnTo>
                      <a:pt x="41" y="1787"/>
                    </a:lnTo>
                    <a:lnTo>
                      <a:pt x="70" y="1744"/>
                    </a:lnTo>
                    <a:lnTo>
                      <a:pt x="108" y="1708"/>
                    </a:lnTo>
                    <a:lnTo>
                      <a:pt x="149" y="1680"/>
                    </a:lnTo>
                    <a:lnTo>
                      <a:pt x="195" y="1656"/>
                    </a:lnTo>
                    <a:lnTo>
                      <a:pt x="247" y="1642"/>
                    </a:lnTo>
                    <a:lnTo>
                      <a:pt x="301" y="1638"/>
                    </a:lnTo>
                    <a:lnTo>
                      <a:pt x="459" y="1638"/>
                    </a:lnTo>
                    <a:lnTo>
                      <a:pt x="493" y="1525"/>
                    </a:lnTo>
                    <a:lnTo>
                      <a:pt x="532" y="1418"/>
                    </a:lnTo>
                    <a:lnTo>
                      <a:pt x="581" y="1310"/>
                    </a:lnTo>
                    <a:lnTo>
                      <a:pt x="638" y="1208"/>
                    </a:lnTo>
                    <a:lnTo>
                      <a:pt x="525" y="1095"/>
                    </a:lnTo>
                    <a:lnTo>
                      <a:pt x="491" y="1054"/>
                    </a:lnTo>
                    <a:lnTo>
                      <a:pt x="464" y="1007"/>
                    </a:lnTo>
                    <a:lnTo>
                      <a:pt x="446" y="959"/>
                    </a:lnTo>
                    <a:lnTo>
                      <a:pt x="439" y="909"/>
                    </a:lnTo>
                    <a:lnTo>
                      <a:pt x="439" y="857"/>
                    </a:lnTo>
                    <a:lnTo>
                      <a:pt x="446" y="807"/>
                    </a:lnTo>
                    <a:lnTo>
                      <a:pt x="464" y="758"/>
                    </a:lnTo>
                    <a:lnTo>
                      <a:pt x="491" y="711"/>
                    </a:lnTo>
                    <a:lnTo>
                      <a:pt x="525" y="670"/>
                    </a:lnTo>
                    <a:lnTo>
                      <a:pt x="670" y="525"/>
                    </a:lnTo>
                    <a:lnTo>
                      <a:pt x="706" y="495"/>
                    </a:lnTo>
                    <a:lnTo>
                      <a:pt x="746" y="469"/>
                    </a:lnTo>
                    <a:lnTo>
                      <a:pt x="789" y="452"/>
                    </a:lnTo>
                    <a:lnTo>
                      <a:pt x="835" y="441"/>
                    </a:lnTo>
                    <a:lnTo>
                      <a:pt x="882" y="437"/>
                    </a:lnTo>
                    <a:lnTo>
                      <a:pt x="930" y="441"/>
                    </a:lnTo>
                    <a:lnTo>
                      <a:pt x="975" y="452"/>
                    </a:lnTo>
                    <a:lnTo>
                      <a:pt x="1018" y="469"/>
                    </a:lnTo>
                    <a:lnTo>
                      <a:pt x="1060" y="495"/>
                    </a:lnTo>
                    <a:lnTo>
                      <a:pt x="1095" y="525"/>
                    </a:lnTo>
                    <a:lnTo>
                      <a:pt x="1208" y="638"/>
                    </a:lnTo>
                    <a:lnTo>
                      <a:pt x="1310" y="582"/>
                    </a:lnTo>
                    <a:lnTo>
                      <a:pt x="1416" y="534"/>
                    </a:lnTo>
                    <a:lnTo>
                      <a:pt x="1526" y="493"/>
                    </a:lnTo>
                    <a:lnTo>
                      <a:pt x="1637" y="461"/>
                    </a:lnTo>
                    <a:lnTo>
                      <a:pt x="1637" y="301"/>
                    </a:lnTo>
                    <a:lnTo>
                      <a:pt x="1642" y="247"/>
                    </a:lnTo>
                    <a:lnTo>
                      <a:pt x="1656" y="197"/>
                    </a:lnTo>
                    <a:lnTo>
                      <a:pt x="1678" y="149"/>
                    </a:lnTo>
                    <a:lnTo>
                      <a:pt x="1708" y="107"/>
                    </a:lnTo>
                    <a:lnTo>
                      <a:pt x="1744" y="71"/>
                    </a:lnTo>
                    <a:lnTo>
                      <a:pt x="1786" y="41"/>
                    </a:lnTo>
                    <a:lnTo>
                      <a:pt x="1834" y="19"/>
                    </a:lnTo>
                    <a:lnTo>
                      <a:pt x="1884" y="5"/>
                    </a:lnTo>
                    <a:lnTo>
                      <a:pt x="19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7"/>
              <p:cNvSpPr>
                <a:spLocks/>
              </p:cNvSpPr>
              <p:nvPr/>
            </p:nvSpPr>
            <p:spPr bwMode="auto">
              <a:xfrm>
                <a:off x="3486" y="1442"/>
                <a:ext cx="199" cy="136"/>
              </a:xfrm>
              <a:custGeom>
                <a:avLst/>
                <a:gdLst>
                  <a:gd name="T0" fmla="*/ 97 w 398"/>
                  <a:gd name="T1" fmla="*/ 0 h 273"/>
                  <a:gd name="T2" fmla="*/ 124 w 398"/>
                  <a:gd name="T3" fmla="*/ 4 h 273"/>
                  <a:gd name="T4" fmla="*/ 199 w 398"/>
                  <a:gd name="T5" fmla="*/ 27 h 273"/>
                  <a:gd name="T6" fmla="*/ 274 w 398"/>
                  <a:gd name="T7" fmla="*/ 56 h 273"/>
                  <a:gd name="T8" fmla="*/ 346 w 398"/>
                  <a:gd name="T9" fmla="*/ 90 h 273"/>
                  <a:gd name="T10" fmla="*/ 367 w 398"/>
                  <a:gd name="T11" fmla="*/ 106 h 273"/>
                  <a:gd name="T12" fmla="*/ 384 w 398"/>
                  <a:gd name="T13" fmla="*/ 124 h 273"/>
                  <a:gd name="T14" fmla="*/ 392 w 398"/>
                  <a:gd name="T15" fmla="*/ 147 h 273"/>
                  <a:gd name="T16" fmla="*/ 398 w 398"/>
                  <a:gd name="T17" fmla="*/ 170 h 273"/>
                  <a:gd name="T18" fmla="*/ 396 w 398"/>
                  <a:gd name="T19" fmla="*/ 195 h 273"/>
                  <a:gd name="T20" fmla="*/ 387 w 398"/>
                  <a:gd name="T21" fmla="*/ 219 h 273"/>
                  <a:gd name="T22" fmla="*/ 371 w 398"/>
                  <a:gd name="T23" fmla="*/ 242 h 273"/>
                  <a:gd name="T24" fmla="*/ 351 w 398"/>
                  <a:gd name="T25" fmla="*/ 258 h 273"/>
                  <a:gd name="T26" fmla="*/ 328 w 398"/>
                  <a:gd name="T27" fmla="*/ 269 h 273"/>
                  <a:gd name="T28" fmla="*/ 301 w 398"/>
                  <a:gd name="T29" fmla="*/ 273 h 273"/>
                  <a:gd name="T30" fmla="*/ 280 w 398"/>
                  <a:gd name="T31" fmla="*/ 269 h 273"/>
                  <a:gd name="T32" fmla="*/ 258 w 398"/>
                  <a:gd name="T33" fmla="*/ 262 h 273"/>
                  <a:gd name="T34" fmla="*/ 167 w 398"/>
                  <a:gd name="T35" fmla="*/ 221 h 273"/>
                  <a:gd name="T36" fmla="*/ 70 w 398"/>
                  <a:gd name="T37" fmla="*/ 188 h 273"/>
                  <a:gd name="T38" fmla="*/ 46 w 398"/>
                  <a:gd name="T39" fmla="*/ 178 h 273"/>
                  <a:gd name="T40" fmla="*/ 27 w 398"/>
                  <a:gd name="T41" fmla="*/ 161 h 273"/>
                  <a:gd name="T42" fmla="*/ 12 w 398"/>
                  <a:gd name="T43" fmla="*/ 142 h 273"/>
                  <a:gd name="T44" fmla="*/ 3 w 398"/>
                  <a:gd name="T45" fmla="*/ 118 h 273"/>
                  <a:gd name="T46" fmla="*/ 0 w 398"/>
                  <a:gd name="T47" fmla="*/ 95 h 273"/>
                  <a:gd name="T48" fmla="*/ 5 w 398"/>
                  <a:gd name="T49" fmla="*/ 70 h 273"/>
                  <a:gd name="T50" fmla="*/ 14 w 398"/>
                  <a:gd name="T51" fmla="*/ 45 h 273"/>
                  <a:gd name="T52" fmla="*/ 30 w 398"/>
                  <a:gd name="T53" fmla="*/ 27 h 273"/>
                  <a:gd name="T54" fmla="*/ 50 w 398"/>
                  <a:gd name="T55" fmla="*/ 11 h 273"/>
                  <a:gd name="T56" fmla="*/ 73 w 398"/>
                  <a:gd name="T57" fmla="*/ 2 h 273"/>
                  <a:gd name="T58" fmla="*/ 97 w 398"/>
                  <a:gd name="T59"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8" h="273">
                    <a:moveTo>
                      <a:pt x="97" y="0"/>
                    </a:moveTo>
                    <a:lnTo>
                      <a:pt x="124" y="4"/>
                    </a:lnTo>
                    <a:lnTo>
                      <a:pt x="199" y="27"/>
                    </a:lnTo>
                    <a:lnTo>
                      <a:pt x="274" y="56"/>
                    </a:lnTo>
                    <a:lnTo>
                      <a:pt x="346" y="90"/>
                    </a:lnTo>
                    <a:lnTo>
                      <a:pt x="367" y="106"/>
                    </a:lnTo>
                    <a:lnTo>
                      <a:pt x="384" y="124"/>
                    </a:lnTo>
                    <a:lnTo>
                      <a:pt x="392" y="147"/>
                    </a:lnTo>
                    <a:lnTo>
                      <a:pt x="398" y="170"/>
                    </a:lnTo>
                    <a:lnTo>
                      <a:pt x="396" y="195"/>
                    </a:lnTo>
                    <a:lnTo>
                      <a:pt x="387" y="219"/>
                    </a:lnTo>
                    <a:lnTo>
                      <a:pt x="371" y="242"/>
                    </a:lnTo>
                    <a:lnTo>
                      <a:pt x="351" y="258"/>
                    </a:lnTo>
                    <a:lnTo>
                      <a:pt x="328" y="269"/>
                    </a:lnTo>
                    <a:lnTo>
                      <a:pt x="301" y="273"/>
                    </a:lnTo>
                    <a:lnTo>
                      <a:pt x="280" y="269"/>
                    </a:lnTo>
                    <a:lnTo>
                      <a:pt x="258" y="262"/>
                    </a:lnTo>
                    <a:lnTo>
                      <a:pt x="167" y="221"/>
                    </a:lnTo>
                    <a:lnTo>
                      <a:pt x="70" y="188"/>
                    </a:lnTo>
                    <a:lnTo>
                      <a:pt x="46" y="178"/>
                    </a:lnTo>
                    <a:lnTo>
                      <a:pt x="27" y="161"/>
                    </a:lnTo>
                    <a:lnTo>
                      <a:pt x="12" y="142"/>
                    </a:lnTo>
                    <a:lnTo>
                      <a:pt x="3" y="118"/>
                    </a:lnTo>
                    <a:lnTo>
                      <a:pt x="0" y="95"/>
                    </a:lnTo>
                    <a:lnTo>
                      <a:pt x="5" y="70"/>
                    </a:lnTo>
                    <a:lnTo>
                      <a:pt x="14" y="45"/>
                    </a:lnTo>
                    <a:lnTo>
                      <a:pt x="30" y="27"/>
                    </a:lnTo>
                    <a:lnTo>
                      <a:pt x="50" y="11"/>
                    </a:lnTo>
                    <a:lnTo>
                      <a:pt x="73" y="2"/>
                    </a:lnTo>
                    <a:lnTo>
                      <a:pt x="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8"/>
              <p:cNvSpPr>
                <a:spLocks/>
              </p:cNvSpPr>
              <p:nvPr/>
            </p:nvSpPr>
            <p:spPr bwMode="auto">
              <a:xfrm>
                <a:off x="2780" y="1748"/>
                <a:ext cx="137" cy="229"/>
              </a:xfrm>
              <a:custGeom>
                <a:avLst/>
                <a:gdLst>
                  <a:gd name="T0" fmla="*/ 171 w 274"/>
                  <a:gd name="T1" fmla="*/ 0 h 457"/>
                  <a:gd name="T2" fmla="*/ 196 w 274"/>
                  <a:gd name="T3" fmla="*/ 2 h 457"/>
                  <a:gd name="T4" fmla="*/ 221 w 274"/>
                  <a:gd name="T5" fmla="*/ 9 h 457"/>
                  <a:gd name="T6" fmla="*/ 242 w 274"/>
                  <a:gd name="T7" fmla="*/ 24 h 457"/>
                  <a:gd name="T8" fmla="*/ 258 w 274"/>
                  <a:gd name="T9" fmla="*/ 41 h 457"/>
                  <a:gd name="T10" fmla="*/ 269 w 274"/>
                  <a:gd name="T11" fmla="*/ 63 h 457"/>
                  <a:gd name="T12" fmla="*/ 274 w 274"/>
                  <a:gd name="T13" fmla="*/ 86 h 457"/>
                  <a:gd name="T14" fmla="*/ 274 w 274"/>
                  <a:gd name="T15" fmla="*/ 111 h 457"/>
                  <a:gd name="T16" fmla="*/ 267 w 274"/>
                  <a:gd name="T17" fmla="*/ 136 h 457"/>
                  <a:gd name="T18" fmla="*/ 235 w 274"/>
                  <a:gd name="T19" fmla="*/ 215 h 457"/>
                  <a:gd name="T20" fmla="*/ 210 w 274"/>
                  <a:gd name="T21" fmla="*/ 296 h 457"/>
                  <a:gd name="T22" fmla="*/ 190 w 274"/>
                  <a:gd name="T23" fmla="*/ 378 h 457"/>
                  <a:gd name="T24" fmla="*/ 181 w 274"/>
                  <a:gd name="T25" fmla="*/ 404 h 457"/>
                  <a:gd name="T26" fmla="*/ 167 w 274"/>
                  <a:gd name="T27" fmla="*/ 427 h 457"/>
                  <a:gd name="T28" fmla="*/ 147 w 274"/>
                  <a:gd name="T29" fmla="*/ 443 h 457"/>
                  <a:gd name="T30" fmla="*/ 122 w 274"/>
                  <a:gd name="T31" fmla="*/ 454 h 457"/>
                  <a:gd name="T32" fmla="*/ 97 w 274"/>
                  <a:gd name="T33" fmla="*/ 457 h 457"/>
                  <a:gd name="T34" fmla="*/ 88 w 274"/>
                  <a:gd name="T35" fmla="*/ 457 h 457"/>
                  <a:gd name="T36" fmla="*/ 79 w 274"/>
                  <a:gd name="T37" fmla="*/ 456 h 457"/>
                  <a:gd name="T38" fmla="*/ 50 w 274"/>
                  <a:gd name="T39" fmla="*/ 445 h 457"/>
                  <a:gd name="T40" fmla="*/ 27 w 274"/>
                  <a:gd name="T41" fmla="*/ 427 h 457"/>
                  <a:gd name="T42" fmla="*/ 9 w 274"/>
                  <a:gd name="T43" fmla="*/ 404 h 457"/>
                  <a:gd name="T44" fmla="*/ 0 w 274"/>
                  <a:gd name="T45" fmla="*/ 375 h 457"/>
                  <a:gd name="T46" fmla="*/ 2 w 274"/>
                  <a:gd name="T47" fmla="*/ 344 h 457"/>
                  <a:gd name="T48" fmla="*/ 24 w 274"/>
                  <a:gd name="T49" fmla="*/ 246 h 457"/>
                  <a:gd name="T50" fmla="*/ 54 w 274"/>
                  <a:gd name="T51" fmla="*/ 149 h 457"/>
                  <a:gd name="T52" fmla="*/ 93 w 274"/>
                  <a:gd name="T53" fmla="*/ 56 h 457"/>
                  <a:gd name="T54" fmla="*/ 106 w 274"/>
                  <a:gd name="T55" fmla="*/ 34 h 457"/>
                  <a:gd name="T56" fmla="*/ 126 w 274"/>
                  <a:gd name="T57" fmla="*/ 18 h 457"/>
                  <a:gd name="T58" fmla="*/ 147 w 274"/>
                  <a:gd name="T59" fmla="*/ 6 h 457"/>
                  <a:gd name="T60" fmla="*/ 171 w 274"/>
                  <a:gd name="T61" fmla="*/ 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4" h="457">
                    <a:moveTo>
                      <a:pt x="171" y="0"/>
                    </a:moveTo>
                    <a:lnTo>
                      <a:pt x="196" y="2"/>
                    </a:lnTo>
                    <a:lnTo>
                      <a:pt x="221" y="9"/>
                    </a:lnTo>
                    <a:lnTo>
                      <a:pt x="242" y="24"/>
                    </a:lnTo>
                    <a:lnTo>
                      <a:pt x="258" y="41"/>
                    </a:lnTo>
                    <a:lnTo>
                      <a:pt x="269" y="63"/>
                    </a:lnTo>
                    <a:lnTo>
                      <a:pt x="274" y="86"/>
                    </a:lnTo>
                    <a:lnTo>
                      <a:pt x="274" y="111"/>
                    </a:lnTo>
                    <a:lnTo>
                      <a:pt x="267" y="136"/>
                    </a:lnTo>
                    <a:lnTo>
                      <a:pt x="235" y="215"/>
                    </a:lnTo>
                    <a:lnTo>
                      <a:pt x="210" y="296"/>
                    </a:lnTo>
                    <a:lnTo>
                      <a:pt x="190" y="378"/>
                    </a:lnTo>
                    <a:lnTo>
                      <a:pt x="181" y="404"/>
                    </a:lnTo>
                    <a:lnTo>
                      <a:pt x="167" y="427"/>
                    </a:lnTo>
                    <a:lnTo>
                      <a:pt x="147" y="443"/>
                    </a:lnTo>
                    <a:lnTo>
                      <a:pt x="122" y="454"/>
                    </a:lnTo>
                    <a:lnTo>
                      <a:pt x="97" y="457"/>
                    </a:lnTo>
                    <a:lnTo>
                      <a:pt x="88" y="457"/>
                    </a:lnTo>
                    <a:lnTo>
                      <a:pt x="79" y="456"/>
                    </a:lnTo>
                    <a:lnTo>
                      <a:pt x="50" y="445"/>
                    </a:lnTo>
                    <a:lnTo>
                      <a:pt x="27" y="427"/>
                    </a:lnTo>
                    <a:lnTo>
                      <a:pt x="9" y="404"/>
                    </a:lnTo>
                    <a:lnTo>
                      <a:pt x="0" y="375"/>
                    </a:lnTo>
                    <a:lnTo>
                      <a:pt x="2" y="344"/>
                    </a:lnTo>
                    <a:lnTo>
                      <a:pt x="24" y="246"/>
                    </a:lnTo>
                    <a:lnTo>
                      <a:pt x="54" y="149"/>
                    </a:lnTo>
                    <a:lnTo>
                      <a:pt x="93" y="56"/>
                    </a:lnTo>
                    <a:lnTo>
                      <a:pt x="106" y="34"/>
                    </a:lnTo>
                    <a:lnTo>
                      <a:pt x="126" y="18"/>
                    </a:lnTo>
                    <a:lnTo>
                      <a:pt x="147" y="6"/>
                    </a:lnTo>
                    <a:lnTo>
                      <a:pt x="17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9"/>
              <p:cNvSpPr>
                <a:spLocks/>
              </p:cNvSpPr>
              <p:nvPr/>
            </p:nvSpPr>
            <p:spPr bwMode="auto">
              <a:xfrm>
                <a:off x="2780" y="2086"/>
                <a:ext cx="546" cy="546"/>
              </a:xfrm>
              <a:custGeom>
                <a:avLst/>
                <a:gdLst>
                  <a:gd name="T0" fmla="*/ 108 w 1092"/>
                  <a:gd name="T1" fmla="*/ 0 h 1092"/>
                  <a:gd name="T2" fmla="*/ 136 w 1092"/>
                  <a:gd name="T3" fmla="*/ 7 h 1092"/>
                  <a:gd name="T4" fmla="*/ 160 w 1092"/>
                  <a:gd name="T5" fmla="*/ 25 h 1092"/>
                  <a:gd name="T6" fmla="*/ 177 w 1092"/>
                  <a:gd name="T7" fmla="*/ 49 h 1092"/>
                  <a:gd name="T8" fmla="*/ 188 w 1092"/>
                  <a:gd name="T9" fmla="*/ 77 h 1092"/>
                  <a:gd name="T10" fmla="*/ 213 w 1092"/>
                  <a:gd name="T11" fmla="*/ 179 h 1092"/>
                  <a:gd name="T12" fmla="*/ 247 w 1092"/>
                  <a:gd name="T13" fmla="*/ 278 h 1092"/>
                  <a:gd name="T14" fmla="*/ 290 w 1092"/>
                  <a:gd name="T15" fmla="*/ 371 h 1092"/>
                  <a:gd name="T16" fmla="*/ 344 w 1092"/>
                  <a:gd name="T17" fmla="*/ 459 h 1092"/>
                  <a:gd name="T18" fmla="*/ 405 w 1092"/>
                  <a:gd name="T19" fmla="*/ 542 h 1092"/>
                  <a:gd name="T20" fmla="*/ 473 w 1092"/>
                  <a:gd name="T21" fmla="*/ 617 h 1092"/>
                  <a:gd name="T22" fmla="*/ 549 w 1092"/>
                  <a:gd name="T23" fmla="*/ 687 h 1092"/>
                  <a:gd name="T24" fmla="*/ 631 w 1092"/>
                  <a:gd name="T25" fmla="*/ 748 h 1092"/>
                  <a:gd name="T26" fmla="*/ 719 w 1092"/>
                  <a:gd name="T27" fmla="*/ 800 h 1092"/>
                  <a:gd name="T28" fmla="*/ 814 w 1092"/>
                  <a:gd name="T29" fmla="*/ 844 h 1092"/>
                  <a:gd name="T30" fmla="*/ 911 w 1092"/>
                  <a:gd name="T31" fmla="*/ 879 h 1092"/>
                  <a:gd name="T32" fmla="*/ 1015 w 1092"/>
                  <a:gd name="T33" fmla="*/ 902 h 1092"/>
                  <a:gd name="T34" fmla="*/ 1043 w 1092"/>
                  <a:gd name="T35" fmla="*/ 913 h 1092"/>
                  <a:gd name="T36" fmla="*/ 1067 w 1092"/>
                  <a:gd name="T37" fmla="*/ 931 h 1092"/>
                  <a:gd name="T38" fmla="*/ 1083 w 1092"/>
                  <a:gd name="T39" fmla="*/ 956 h 1092"/>
                  <a:gd name="T40" fmla="*/ 1092 w 1092"/>
                  <a:gd name="T41" fmla="*/ 983 h 1092"/>
                  <a:gd name="T42" fmla="*/ 1092 w 1092"/>
                  <a:gd name="T43" fmla="*/ 1015 h 1092"/>
                  <a:gd name="T44" fmla="*/ 1083 w 1092"/>
                  <a:gd name="T45" fmla="*/ 1040 h 1092"/>
                  <a:gd name="T46" fmla="*/ 1067 w 1092"/>
                  <a:gd name="T47" fmla="*/ 1061 h 1092"/>
                  <a:gd name="T48" fmla="*/ 1047 w 1092"/>
                  <a:gd name="T49" fmla="*/ 1078 h 1092"/>
                  <a:gd name="T50" fmla="*/ 1024 w 1092"/>
                  <a:gd name="T51" fmla="*/ 1088 h 1092"/>
                  <a:gd name="T52" fmla="*/ 997 w 1092"/>
                  <a:gd name="T53" fmla="*/ 1092 h 1092"/>
                  <a:gd name="T54" fmla="*/ 979 w 1092"/>
                  <a:gd name="T55" fmla="*/ 1092 h 1092"/>
                  <a:gd name="T56" fmla="*/ 875 w 1092"/>
                  <a:gd name="T57" fmla="*/ 1067 h 1092"/>
                  <a:gd name="T58" fmla="*/ 774 w 1092"/>
                  <a:gd name="T59" fmla="*/ 1035 h 1092"/>
                  <a:gd name="T60" fmla="*/ 678 w 1092"/>
                  <a:gd name="T61" fmla="*/ 993 h 1092"/>
                  <a:gd name="T62" fmla="*/ 584 w 1092"/>
                  <a:gd name="T63" fmla="*/ 943 h 1092"/>
                  <a:gd name="T64" fmla="*/ 497 w 1092"/>
                  <a:gd name="T65" fmla="*/ 888 h 1092"/>
                  <a:gd name="T66" fmla="*/ 414 w 1092"/>
                  <a:gd name="T67" fmla="*/ 823 h 1092"/>
                  <a:gd name="T68" fmla="*/ 339 w 1092"/>
                  <a:gd name="T69" fmla="*/ 753 h 1092"/>
                  <a:gd name="T70" fmla="*/ 267 w 1092"/>
                  <a:gd name="T71" fmla="*/ 676 h 1092"/>
                  <a:gd name="T72" fmla="*/ 204 w 1092"/>
                  <a:gd name="T73" fmla="*/ 594 h 1092"/>
                  <a:gd name="T74" fmla="*/ 147 w 1092"/>
                  <a:gd name="T75" fmla="*/ 506 h 1092"/>
                  <a:gd name="T76" fmla="*/ 99 w 1092"/>
                  <a:gd name="T77" fmla="*/ 414 h 1092"/>
                  <a:gd name="T78" fmla="*/ 57 w 1092"/>
                  <a:gd name="T79" fmla="*/ 317 h 1092"/>
                  <a:gd name="T80" fmla="*/ 23 w 1092"/>
                  <a:gd name="T81" fmla="*/ 215 h 1092"/>
                  <a:gd name="T82" fmla="*/ 0 w 1092"/>
                  <a:gd name="T83" fmla="*/ 111 h 1092"/>
                  <a:gd name="T84" fmla="*/ 0 w 1092"/>
                  <a:gd name="T85" fmla="*/ 81 h 1092"/>
                  <a:gd name="T86" fmla="*/ 7 w 1092"/>
                  <a:gd name="T87" fmla="*/ 52 h 1092"/>
                  <a:gd name="T88" fmla="*/ 25 w 1092"/>
                  <a:gd name="T89" fmla="*/ 29 h 1092"/>
                  <a:gd name="T90" fmla="*/ 48 w 1092"/>
                  <a:gd name="T91" fmla="*/ 11 h 1092"/>
                  <a:gd name="T92" fmla="*/ 77 w 1092"/>
                  <a:gd name="T93" fmla="*/ 0 h 1092"/>
                  <a:gd name="T94" fmla="*/ 108 w 1092"/>
                  <a:gd name="T95" fmla="*/ 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2" h="1092">
                    <a:moveTo>
                      <a:pt x="108" y="0"/>
                    </a:moveTo>
                    <a:lnTo>
                      <a:pt x="136" y="7"/>
                    </a:lnTo>
                    <a:lnTo>
                      <a:pt x="160" y="25"/>
                    </a:lnTo>
                    <a:lnTo>
                      <a:pt x="177" y="49"/>
                    </a:lnTo>
                    <a:lnTo>
                      <a:pt x="188" y="77"/>
                    </a:lnTo>
                    <a:lnTo>
                      <a:pt x="213" y="179"/>
                    </a:lnTo>
                    <a:lnTo>
                      <a:pt x="247" y="278"/>
                    </a:lnTo>
                    <a:lnTo>
                      <a:pt x="290" y="371"/>
                    </a:lnTo>
                    <a:lnTo>
                      <a:pt x="344" y="459"/>
                    </a:lnTo>
                    <a:lnTo>
                      <a:pt x="405" y="542"/>
                    </a:lnTo>
                    <a:lnTo>
                      <a:pt x="473" y="617"/>
                    </a:lnTo>
                    <a:lnTo>
                      <a:pt x="549" y="687"/>
                    </a:lnTo>
                    <a:lnTo>
                      <a:pt x="631" y="748"/>
                    </a:lnTo>
                    <a:lnTo>
                      <a:pt x="719" y="800"/>
                    </a:lnTo>
                    <a:lnTo>
                      <a:pt x="814" y="844"/>
                    </a:lnTo>
                    <a:lnTo>
                      <a:pt x="911" y="879"/>
                    </a:lnTo>
                    <a:lnTo>
                      <a:pt x="1015" y="902"/>
                    </a:lnTo>
                    <a:lnTo>
                      <a:pt x="1043" y="913"/>
                    </a:lnTo>
                    <a:lnTo>
                      <a:pt x="1067" y="931"/>
                    </a:lnTo>
                    <a:lnTo>
                      <a:pt x="1083" y="956"/>
                    </a:lnTo>
                    <a:lnTo>
                      <a:pt x="1092" y="983"/>
                    </a:lnTo>
                    <a:lnTo>
                      <a:pt x="1092" y="1015"/>
                    </a:lnTo>
                    <a:lnTo>
                      <a:pt x="1083" y="1040"/>
                    </a:lnTo>
                    <a:lnTo>
                      <a:pt x="1067" y="1061"/>
                    </a:lnTo>
                    <a:lnTo>
                      <a:pt x="1047" y="1078"/>
                    </a:lnTo>
                    <a:lnTo>
                      <a:pt x="1024" y="1088"/>
                    </a:lnTo>
                    <a:lnTo>
                      <a:pt x="997" y="1092"/>
                    </a:lnTo>
                    <a:lnTo>
                      <a:pt x="979" y="1092"/>
                    </a:lnTo>
                    <a:lnTo>
                      <a:pt x="875" y="1067"/>
                    </a:lnTo>
                    <a:lnTo>
                      <a:pt x="774" y="1035"/>
                    </a:lnTo>
                    <a:lnTo>
                      <a:pt x="678" y="993"/>
                    </a:lnTo>
                    <a:lnTo>
                      <a:pt x="584" y="943"/>
                    </a:lnTo>
                    <a:lnTo>
                      <a:pt x="497" y="888"/>
                    </a:lnTo>
                    <a:lnTo>
                      <a:pt x="414" y="823"/>
                    </a:lnTo>
                    <a:lnTo>
                      <a:pt x="339" y="753"/>
                    </a:lnTo>
                    <a:lnTo>
                      <a:pt x="267" y="676"/>
                    </a:lnTo>
                    <a:lnTo>
                      <a:pt x="204" y="594"/>
                    </a:lnTo>
                    <a:lnTo>
                      <a:pt x="147" y="506"/>
                    </a:lnTo>
                    <a:lnTo>
                      <a:pt x="99" y="414"/>
                    </a:lnTo>
                    <a:lnTo>
                      <a:pt x="57" y="317"/>
                    </a:lnTo>
                    <a:lnTo>
                      <a:pt x="23" y="215"/>
                    </a:lnTo>
                    <a:lnTo>
                      <a:pt x="0" y="111"/>
                    </a:lnTo>
                    <a:lnTo>
                      <a:pt x="0" y="81"/>
                    </a:lnTo>
                    <a:lnTo>
                      <a:pt x="7" y="52"/>
                    </a:lnTo>
                    <a:lnTo>
                      <a:pt x="25" y="29"/>
                    </a:lnTo>
                    <a:lnTo>
                      <a:pt x="48" y="11"/>
                    </a:lnTo>
                    <a:lnTo>
                      <a:pt x="77" y="0"/>
                    </a:lnTo>
                    <a:lnTo>
                      <a:pt x="1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10"/>
              <p:cNvSpPr>
                <a:spLocks/>
              </p:cNvSpPr>
              <p:nvPr/>
            </p:nvSpPr>
            <p:spPr bwMode="auto">
              <a:xfrm>
                <a:off x="3742" y="1597"/>
                <a:ext cx="249" cy="635"/>
              </a:xfrm>
              <a:custGeom>
                <a:avLst/>
                <a:gdLst>
                  <a:gd name="T0" fmla="*/ 98 w 498"/>
                  <a:gd name="T1" fmla="*/ 0 h 1271"/>
                  <a:gd name="T2" fmla="*/ 123 w 498"/>
                  <a:gd name="T3" fmla="*/ 4 h 1271"/>
                  <a:gd name="T4" fmla="*/ 145 w 498"/>
                  <a:gd name="T5" fmla="*/ 15 h 1271"/>
                  <a:gd name="T6" fmla="*/ 165 w 498"/>
                  <a:gd name="T7" fmla="*/ 31 h 1271"/>
                  <a:gd name="T8" fmla="*/ 233 w 498"/>
                  <a:gd name="T9" fmla="*/ 108 h 1271"/>
                  <a:gd name="T10" fmla="*/ 294 w 498"/>
                  <a:gd name="T11" fmla="*/ 192 h 1271"/>
                  <a:gd name="T12" fmla="*/ 347 w 498"/>
                  <a:gd name="T13" fmla="*/ 278 h 1271"/>
                  <a:gd name="T14" fmla="*/ 392 w 498"/>
                  <a:gd name="T15" fmla="*/ 370 h 1271"/>
                  <a:gd name="T16" fmla="*/ 430 w 498"/>
                  <a:gd name="T17" fmla="*/ 465 h 1271"/>
                  <a:gd name="T18" fmla="*/ 460 w 498"/>
                  <a:gd name="T19" fmla="*/ 563 h 1271"/>
                  <a:gd name="T20" fmla="*/ 482 w 498"/>
                  <a:gd name="T21" fmla="*/ 664 h 1271"/>
                  <a:gd name="T22" fmla="*/ 494 w 498"/>
                  <a:gd name="T23" fmla="*/ 766 h 1271"/>
                  <a:gd name="T24" fmla="*/ 498 w 498"/>
                  <a:gd name="T25" fmla="*/ 868 h 1271"/>
                  <a:gd name="T26" fmla="*/ 494 w 498"/>
                  <a:gd name="T27" fmla="*/ 981 h 1271"/>
                  <a:gd name="T28" fmla="*/ 478 w 498"/>
                  <a:gd name="T29" fmla="*/ 1092 h 1271"/>
                  <a:gd name="T30" fmla="*/ 453 w 498"/>
                  <a:gd name="T31" fmla="*/ 1201 h 1271"/>
                  <a:gd name="T32" fmla="*/ 442 w 498"/>
                  <a:gd name="T33" fmla="*/ 1225 h 1271"/>
                  <a:gd name="T34" fmla="*/ 428 w 498"/>
                  <a:gd name="T35" fmla="*/ 1244 h 1271"/>
                  <a:gd name="T36" fmla="*/ 408 w 498"/>
                  <a:gd name="T37" fmla="*/ 1259 h 1271"/>
                  <a:gd name="T38" fmla="*/ 385 w 498"/>
                  <a:gd name="T39" fmla="*/ 1268 h 1271"/>
                  <a:gd name="T40" fmla="*/ 360 w 498"/>
                  <a:gd name="T41" fmla="*/ 1271 h 1271"/>
                  <a:gd name="T42" fmla="*/ 347 w 498"/>
                  <a:gd name="T43" fmla="*/ 1271 h 1271"/>
                  <a:gd name="T44" fmla="*/ 335 w 498"/>
                  <a:gd name="T45" fmla="*/ 1268 h 1271"/>
                  <a:gd name="T46" fmla="*/ 312 w 498"/>
                  <a:gd name="T47" fmla="*/ 1257 h 1271"/>
                  <a:gd name="T48" fmla="*/ 292 w 498"/>
                  <a:gd name="T49" fmla="*/ 1243 h 1271"/>
                  <a:gd name="T50" fmla="*/ 277 w 498"/>
                  <a:gd name="T51" fmla="*/ 1223 h 1271"/>
                  <a:gd name="T52" fmla="*/ 269 w 498"/>
                  <a:gd name="T53" fmla="*/ 1200 h 1271"/>
                  <a:gd name="T54" fmla="*/ 265 w 498"/>
                  <a:gd name="T55" fmla="*/ 1175 h 1271"/>
                  <a:gd name="T56" fmla="*/ 269 w 498"/>
                  <a:gd name="T57" fmla="*/ 1149 h 1271"/>
                  <a:gd name="T58" fmla="*/ 290 w 498"/>
                  <a:gd name="T59" fmla="*/ 1058 h 1271"/>
                  <a:gd name="T60" fmla="*/ 303 w 498"/>
                  <a:gd name="T61" fmla="*/ 963 h 1271"/>
                  <a:gd name="T62" fmla="*/ 306 w 498"/>
                  <a:gd name="T63" fmla="*/ 868 h 1271"/>
                  <a:gd name="T64" fmla="*/ 303 w 498"/>
                  <a:gd name="T65" fmla="*/ 771 h 1271"/>
                  <a:gd name="T66" fmla="*/ 288 w 498"/>
                  <a:gd name="T67" fmla="*/ 674 h 1271"/>
                  <a:gd name="T68" fmla="*/ 265 w 498"/>
                  <a:gd name="T69" fmla="*/ 579 h 1271"/>
                  <a:gd name="T70" fmla="*/ 234 w 498"/>
                  <a:gd name="T71" fmla="*/ 488 h 1271"/>
                  <a:gd name="T72" fmla="*/ 193 w 498"/>
                  <a:gd name="T73" fmla="*/ 400 h 1271"/>
                  <a:gd name="T74" fmla="*/ 147 w 498"/>
                  <a:gd name="T75" fmla="*/ 316 h 1271"/>
                  <a:gd name="T76" fmla="*/ 89 w 498"/>
                  <a:gd name="T77" fmla="*/ 237 h 1271"/>
                  <a:gd name="T78" fmla="*/ 26 w 498"/>
                  <a:gd name="T79" fmla="*/ 162 h 1271"/>
                  <a:gd name="T80" fmla="*/ 10 w 498"/>
                  <a:gd name="T81" fmla="*/ 140 h 1271"/>
                  <a:gd name="T82" fmla="*/ 1 w 498"/>
                  <a:gd name="T83" fmla="*/ 117 h 1271"/>
                  <a:gd name="T84" fmla="*/ 0 w 498"/>
                  <a:gd name="T85" fmla="*/ 93 h 1271"/>
                  <a:gd name="T86" fmla="*/ 3 w 498"/>
                  <a:gd name="T87" fmla="*/ 68 h 1271"/>
                  <a:gd name="T88" fmla="*/ 14 w 498"/>
                  <a:gd name="T89" fmla="*/ 47 h 1271"/>
                  <a:gd name="T90" fmla="*/ 30 w 498"/>
                  <a:gd name="T91" fmla="*/ 25 h 1271"/>
                  <a:gd name="T92" fmla="*/ 50 w 498"/>
                  <a:gd name="T93" fmla="*/ 11 h 1271"/>
                  <a:gd name="T94" fmla="*/ 73 w 498"/>
                  <a:gd name="T95" fmla="*/ 2 h 1271"/>
                  <a:gd name="T96" fmla="*/ 98 w 498"/>
                  <a:gd name="T97"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98" h="1271">
                    <a:moveTo>
                      <a:pt x="98" y="0"/>
                    </a:moveTo>
                    <a:lnTo>
                      <a:pt x="123" y="4"/>
                    </a:lnTo>
                    <a:lnTo>
                      <a:pt x="145" y="15"/>
                    </a:lnTo>
                    <a:lnTo>
                      <a:pt x="165" y="31"/>
                    </a:lnTo>
                    <a:lnTo>
                      <a:pt x="233" y="108"/>
                    </a:lnTo>
                    <a:lnTo>
                      <a:pt x="294" y="192"/>
                    </a:lnTo>
                    <a:lnTo>
                      <a:pt x="347" y="278"/>
                    </a:lnTo>
                    <a:lnTo>
                      <a:pt x="392" y="370"/>
                    </a:lnTo>
                    <a:lnTo>
                      <a:pt x="430" y="465"/>
                    </a:lnTo>
                    <a:lnTo>
                      <a:pt x="460" y="563"/>
                    </a:lnTo>
                    <a:lnTo>
                      <a:pt x="482" y="664"/>
                    </a:lnTo>
                    <a:lnTo>
                      <a:pt x="494" y="766"/>
                    </a:lnTo>
                    <a:lnTo>
                      <a:pt x="498" y="868"/>
                    </a:lnTo>
                    <a:lnTo>
                      <a:pt x="494" y="981"/>
                    </a:lnTo>
                    <a:lnTo>
                      <a:pt x="478" y="1092"/>
                    </a:lnTo>
                    <a:lnTo>
                      <a:pt x="453" y="1201"/>
                    </a:lnTo>
                    <a:lnTo>
                      <a:pt x="442" y="1225"/>
                    </a:lnTo>
                    <a:lnTo>
                      <a:pt x="428" y="1244"/>
                    </a:lnTo>
                    <a:lnTo>
                      <a:pt x="408" y="1259"/>
                    </a:lnTo>
                    <a:lnTo>
                      <a:pt x="385" y="1268"/>
                    </a:lnTo>
                    <a:lnTo>
                      <a:pt x="360" y="1271"/>
                    </a:lnTo>
                    <a:lnTo>
                      <a:pt x="347" y="1271"/>
                    </a:lnTo>
                    <a:lnTo>
                      <a:pt x="335" y="1268"/>
                    </a:lnTo>
                    <a:lnTo>
                      <a:pt x="312" y="1257"/>
                    </a:lnTo>
                    <a:lnTo>
                      <a:pt x="292" y="1243"/>
                    </a:lnTo>
                    <a:lnTo>
                      <a:pt x="277" y="1223"/>
                    </a:lnTo>
                    <a:lnTo>
                      <a:pt x="269" y="1200"/>
                    </a:lnTo>
                    <a:lnTo>
                      <a:pt x="265" y="1175"/>
                    </a:lnTo>
                    <a:lnTo>
                      <a:pt x="269" y="1149"/>
                    </a:lnTo>
                    <a:lnTo>
                      <a:pt x="290" y="1058"/>
                    </a:lnTo>
                    <a:lnTo>
                      <a:pt x="303" y="963"/>
                    </a:lnTo>
                    <a:lnTo>
                      <a:pt x="306" y="868"/>
                    </a:lnTo>
                    <a:lnTo>
                      <a:pt x="303" y="771"/>
                    </a:lnTo>
                    <a:lnTo>
                      <a:pt x="288" y="674"/>
                    </a:lnTo>
                    <a:lnTo>
                      <a:pt x="265" y="579"/>
                    </a:lnTo>
                    <a:lnTo>
                      <a:pt x="234" y="488"/>
                    </a:lnTo>
                    <a:lnTo>
                      <a:pt x="193" y="400"/>
                    </a:lnTo>
                    <a:lnTo>
                      <a:pt x="147" y="316"/>
                    </a:lnTo>
                    <a:lnTo>
                      <a:pt x="89" y="237"/>
                    </a:lnTo>
                    <a:lnTo>
                      <a:pt x="26" y="162"/>
                    </a:lnTo>
                    <a:lnTo>
                      <a:pt x="10" y="140"/>
                    </a:lnTo>
                    <a:lnTo>
                      <a:pt x="1" y="117"/>
                    </a:lnTo>
                    <a:lnTo>
                      <a:pt x="0" y="93"/>
                    </a:lnTo>
                    <a:lnTo>
                      <a:pt x="3" y="68"/>
                    </a:lnTo>
                    <a:lnTo>
                      <a:pt x="14" y="47"/>
                    </a:lnTo>
                    <a:lnTo>
                      <a:pt x="30" y="25"/>
                    </a:lnTo>
                    <a:lnTo>
                      <a:pt x="50" y="11"/>
                    </a:lnTo>
                    <a:lnTo>
                      <a:pt x="73" y="2"/>
                    </a:lnTo>
                    <a:lnTo>
                      <a:pt x="9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11"/>
              <p:cNvSpPr>
                <a:spLocks noEditPoints="1"/>
              </p:cNvSpPr>
              <p:nvPr/>
            </p:nvSpPr>
            <p:spPr bwMode="auto">
              <a:xfrm>
                <a:off x="4214" y="2085"/>
                <a:ext cx="1098" cy="1222"/>
              </a:xfrm>
              <a:custGeom>
                <a:avLst/>
                <a:gdLst>
                  <a:gd name="T0" fmla="*/ 993 w 2196"/>
                  <a:gd name="T1" fmla="*/ 273 h 2444"/>
                  <a:gd name="T2" fmla="*/ 941 w 2196"/>
                  <a:gd name="T3" fmla="*/ 513 h 2444"/>
                  <a:gd name="T4" fmla="*/ 582 w 2196"/>
                  <a:gd name="T5" fmla="*/ 716 h 2444"/>
                  <a:gd name="T6" fmla="*/ 355 w 2196"/>
                  <a:gd name="T7" fmla="*/ 667 h 2444"/>
                  <a:gd name="T8" fmla="*/ 206 w 2196"/>
                  <a:gd name="T9" fmla="*/ 707 h 2444"/>
                  <a:gd name="T10" fmla="*/ 245 w 2196"/>
                  <a:gd name="T11" fmla="*/ 855 h 2444"/>
                  <a:gd name="T12" fmla="*/ 401 w 2196"/>
                  <a:gd name="T13" fmla="*/ 1029 h 2444"/>
                  <a:gd name="T14" fmla="*/ 401 w 2196"/>
                  <a:gd name="T15" fmla="*/ 1415 h 2444"/>
                  <a:gd name="T16" fmla="*/ 245 w 2196"/>
                  <a:gd name="T17" fmla="*/ 1589 h 2444"/>
                  <a:gd name="T18" fmla="*/ 206 w 2196"/>
                  <a:gd name="T19" fmla="*/ 1738 h 2444"/>
                  <a:gd name="T20" fmla="*/ 355 w 2196"/>
                  <a:gd name="T21" fmla="*/ 1777 h 2444"/>
                  <a:gd name="T22" fmla="*/ 582 w 2196"/>
                  <a:gd name="T23" fmla="*/ 1729 h 2444"/>
                  <a:gd name="T24" fmla="*/ 941 w 2196"/>
                  <a:gd name="T25" fmla="*/ 1931 h 2444"/>
                  <a:gd name="T26" fmla="*/ 993 w 2196"/>
                  <a:gd name="T27" fmla="*/ 2171 h 2444"/>
                  <a:gd name="T28" fmla="*/ 1125 w 2196"/>
                  <a:gd name="T29" fmla="*/ 2248 h 2444"/>
                  <a:gd name="T30" fmla="*/ 1206 w 2196"/>
                  <a:gd name="T31" fmla="*/ 2014 h 2444"/>
                  <a:gd name="T32" fmla="*/ 1353 w 2196"/>
                  <a:gd name="T33" fmla="*/ 1897 h 2444"/>
                  <a:gd name="T34" fmla="*/ 1656 w 2196"/>
                  <a:gd name="T35" fmla="*/ 1703 h 2444"/>
                  <a:gd name="T36" fmla="*/ 1894 w 2196"/>
                  <a:gd name="T37" fmla="*/ 1791 h 2444"/>
                  <a:gd name="T38" fmla="*/ 2004 w 2196"/>
                  <a:gd name="T39" fmla="*/ 1682 h 2444"/>
                  <a:gd name="T40" fmla="*/ 1817 w 2196"/>
                  <a:gd name="T41" fmla="*/ 1508 h 2444"/>
                  <a:gd name="T42" fmla="*/ 1817 w 2196"/>
                  <a:gd name="T43" fmla="*/ 1286 h 2444"/>
                  <a:gd name="T44" fmla="*/ 1792 w 2196"/>
                  <a:gd name="T45" fmla="*/ 979 h 2444"/>
                  <a:gd name="T46" fmla="*/ 1989 w 2196"/>
                  <a:gd name="T47" fmla="*/ 816 h 2444"/>
                  <a:gd name="T48" fmla="*/ 1948 w 2196"/>
                  <a:gd name="T49" fmla="*/ 667 h 2444"/>
                  <a:gd name="T50" fmla="*/ 1704 w 2196"/>
                  <a:gd name="T51" fmla="*/ 741 h 2444"/>
                  <a:gd name="T52" fmla="*/ 1491 w 2196"/>
                  <a:gd name="T53" fmla="*/ 617 h 2444"/>
                  <a:gd name="T54" fmla="*/ 1219 w 2196"/>
                  <a:gd name="T55" fmla="*/ 479 h 2444"/>
                  <a:gd name="T56" fmla="*/ 1174 w 2196"/>
                  <a:gd name="T57" fmla="*/ 224 h 2444"/>
                  <a:gd name="T58" fmla="*/ 1202 w 2196"/>
                  <a:gd name="T59" fmla="*/ 20 h 2444"/>
                  <a:gd name="T60" fmla="*/ 1393 w 2196"/>
                  <a:gd name="T61" fmla="*/ 248 h 2444"/>
                  <a:gd name="T62" fmla="*/ 1695 w 2196"/>
                  <a:gd name="T63" fmla="*/ 529 h 2444"/>
                  <a:gd name="T64" fmla="*/ 1973 w 2196"/>
                  <a:gd name="T65" fmla="*/ 472 h 2444"/>
                  <a:gd name="T66" fmla="*/ 2176 w 2196"/>
                  <a:gd name="T67" fmla="*/ 655 h 2444"/>
                  <a:gd name="T68" fmla="*/ 2147 w 2196"/>
                  <a:gd name="T69" fmla="*/ 924 h 2444"/>
                  <a:gd name="T70" fmla="*/ 2011 w 2196"/>
                  <a:gd name="T71" fmla="*/ 1221 h 2444"/>
                  <a:gd name="T72" fmla="*/ 2147 w 2196"/>
                  <a:gd name="T73" fmla="*/ 1521 h 2444"/>
                  <a:gd name="T74" fmla="*/ 2176 w 2196"/>
                  <a:gd name="T75" fmla="*/ 1789 h 2444"/>
                  <a:gd name="T76" fmla="*/ 1973 w 2196"/>
                  <a:gd name="T77" fmla="*/ 1972 h 2444"/>
                  <a:gd name="T78" fmla="*/ 1695 w 2196"/>
                  <a:gd name="T79" fmla="*/ 1913 h 2444"/>
                  <a:gd name="T80" fmla="*/ 1393 w 2196"/>
                  <a:gd name="T81" fmla="*/ 2196 h 2444"/>
                  <a:gd name="T82" fmla="*/ 1202 w 2196"/>
                  <a:gd name="T83" fmla="*/ 2424 h 2444"/>
                  <a:gd name="T84" fmla="*/ 903 w 2196"/>
                  <a:gd name="T85" fmla="*/ 2372 h 2444"/>
                  <a:gd name="T86" fmla="*/ 797 w 2196"/>
                  <a:gd name="T87" fmla="*/ 2085 h 2444"/>
                  <a:gd name="T88" fmla="*/ 407 w 2196"/>
                  <a:gd name="T89" fmla="*/ 1963 h 2444"/>
                  <a:gd name="T90" fmla="*/ 138 w 2196"/>
                  <a:gd name="T91" fmla="*/ 1935 h 2444"/>
                  <a:gd name="T92" fmla="*/ 0 w 2196"/>
                  <a:gd name="T93" fmla="*/ 1696 h 2444"/>
                  <a:gd name="T94" fmla="*/ 109 w 2196"/>
                  <a:gd name="T95" fmla="*/ 1451 h 2444"/>
                  <a:gd name="T96" fmla="*/ 199 w 2196"/>
                  <a:gd name="T97" fmla="*/ 1051 h 2444"/>
                  <a:gd name="T98" fmla="*/ 9 w 2196"/>
                  <a:gd name="T99" fmla="*/ 839 h 2444"/>
                  <a:gd name="T100" fmla="*/ 66 w 2196"/>
                  <a:gd name="T101" fmla="*/ 572 h 2444"/>
                  <a:gd name="T102" fmla="*/ 315 w 2196"/>
                  <a:gd name="T103" fmla="*/ 461 h 2444"/>
                  <a:gd name="T104" fmla="*/ 640 w 2196"/>
                  <a:gd name="T105" fmla="*/ 431 h 2444"/>
                  <a:gd name="T106" fmla="*/ 839 w 2196"/>
                  <a:gd name="T107" fmla="*/ 149 h 2444"/>
                  <a:gd name="T108" fmla="*/ 1097 w 2196"/>
                  <a:gd name="T109" fmla="*/ 0 h 2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96" h="2444">
                    <a:moveTo>
                      <a:pt x="1097" y="192"/>
                    </a:moveTo>
                    <a:lnTo>
                      <a:pt x="1068" y="196"/>
                    </a:lnTo>
                    <a:lnTo>
                      <a:pt x="1043" y="206"/>
                    </a:lnTo>
                    <a:lnTo>
                      <a:pt x="1020" y="224"/>
                    </a:lnTo>
                    <a:lnTo>
                      <a:pt x="1003" y="246"/>
                    </a:lnTo>
                    <a:lnTo>
                      <a:pt x="993" y="273"/>
                    </a:lnTo>
                    <a:lnTo>
                      <a:pt x="989" y="301"/>
                    </a:lnTo>
                    <a:lnTo>
                      <a:pt x="989" y="431"/>
                    </a:lnTo>
                    <a:lnTo>
                      <a:pt x="986" y="456"/>
                    </a:lnTo>
                    <a:lnTo>
                      <a:pt x="975" y="479"/>
                    </a:lnTo>
                    <a:lnTo>
                      <a:pt x="960" y="499"/>
                    </a:lnTo>
                    <a:lnTo>
                      <a:pt x="941" y="513"/>
                    </a:lnTo>
                    <a:lnTo>
                      <a:pt x="916" y="524"/>
                    </a:lnTo>
                    <a:lnTo>
                      <a:pt x="842" y="547"/>
                    </a:lnTo>
                    <a:lnTo>
                      <a:pt x="770" y="578"/>
                    </a:lnTo>
                    <a:lnTo>
                      <a:pt x="702" y="617"/>
                    </a:lnTo>
                    <a:lnTo>
                      <a:pt x="640" y="664"/>
                    </a:lnTo>
                    <a:lnTo>
                      <a:pt x="582" y="716"/>
                    </a:lnTo>
                    <a:lnTo>
                      <a:pt x="561" y="732"/>
                    </a:lnTo>
                    <a:lnTo>
                      <a:pt x="539" y="741"/>
                    </a:lnTo>
                    <a:lnTo>
                      <a:pt x="514" y="744"/>
                    </a:lnTo>
                    <a:lnTo>
                      <a:pt x="489" y="741"/>
                    </a:lnTo>
                    <a:lnTo>
                      <a:pt x="466" y="732"/>
                    </a:lnTo>
                    <a:lnTo>
                      <a:pt x="355" y="667"/>
                    </a:lnTo>
                    <a:lnTo>
                      <a:pt x="328" y="656"/>
                    </a:lnTo>
                    <a:lnTo>
                      <a:pt x="299" y="653"/>
                    </a:lnTo>
                    <a:lnTo>
                      <a:pt x="272" y="656"/>
                    </a:lnTo>
                    <a:lnTo>
                      <a:pt x="245" y="667"/>
                    </a:lnTo>
                    <a:lnTo>
                      <a:pt x="222" y="685"/>
                    </a:lnTo>
                    <a:lnTo>
                      <a:pt x="206" y="707"/>
                    </a:lnTo>
                    <a:lnTo>
                      <a:pt x="195" y="734"/>
                    </a:lnTo>
                    <a:lnTo>
                      <a:pt x="191" y="762"/>
                    </a:lnTo>
                    <a:lnTo>
                      <a:pt x="195" y="789"/>
                    </a:lnTo>
                    <a:lnTo>
                      <a:pt x="206" y="816"/>
                    </a:lnTo>
                    <a:lnTo>
                      <a:pt x="222" y="838"/>
                    </a:lnTo>
                    <a:lnTo>
                      <a:pt x="245" y="855"/>
                    </a:lnTo>
                    <a:lnTo>
                      <a:pt x="356" y="920"/>
                    </a:lnTo>
                    <a:lnTo>
                      <a:pt x="378" y="936"/>
                    </a:lnTo>
                    <a:lnTo>
                      <a:pt x="392" y="956"/>
                    </a:lnTo>
                    <a:lnTo>
                      <a:pt x="401" y="979"/>
                    </a:lnTo>
                    <a:lnTo>
                      <a:pt x="405" y="1004"/>
                    </a:lnTo>
                    <a:lnTo>
                      <a:pt x="401" y="1029"/>
                    </a:lnTo>
                    <a:lnTo>
                      <a:pt x="387" y="1094"/>
                    </a:lnTo>
                    <a:lnTo>
                      <a:pt x="378" y="1158"/>
                    </a:lnTo>
                    <a:lnTo>
                      <a:pt x="374" y="1221"/>
                    </a:lnTo>
                    <a:lnTo>
                      <a:pt x="378" y="1286"/>
                    </a:lnTo>
                    <a:lnTo>
                      <a:pt x="387" y="1350"/>
                    </a:lnTo>
                    <a:lnTo>
                      <a:pt x="401" y="1415"/>
                    </a:lnTo>
                    <a:lnTo>
                      <a:pt x="405" y="1440"/>
                    </a:lnTo>
                    <a:lnTo>
                      <a:pt x="401" y="1465"/>
                    </a:lnTo>
                    <a:lnTo>
                      <a:pt x="392" y="1488"/>
                    </a:lnTo>
                    <a:lnTo>
                      <a:pt x="378" y="1508"/>
                    </a:lnTo>
                    <a:lnTo>
                      <a:pt x="356" y="1524"/>
                    </a:lnTo>
                    <a:lnTo>
                      <a:pt x="245" y="1589"/>
                    </a:lnTo>
                    <a:lnTo>
                      <a:pt x="222" y="1607"/>
                    </a:lnTo>
                    <a:lnTo>
                      <a:pt x="206" y="1628"/>
                    </a:lnTo>
                    <a:lnTo>
                      <a:pt x="195" y="1655"/>
                    </a:lnTo>
                    <a:lnTo>
                      <a:pt x="191" y="1682"/>
                    </a:lnTo>
                    <a:lnTo>
                      <a:pt x="195" y="1711"/>
                    </a:lnTo>
                    <a:lnTo>
                      <a:pt x="206" y="1738"/>
                    </a:lnTo>
                    <a:lnTo>
                      <a:pt x="224" y="1759"/>
                    </a:lnTo>
                    <a:lnTo>
                      <a:pt x="245" y="1777"/>
                    </a:lnTo>
                    <a:lnTo>
                      <a:pt x="272" y="1788"/>
                    </a:lnTo>
                    <a:lnTo>
                      <a:pt x="299" y="1791"/>
                    </a:lnTo>
                    <a:lnTo>
                      <a:pt x="328" y="1788"/>
                    </a:lnTo>
                    <a:lnTo>
                      <a:pt x="355" y="1777"/>
                    </a:lnTo>
                    <a:lnTo>
                      <a:pt x="466" y="1712"/>
                    </a:lnTo>
                    <a:lnTo>
                      <a:pt x="489" y="1703"/>
                    </a:lnTo>
                    <a:lnTo>
                      <a:pt x="514" y="1700"/>
                    </a:lnTo>
                    <a:lnTo>
                      <a:pt x="537" y="1703"/>
                    </a:lnTo>
                    <a:lnTo>
                      <a:pt x="561" y="1712"/>
                    </a:lnTo>
                    <a:lnTo>
                      <a:pt x="582" y="1729"/>
                    </a:lnTo>
                    <a:lnTo>
                      <a:pt x="640" y="1781"/>
                    </a:lnTo>
                    <a:lnTo>
                      <a:pt x="702" y="1827"/>
                    </a:lnTo>
                    <a:lnTo>
                      <a:pt x="770" y="1867"/>
                    </a:lnTo>
                    <a:lnTo>
                      <a:pt x="842" y="1897"/>
                    </a:lnTo>
                    <a:lnTo>
                      <a:pt x="916" y="1920"/>
                    </a:lnTo>
                    <a:lnTo>
                      <a:pt x="941" y="1931"/>
                    </a:lnTo>
                    <a:lnTo>
                      <a:pt x="960" y="1945"/>
                    </a:lnTo>
                    <a:lnTo>
                      <a:pt x="975" y="1965"/>
                    </a:lnTo>
                    <a:lnTo>
                      <a:pt x="986" y="1988"/>
                    </a:lnTo>
                    <a:lnTo>
                      <a:pt x="989" y="2014"/>
                    </a:lnTo>
                    <a:lnTo>
                      <a:pt x="989" y="2143"/>
                    </a:lnTo>
                    <a:lnTo>
                      <a:pt x="993" y="2171"/>
                    </a:lnTo>
                    <a:lnTo>
                      <a:pt x="1003" y="2198"/>
                    </a:lnTo>
                    <a:lnTo>
                      <a:pt x="1020" y="2220"/>
                    </a:lnTo>
                    <a:lnTo>
                      <a:pt x="1043" y="2238"/>
                    </a:lnTo>
                    <a:lnTo>
                      <a:pt x="1068" y="2248"/>
                    </a:lnTo>
                    <a:lnTo>
                      <a:pt x="1097" y="2252"/>
                    </a:lnTo>
                    <a:lnTo>
                      <a:pt x="1125" y="2248"/>
                    </a:lnTo>
                    <a:lnTo>
                      <a:pt x="1152" y="2238"/>
                    </a:lnTo>
                    <a:lnTo>
                      <a:pt x="1174" y="2220"/>
                    </a:lnTo>
                    <a:lnTo>
                      <a:pt x="1192" y="2198"/>
                    </a:lnTo>
                    <a:lnTo>
                      <a:pt x="1202" y="2171"/>
                    </a:lnTo>
                    <a:lnTo>
                      <a:pt x="1206" y="2143"/>
                    </a:lnTo>
                    <a:lnTo>
                      <a:pt x="1206" y="2014"/>
                    </a:lnTo>
                    <a:lnTo>
                      <a:pt x="1210" y="1988"/>
                    </a:lnTo>
                    <a:lnTo>
                      <a:pt x="1219" y="1965"/>
                    </a:lnTo>
                    <a:lnTo>
                      <a:pt x="1235" y="1945"/>
                    </a:lnTo>
                    <a:lnTo>
                      <a:pt x="1254" y="1931"/>
                    </a:lnTo>
                    <a:lnTo>
                      <a:pt x="1278" y="1920"/>
                    </a:lnTo>
                    <a:lnTo>
                      <a:pt x="1353" y="1897"/>
                    </a:lnTo>
                    <a:lnTo>
                      <a:pt x="1425" y="1867"/>
                    </a:lnTo>
                    <a:lnTo>
                      <a:pt x="1491" y="1827"/>
                    </a:lnTo>
                    <a:lnTo>
                      <a:pt x="1556" y="1781"/>
                    </a:lnTo>
                    <a:lnTo>
                      <a:pt x="1613" y="1729"/>
                    </a:lnTo>
                    <a:lnTo>
                      <a:pt x="1633" y="1712"/>
                    </a:lnTo>
                    <a:lnTo>
                      <a:pt x="1656" y="1703"/>
                    </a:lnTo>
                    <a:lnTo>
                      <a:pt x="1681" y="1700"/>
                    </a:lnTo>
                    <a:lnTo>
                      <a:pt x="1704" y="1703"/>
                    </a:lnTo>
                    <a:lnTo>
                      <a:pt x="1730" y="1712"/>
                    </a:lnTo>
                    <a:lnTo>
                      <a:pt x="1841" y="1777"/>
                    </a:lnTo>
                    <a:lnTo>
                      <a:pt x="1868" y="1788"/>
                    </a:lnTo>
                    <a:lnTo>
                      <a:pt x="1894" y="1791"/>
                    </a:lnTo>
                    <a:lnTo>
                      <a:pt x="1923" y="1788"/>
                    </a:lnTo>
                    <a:lnTo>
                      <a:pt x="1948" y="1777"/>
                    </a:lnTo>
                    <a:lnTo>
                      <a:pt x="1972" y="1759"/>
                    </a:lnTo>
                    <a:lnTo>
                      <a:pt x="1989" y="1738"/>
                    </a:lnTo>
                    <a:lnTo>
                      <a:pt x="2000" y="1711"/>
                    </a:lnTo>
                    <a:lnTo>
                      <a:pt x="2004" y="1682"/>
                    </a:lnTo>
                    <a:lnTo>
                      <a:pt x="2000" y="1655"/>
                    </a:lnTo>
                    <a:lnTo>
                      <a:pt x="1989" y="1628"/>
                    </a:lnTo>
                    <a:lnTo>
                      <a:pt x="1972" y="1607"/>
                    </a:lnTo>
                    <a:lnTo>
                      <a:pt x="1948" y="1589"/>
                    </a:lnTo>
                    <a:lnTo>
                      <a:pt x="1837" y="1524"/>
                    </a:lnTo>
                    <a:lnTo>
                      <a:pt x="1817" y="1508"/>
                    </a:lnTo>
                    <a:lnTo>
                      <a:pt x="1801" y="1488"/>
                    </a:lnTo>
                    <a:lnTo>
                      <a:pt x="1792" y="1465"/>
                    </a:lnTo>
                    <a:lnTo>
                      <a:pt x="1789" y="1440"/>
                    </a:lnTo>
                    <a:lnTo>
                      <a:pt x="1792" y="1415"/>
                    </a:lnTo>
                    <a:lnTo>
                      <a:pt x="1808" y="1350"/>
                    </a:lnTo>
                    <a:lnTo>
                      <a:pt x="1817" y="1286"/>
                    </a:lnTo>
                    <a:lnTo>
                      <a:pt x="1819" y="1221"/>
                    </a:lnTo>
                    <a:lnTo>
                      <a:pt x="1817" y="1158"/>
                    </a:lnTo>
                    <a:lnTo>
                      <a:pt x="1808" y="1094"/>
                    </a:lnTo>
                    <a:lnTo>
                      <a:pt x="1792" y="1029"/>
                    </a:lnTo>
                    <a:lnTo>
                      <a:pt x="1789" y="1004"/>
                    </a:lnTo>
                    <a:lnTo>
                      <a:pt x="1792" y="979"/>
                    </a:lnTo>
                    <a:lnTo>
                      <a:pt x="1801" y="956"/>
                    </a:lnTo>
                    <a:lnTo>
                      <a:pt x="1817" y="936"/>
                    </a:lnTo>
                    <a:lnTo>
                      <a:pt x="1837" y="920"/>
                    </a:lnTo>
                    <a:lnTo>
                      <a:pt x="1948" y="855"/>
                    </a:lnTo>
                    <a:lnTo>
                      <a:pt x="1972" y="838"/>
                    </a:lnTo>
                    <a:lnTo>
                      <a:pt x="1989" y="816"/>
                    </a:lnTo>
                    <a:lnTo>
                      <a:pt x="2000" y="789"/>
                    </a:lnTo>
                    <a:lnTo>
                      <a:pt x="2004" y="762"/>
                    </a:lnTo>
                    <a:lnTo>
                      <a:pt x="2000" y="734"/>
                    </a:lnTo>
                    <a:lnTo>
                      <a:pt x="1989" y="707"/>
                    </a:lnTo>
                    <a:lnTo>
                      <a:pt x="1972" y="683"/>
                    </a:lnTo>
                    <a:lnTo>
                      <a:pt x="1948" y="667"/>
                    </a:lnTo>
                    <a:lnTo>
                      <a:pt x="1923" y="656"/>
                    </a:lnTo>
                    <a:lnTo>
                      <a:pt x="1894" y="653"/>
                    </a:lnTo>
                    <a:lnTo>
                      <a:pt x="1868" y="656"/>
                    </a:lnTo>
                    <a:lnTo>
                      <a:pt x="1841" y="667"/>
                    </a:lnTo>
                    <a:lnTo>
                      <a:pt x="1730" y="732"/>
                    </a:lnTo>
                    <a:lnTo>
                      <a:pt x="1704" y="741"/>
                    </a:lnTo>
                    <a:lnTo>
                      <a:pt x="1681" y="744"/>
                    </a:lnTo>
                    <a:lnTo>
                      <a:pt x="1656" y="741"/>
                    </a:lnTo>
                    <a:lnTo>
                      <a:pt x="1633" y="732"/>
                    </a:lnTo>
                    <a:lnTo>
                      <a:pt x="1613" y="716"/>
                    </a:lnTo>
                    <a:lnTo>
                      <a:pt x="1556" y="664"/>
                    </a:lnTo>
                    <a:lnTo>
                      <a:pt x="1491" y="617"/>
                    </a:lnTo>
                    <a:lnTo>
                      <a:pt x="1425" y="578"/>
                    </a:lnTo>
                    <a:lnTo>
                      <a:pt x="1353" y="547"/>
                    </a:lnTo>
                    <a:lnTo>
                      <a:pt x="1278" y="524"/>
                    </a:lnTo>
                    <a:lnTo>
                      <a:pt x="1254" y="513"/>
                    </a:lnTo>
                    <a:lnTo>
                      <a:pt x="1235" y="499"/>
                    </a:lnTo>
                    <a:lnTo>
                      <a:pt x="1219" y="479"/>
                    </a:lnTo>
                    <a:lnTo>
                      <a:pt x="1210" y="456"/>
                    </a:lnTo>
                    <a:lnTo>
                      <a:pt x="1206" y="431"/>
                    </a:lnTo>
                    <a:lnTo>
                      <a:pt x="1206" y="301"/>
                    </a:lnTo>
                    <a:lnTo>
                      <a:pt x="1202" y="273"/>
                    </a:lnTo>
                    <a:lnTo>
                      <a:pt x="1192" y="246"/>
                    </a:lnTo>
                    <a:lnTo>
                      <a:pt x="1174" y="224"/>
                    </a:lnTo>
                    <a:lnTo>
                      <a:pt x="1152" y="206"/>
                    </a:lnTo>
                    <a:lnTo>
                      <a:pt x="1125" y="196"/>
                    </a:lnTo>
                    <a:lnTo>
                      <a:pt x="1097" y="192"/>
                    </a:lnTo>
                    <a:close/>
                    <a:moveTo>
                      <a:pt x="1097" y="0"/>
                    </a:moveTo>
                    <a:lnTo>
                      <a:pt x="1150" y="6"/>
                    </a:lnTo>
                    <a:lnTo>
                      <a:pt x="1202" y="20"/>
                    </a:lnTo>
                    <a:lnTo>
                      <a:pt x="1249" y="42"/>
                    </a:lnTo>
                    <a:lnTo>
                      <a:pt x="1290" y="72"/>
                    </a:lnTo>
                    <a:lnTo>
                      <a:pt x="1326" y="108"/>
                    </a:lnTo>
                    <a:lnTo>
                      <a:pt x="1357" y="149"/>
                    </a:lnTo>
                    <a:lnTo>
                      <a:pt x="1378" y="196"/>
                    </a:lnTo>
                    <a:lnTo>
                      <a:pt x="1393" y="248"/>
                    </a:lnTo>
                    <a:lnTo>
                      <a:pt x="1398" y="301"/>
                    </a:lnTo>
                    <a:lnTo>
                      <a:pt x="1398" y="359"/>
                    </a:lnTo>
                    <a:lnTo>
                      <a:pt x="1479" y="391"/>
                    </a:lnTo>
                    <a:lnTo>
                      <a:pt x="1554" y="431"/>
                    </a:lnTo>
                    <a:lnTo>
                      <a:pt x="1627" y="477"/>
                    </a:lnTo>
                    <a:lnTo>
                      <a:pt x="1695" y="529"/>
                    </a:lnTo>
                    <a:lnTo>
                      <a:pt x="1744" y="500"/>
                    </a:lnTo>
                    <a:lnTo>
                      <a:pt x="1789" y="481"/>
                    </a:lnTo>
                    <a:lnTo>
                      <a:pt x="1834" y="466"/>
                    </a:lnTo>
                    <a:lnTo>
                      <a:pt x="1880" y="461"/>
                    </a:lnTo>
                    <a:lnTo>
                      <a:pt x="1927" y="463"/>
                    </a:lnTo>
                    <a:lnTo>
                      <a:pt x="1973" y="472"/>
                    </a:lnTo>
                    <a:lnTo>
                      <a:pt x="2016" y="486"/>
                    </a:lnTo>
                    <a:lnTo>
                      <a:pt x="2058" y="508"/>
                    </a:lnTo>
                    <a:lnTo>
                      <a:pt x="2093" y="536"/>
                    </a:lnTo>
                    <a:lnTo>
                      <a:pt x="2128" y="570"/>
                    </a:lnTo>
                    <a:lnTo>
                      <a:pt x="2154" y="612"/>
                    </a:lnTo>
                    <a:lnTo>
                      <a:pt x="2176" y="655"/>
                    </a:lnTo>
                    <a:lnTo>
                      <a:pt x="2188" y="701"/>
                    </a:lnTo>
                    <a:lnTo>
                      <a:pt x="2196" y="748"/>
                    </a:lnTo>
                    <a:lnTo>
                      <a:pt x="2194" y="795"/>
                    </a:lnTo>
                    <a:lnTo>
                      <a:pt x="2185" y="839"/>
                    </a:lnTo>
                    <a:lnTo>
                      <a:pt x="2169" y="882"/>
                    </a:lnTo>
                    <a:lnTo>
                      <a:pt x="2147" y="924"/>
                    </a:lnTo>
                    <a:lnTo>
                      <a:pt x="2120" y="961"/>
                    </a:lnTo>
                    <a:lnTo>
                      <a:pt x="2085" y="994"/>
                    </a:lnTo>
                    <a:lnTo>
                      <a:pt x="2045" y="1022"/>
                    </a:lnTo>
                    <a:lnTo>
                      <a:pt x="1995" y="1051"/>
                    </a:lnTo>
                    <a:lnTo>
                      <a:pt x="2007" y="1137"/>
                    </a:lnTo>
                    <a:lnTo>
                      <a:pt x="2011" y="1221"/>
                    </a:lnTo>
                    <a:lnTo>
                      <a:pt x="2007" y="1307"/>
                    </a:lnTo>
                    <a:lnTo>
                      <a:pt x="1995" y="1393"/>
                    </a:lnTo>
                    <a:lnTo>
                      <a:pt x="2045" y="1422"/>
                    </a:lnTo>
                    <a:lnTo>
                      <a:pt x="2085" y="1451"/>
                    </a:lnTo>
                    <a:lnTo>
                      <a:pt x="2120" y="1483"/>
                    </a:lnTo>
                    <a:lnTo>
                      <a:pt x="2147" y="1521"/>
                    </a:lnTo>
                    <a:lnTo>
                      <a:pt x="2169" y="1562"/>
                    </a:lnTo>
                    <a:lnTo>
                      <a:pt x="2185" y="1605"/>
                    </a:lnTo>
                    <a:lnTo>
                      <a:pt x="2194" y="1650"/>
                    </a:lnTo>
                    <a:lnTo>
                      <a:pt x="2196" y="1696"/>
                    </a:lnTo>
                    <a:lnTo>
                      <a:pt x="2188" y="1743"/>
                    </a:lnTo>
                    <a:lnTo>
                      <a:pt x="2176" y="1789"/>
                    </a:lnTo>
                    <a:lnTo>
                      <a:pt x="2154" y="1833"/>
                    </a:lnTo>
                    <a:lnTo>
                      <a:pt x="2128" y="1874"/>
                    </a:lnTo>
                    <a:lnTo>
                      <a:pt x="2093" y="1908"/>
                    </a:lnTo>
                    <a:lnTo>
                      <a:pt x="2058" y="1935"/>
                    </a:lnTo>
                    <a:lnTo>
                      <a:pt x="2016" y="1958"/>
                    </a:lnTo>
                    <a:lnTo>
                      <a:pt x="1973" y="1972"/>
                    </a:lnTo>
                    <a:lnTo>
                      <a:pt x="1927" y="1981"/>
                    </a:lnTo>
                    <a:lnTo>
                      <a:pt x="1880" y="1983"/>
                    </a:lnTo>
                    <a:lnTo>
                      <a:pt x="1834" y="1978"/>
                    </a:lnTo>
                    <a:lnTo>
                      <a:pt x="1789" y="1963"/>
                    </a:lnTo>
                    <a:lnTo>
                      <a:pt x="1744" y="1944"/>
                    </a:lnTo>
                    <a:lnTo>
                      <a:pt x="1695" y="1913"/>
                    </a:lnTo>
                    <a:lnTo>
                      <a:pt x="1627" y="1967"/>
                    </a:lnTo>
                    <a:lnTo>
                      <a:pt x="1554" y="2014"/>
                    </a:lnTo>
                    <a:lnTo>
                      <a:pt x="1479" y="2053"/>
                    </a:lnTo>
                    <a:lnTo>
                      <a:pt x="1398" y="2085"/>
                    </a:lnTo>
                    <a:lnTo>
                      <a:pt x="1398" y="2143"/>
                    </a:lnTo>
                    <a:lnTo>
                      <a:pt x="1393" y="2196"/>
                    </a:lnTo>
                    <a:lnTo>
                      <a:pt x="1378" y="2248"/>
                    </a:lnTo>
                    <a:lnTo>
                      <a:pt x="1357" y="2295"/>
                    </a:lnTo>
                    <a:lnTo>
                      <a:pt x="1326" y="2336"/>
                    </a:lnTo>
                    <a:lnTo>
                      <a:pt x="1290" y="2372"/>
                    </a:lnTo>
                    <a:lnTo>
                      <a:pt x="1249" y="2403"/>
                    </a:lnTo>
                    <a:lnTo>
                      <a:pt x="1202" y="2424"/>
                    </a:lnTo>
                    <a:lnTo>
                      <a:pt x="1150" y="2438"/>
                    </a:lnTo>
                    <a:lnTo>
                      <a:pt x="1097" y="2444"/>
                    </a:lnTo>
                    <a:lnTo>
                      <a:pt x="1043" y="2438"/>
                    </a:lnTo>
                    <a:lnTo>
                      <a:pt x="993" y="2424"/>
                    </a:lnTo>
                    <a:lnTo>
                      <a:pt x="946" y="2403"/>
                    </a:lnTo>
                    <a:lnTo>
                      <a:pt x="903" y="2372"/>
                    </a:lnTo>
                    <a:lnTo>
                      <a:pt x="867" y="2336"/>
                    </a:lnTo>
                    <a:lnTo>
                      <a:pt x="839" y="2295"/>
                    </a:lnTo>
                    <a:lnTo>
                      <a:pt x="815" y="2248"/>
                    </a:lnTo>
                    <a:lnTo>
                      <a:pt x="801" y="2196"/>
                    </a:lnTo>
                    <a:lnTo>
                      <a:pt x="797" y="2143"/>
                    </a:lnTo>
                    <a:lnTo>
                      <a:pt x="797" y="2085"/>
                    </a:lnTo>
                    <a:lnTo>
                      <a:pt x="717" y="2053"/>
                    </a:lnTo>
                    <a:lnTo>
                      <a:pt x="640" y="2014"/>
                    </a:lnTo>
                    <a:lnTo>
                      <a:pt x="568" y="1967"/>
                    </a:lnTo>
                    <a:lnTo>
                      <a:pt x="500" y="1913"/>
                    </a:lnTo>
                    <a:lnTo>
                      <a:pt x="450" y="1944"/>
                    </a:lnTo>
                    <a:lnTo>
                      <a:pt x="407" y="1963"/>
                    </a:lnTo>
                    <a:lnTo>
                      <a:pt x="360" y="1978"/>
                    </a:lnTo>
                    <a:lnTo>
                      <a:pt x="313" y="1983"/>
                    </a:lnTo>
                    <a:lnTo>
                      <a:pt x="267" y="1981"/>
                    </a:lnTo>
                    <a:lnTo>
                      <a:pt x="222" y="1972"/>
                    </a:lnTo>
                    <a:lnTo>
                      <a:pt x="179" y="1958"/>
                    </a:lnTo>
                    <a:lnTo>
                      <a:pt x="138" y="1935"/>
                    </a:lnTo>
                    <a:lnTo>
                      <a:pt x="100" y="1908"/>
                    </a:lnTo>
                    <a:lnTo>
                      <a:pt x="68" y="1874"/>
                    </a:lnTo>
                    <a:lnTo>
                      <a:pt x="39" y="1833"/>
                    </a:lnTo>
                    <a:lnTo>
                      <a:pt x="17" y="1789"/>
                    </a:lnTo>
                    <a:lnTo>
                      <a:pt x="5" y="1743"/>
                    </a:lnTo>
                    <a:lnTo>
                      <a:pt x="0" y="1696"/>
                    </a:lnTo>
                    <a:lnTo>
                      <a:pt x="1" y="1650"/>
                    </a:lnTo>
                    <a:lnTo>
                      <a:pt x="9" y="1605"/>
                    </a:lnTo>
                    <a:lnTo>
                      <a:pt x="25" y="1562"/>
                    </a:lnTo>
                    <a:lnTo>
                      <a:pt x="46" y="1521"/>
                    </a:lnTo>
                    <a:lnTo>
                      <a:pt x="75" y="1483"/>
                    </a:lnTo>
                    <a:lnTo>
                      <a:pt x="109" y="1451"/>
                    </a:lnTo>
                    <a:lnTo>
                      <a:pt x="150" y="1422"/>
                    </a:lnTo>
                    <a:lnTo>
                      <a:pt x="199" y="1393"/>
                    </a:lnTo>
                    <a:lnTo>
                      <a:pt x="186" y="1307"/>
                    </a:lnTo>
                    <a:lnTo>
                      <a:pt x="182" y="1221"/>
                    </a:lnTo>
                    <a:lnTo>
                      <a:pt x="186" y="1137"/>
                    </a:lnTo>
                    <a:lnTo>
                      <a:pt x="199" y="1051"/>
                    </a:lnTo>
                    <a:lnTo>
                      <a:pt x="150" y="1022"/>
                    </a:lnTo>
                    <a:lnTo>
                      <a:pt x="109" y="994"/>
                    </a:lnTo>
                    <a:lnTo>
                      <a:pt x="75" y="961"/>
                    </a:lnTo>
                    <a:lnTo>
                      <a:pt x="46" y="924"/>
                    </a:lnTo>
                    <a:lnTo>
                      <a:pt x="25" y="882"/>
                    </a:lnTo>
                    <a:lnTo>
                      <a:pt x="9" y="839"/>
                    </a:lnTo>
                    <a:lnTo>
                      <a:pt x="1" y="795"/>
                    </a:lnTo>
                    <a:lnTo>
                      <a:pt x="0" y="748"/>
                    </a:lnTo>
                    <a:lnTo>
                      <a:pt x="5" y="701"/>
                    </a:lnTo>
                    <a:lnTo>
                      <a:pt x="17" y="655"/>
                    </a:lnTo>
                    <a:lnTo>
                      <a:pt x="39" y="612"/>
                    </a:lnTo>
                    <a:lnTo>
                      <a:pt x="66" y="572"/>
                    </a:lnTo>
                    <a:lnTo>
                      <a:pt x="98" y="538"/>
                    </a:lnTo>
                    <a:lnTo>
                      <a:pt x="136" y="509"/>
                    </a:lnTo>
                    <a:lnTo>
                      <a:pt x="177" y="486"/>
                    </a:lnTo>
                    <a:lnTo>
                      <a:pt x="222" y="472"/>
                    </a:lnTo>
                    <a:lnTo>
                      <a:pt x="268" y="463"/>
                    </a:lnTo>
                    <a:lnTo>
                      <a:pt x="315" y="461"/>
                    </a:lnTo>
                    <a:lnTo>
                      <a:pt x="362" y="466"/>
                    </a:lnTo>
                    <a:lnTo>
                      <a:pt x="407" y="481"/>
                    </a:lnTo>
                    <a:lnTo>
                      <a:pt x="450" y="500"/>
                    </a:lnTo>
                    <a:lnTo>
                      <a:pt x="500" y="529"/>
                    </a:lnTo>
                    <a:lnTo>
                      <a:pt x="568" y="477"/>
                    </a:lnTo>
                    <a:lnTo>
                      <a:pt x="640" y="431"/>
                    </a:lnTo>
                    <a:lnTo>
                      <a:pt x="717" y="391"/>
                    </a:lnTo>
                    <a:lnTo>
                      <a:pt x="797" y="359"/>
                    </a:lnTo>
                    <a:lnTo>
                      <a:pt x="797" y="301"/>
                    </a:lnTo>
                    <a:lnTo>
                      <a:pt x="801" y="248"/>
                    </a:lnTo>
                    <a:lnTo>
                      <a:pt x="815" y="196"/>
                    </a:lnTo>
                    <a:lnTo>
                      <a:pt x="839" y="149"/>
                    </a:lnTo>
                    <a:lnTo>
                      <a:pt x="867" y="108"/>
                    </a:lnTo>
                    <a:lnTo>
                      <a:pt x="903" y="72"/>
                    </a:lnTo>
                    <a:lnTo>
                      <a:pt x="946" y="42"/>
                    </a:lnTo>
                    <a:lnTo>
                      <a:pt x="993" y="20"/>
                    </a:lnTo>
                    <a:lnTo>
                      <a:pt x="1043" y="6"/>
                    </a:lnTo>
                    <a:lnTo>
                      <a:pt x="10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2"/>
              <p:cNvSpPr>
                <a:spLocks noEditPoints="1"/>
              </p:cNvSpPr>
              <p:nvPr/>
            </p:nvSpPr>
            <p:spPr bwMode="auto">
              <a:xfrm>
                <a:off x="4561" y="2495"/>
                <a:ext cx="403" cy="402"/>
              </a:xfrm>
              <a:custGeom>
                <a:avLst/>
                <a:gdLst>
                  <a:gd name="T0" fmla="*/ 355 w 807"/>
                  <a:gd name="T1" fmla="*/ 197 h 805"/>
                  <a:gd name="T2" fmla="*/ 273 w 807"/>
                  <a:gd name="T3" fmla="*/ 238 h 805"/>
                  <a:gd name="T4" fmla="*/ 214 w 807"/>
                  <a:gd name="T5" fmla="*/ 310 h 805"/>
                  <a:gd name="T6" fmla="*/ 194 w 807"/>
                  <a:gd name="T7" fmla="*/ 401 h 805"/>
                  <a:gd name="T8" fmla="*/ 214 w 807"/>
                  <a:gd name="T9" fmla="*/ 494 h 805"/>
                  <a:gd name="T10" fmla="*/ 273 w 807"/>
                  <a:gd name="T11" fmla="*/ 566 h 805"/>
                  <a:gd name="T12" fmla="*/ 355 w 807"/>
                  <a:gd name="T13" fmla="*/ 607 h 805"/>
                  <a:gd name="T14" fmla="*/ 452 w 807"/>
                  <a:gd name="T15" fmla="*/ 607 h 805"/>
                  <a:gd name="T16" fmla="*/ 536 w 807"/>
                  <a:gd name="T17" fmla="*/ 566 h 805"/>
                  <a:gd name="T18" fmla="*/ 594 w 807"/>
                  <a:gd name="T19" fmla="*/ 494 h 805"/>
                  <a:gd name="T20" fmla="*/ 615 w 807"/>
                  <a:gd name="T21" fmla="*/ 401 h 805"/>
                  <a:gd name="T22" fmla="*/ 594 w 807"/>
                  <a:gd name="T23" fmla="*/ 310 h 805"/>
                  <a:gd name="T24" fmla="*/ 536 w 807"/>
                  <a:gd name="T25" fmla="*/ 238 h 805"/>
                  <a:gd name="T26" fmla="*/ 452 w 807"/>
                  <a:gd name="T27" fmla="*/ 197 h 805"/>
                  <a:gd name="T28" fmla="*/ 404 w 807"/>
                  <a:gd name="T29" fmla="*/ 0 h 805"/>
                  <a:gd name="T30" fmla="*/ 531 w 807"/>
                  <a:gd name="T31" fmla="*/ 19 h 805"/>
                  <a:gd name="T32" fmla="*/ 642 w 807"/>
                  <a:gd name="T33" fmla="*/ 77 h 805"/>
                  <a:gd name="T34" fmla="*/ 730 w 807"/>
                  <a:gd name="T35" fmla="*/ 165 h 805"/>
                  <a:gd name="T36" fmla="*/ 787 w 807"/>
                  <a:gd name="T37" fmla="*/ 274 h 805"/>
                  <a:gd name="T38" fmla="*/ 807 w 807"/>
                  <a:gd name="T39" fmla="*/ 401 h 805"/>
                  <a:gd name="T40" fmla="*/ 787 w 807"/>
                  <a:gd name="T41" fmla="*/ 528 h 805"/>
                  <a:gd name="T42" fmla="*/ 730 w 807"/>
                  <a:gd name="T43" fmla="*/ 640 h 805"/>
                  <a:gd name="T44" fmla="*/ 642 w 807"/>
                  <a:gd name="T45" fmla="*/ 727 h 805"/>
                  <a:gd name="T46" fmla="*/ 531 w 807"/>
                  <a:gd name="T47" fmla="*/ 785 h 805"/>
                  <a:gd name="T48" fmla="*/ 404 w 807"/>
                  <a:gd name="T49" fmla="*/ 805 h 805"/>
                  <a:gd name="T50" fmla="*/ 276 w 807"/>
                  <a:gd name="T51" fmla="*/ 785 h 805"/>
                  <a:gd name="T52" fmla="*/ 167 w 807"/>
                  <a:gd name="T53" fmla="*/ 727 h 805"/>
                  <a:gd name="T54" fmla="*/ 79 w 807"/>
                  <a:gd name="T55" fmla="*/ 640 h 805"/>
                  <a:gd name="T56" fmla="*/ 22 w 807"/>
                  <a:gd name="T57" fmla="*/ 528 h 805"/>
                  <a:gd name="T58" fmla="*/ 0 w 807"/>
                  <a:gd name="T59" fmla="*/ 401 h 805"/>
                  <a:gd name="T60" fmla="*/ 22 w 807"/>
                  <a:gd name="T61" fmla="*/ 274 h 805"/>
                  <a:gd name="T62" fmla="*/ 79 w 807"/>
                  <a:gd name="T63" fmla="*/ 165 h 805"/>
                  <a:gd name="T64" fmla="*/ 167 w 807"/>
                  <a:gd name="T65" fmla="*/ 77 h 805"/>
                  <a:gd name="T66" fmla="*/ 276 w 807"/>
                  <a:gd name="T67" fmla="*/ 19 h 805"/>
                  <a:gd name="T68" fmla="*/ 404 w 807"/>
                  <a:gd name="T69"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07" h="805">
                    <a:moveTo>
                      <a:pt x="404" y="191"/>
                    </a:moveTo>
                    <a:lnTo>
                      <a:pt x="355" y="197"/>
                    </a:lnTo>
                    <a:lnTo>
                      <a:pt x="312" y="213"/>
                    </a:lnTo>
                    <a:lnTo>
                      <a:pt x="273" y="238"/>
                    </a:lnTo>
                    <a:lnTo>
                      <a:pt x="239" y="270"/>
                    </a:lnTo>
                    <a:lnTo>
                      <a:pt x="214" y="310"/>
                    </a:lnTo>
                    <a:lnTo>
                      <a:pt x="199" y="355"/>
                    </a:lnTo>
                    <a:lnTo>
                      <a:pt x="194" y="401"/>
                    </a:lnTo>
                    <a:lnTo>
                      <a:pt x="199" y="450"/>
                    </a:lnTo>
                    <a:lnTo>
                      <a:pt x="214" y="494"/>
                    </a:lnTo>
                    <a:lnTo>
                      <a:pt x="239" y="534"/>
                    </a:lnTo>
                    <a:lnTo>
                      <a:pt x="273" y="566"/>
                    </a:lnTo>
                    <a:lnTo>
                      <a:pt x="312" y="591"/>
                    </a:lnTo>
                    <a:lnTo>
                      <a:pt x="355" y="607"/>
                    </a:lnTo>
                    <a:lnTo>
                      <a:pt x="404" y="613"/>
                    </a:lnTo>
                    <a:lnTo>
                      <a:pt x="452" y="607"/>
                    </a:lnTo>
                    <a:lnTo>
                      <a:pt x="497" y="591"/>
                    </a:lnTo>
                    <a:lnTo>
                      <a:pt x="536" y="566"/>
                    </a:lnTo>
                    <a:lnTo>
                      <a:pt x="569" y="534"/>
                    </a:lnTo>
                    <a:lnTo>
                      <a:pt x="594" y="494"/>
                    </a:lnTo>
                    <a:lnTo>
                      <a:pt x="610" y="450"/>
                    </a:lnTo>
                    <a:lnTo>
                      <a:pt x="615" y="401"/>
                    </a:lnTo>
                    <a:lnTo>
                      <a:pt x="610" y="355"/>
                    </a:lnTo>
                    <a:lnTo>
                      <a:pt x="594" y="310"/>
                    </a:lnTo>
                    <a:lnTo>
                      <a:pt x="569" y="270"/>
                    </a:lnTo>
                    <a:lnTo>
                      <a:pt x="536" y="238"/>
                    </a:lnTo>
                    <a:lnTo>
                      <a:pt x="497" y="213"/>
                    </a:lnTo>
                    <a:lnTo>
                      <a:pt x="452" y="197"/>
                    </a:lnTo>
                    <a:lnTo>
                      <a:pt x="404" y="191"/>
                    </a:lnTo>
                    <a:close/>
                    <a:moveTo>
                      <a:pt x="404" y="0"/>
                    </a:moveTo>
                    <a:lnTo>
                      <a:pt x="470" y="5"/>
                    </a:lnTo>
                    <a:lnTo>
                      <a:pt x="531" y="19"/>
                    </a:lnTo>
                    <a:lnTo>
                      <a:pt x="588" y="44"/>
                    </a:lnTo>
                    <a:lnTo>
                      <a:pt x="642" y="77"/>
                    </a:lnTo>
                    <a:lnTo>
                      <a:pt x="689" y="118"/>
                    </a:lnTo>
                    <a:lnTo>
                      <a:pt x="730" y="165"/>
                    </a:lnTo>
                    <a:lnTo>
                      <a:pt x="762" y="217"/>
                    </a:lnTo>
                    <a:lnTo>
                      <a:pt x="787" y="274"/>
                    </a:lnTo>
                    <a:lnTo>
                      <a:pt x="802" y="337"/>
                    </a:lnTo>
                    <a:lnTo>
                      <a:pt x="807" y="401"/>
                    </a:lnTo>
                    <a:lnTo>
                      <a:pt x="802" y="468"/>
                    </a:lnTo>
                    <a:lnTo>
                      <a:pt x="787" y="528"/>
                    </a:lnTo>
                    <a:lnTo>
                      <a:pt x="762" y="588"/>
                    </a:lnTo>
                    <a:lnTo>
                      <a:pt x="730" y="640"/>
                    </a:lnTo>
                    <a:lnTo>
                      <a:pt x="689" y="686"/>
                    </a:lnTo>
                    <a:lnTo>
                      <a:pt x="642" y="727"/>
                    </a:lnTo>
                    <a:lnTo>
                      <a:pt x="588" y="760"/>
                    </a:lnTo>
                    <a:lnTo>
                      <a:pt x="531" y="785"/>
                    </a:lnTo>
                    <a:lnTo>
                      <a:pt x="470" y="799"/>
                    </a:lnTo>
                    <a:lnTo>
                      <a:pt x="404" y="805"/>
                    </a:lnTo>
                    <a:lnTo>
                      <a:pt x="339" y="799"/>
                    </a:lnTo>
                    <a:lnTo>
                      <a:pt x="276" y="785"/>
                    </a:lnTo>
                    <a:lnTo>
                      <a:pt x="219" y="760"/>
                    </a:lnTo>
                    <a:lnTo>
                      <a:pt x="167" y="727"/>
                    </a:lnTo>
                    <a:lnTo>
                      <a:pt x="119" y="686"/>
                    </a:lnTo>
                    <a:lnTo>
                      <a:pt x="79" y="640"/>
                    </a:lnTo>
                    <a:lnTo>
                      <a:pt x="47" y="588"/>
                    </a:lnTo>
                    <a:lnTo>
                      <a:pt x="22" y="528"/>
                    </a:lnTo>
                    <a:lnTo>
                      <a:pt x="6" y="468"/>
                    </a:lnTo>
                    <a:lnTo>
                      <a:pt x="0" y="401"/>
                    </a:lnTo>
                    <a:lnTo>
                      <a:pt x="6" y="337"/>
                    </a:lnTo>
                    <a:lnTo>
                      <a:pt x="22" y="274"/>
                    </a:lnTo>
                    <a:lnTo>
                      <a:pt x="47" y="217"/>
                    </a:lnTo>
                    <a:lnTo>
                      <a:pt x="79" y="165"/>
                    </a:lnTo>
                    <a:lnTo>
                      <a:pt x="119" y="118"/>
                    </a:lnTo>
                    <a:lnTo>
                      <a:pt x="167" y="77"/>
                    </a:lnTo>
                    <a:lnTo>
                      <a:pt x="219" y="44"/>
                    </a:lnTo>
                    <a:lnTo>
                      <a:pt x="276" y="19"/>
                    </a:lnTo>
                    <a:lnTo>
                      <a:pt x="339" y="5"/>
                    </a:lnTo>
                    <a:lnTo>
                      <a:pt x="4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13"/>
              <p:cNvSpPr>
                <a:spLocks noEditPoints="1"/>
              </p:cNvSpPr>
              <p:nvPr/>
            </p:nvSpPr>
            <p:spPr bwMode="auto">
              <a:xfrm>
                <a:off x="2975" y="1624"/>
                <a:ext cx="812" cy="813"/>
              </a:xfrm>
              <a:custGeom>
                <a:avLst/>
                <a:gdLst>
                  <a:gd name="T0" fmla="*/ 728 w 1624"/>
                  <a:gd name="T1" fmla="*/ 199 h 1624"/>
                  <a:gd name="T2" fmla="*/ 570 w 1624"/>
                  <a:gd name="T3" fmla="*/ 242 h 1624"/>
                  <a:gd name="T4" fmla="*/ 434 w 1624"/>
                  <a:gd name="T5" fmla="*/ 323 h 1624"/>
                  <a:gd name="T6" fmla="*/ 321 w 1624"/>
                  <a:gd name="T7" fmla="*/ 434 h 1624"/>
                  <a:gd name="T8" fmla="*/ 240 w 1624"/>
                  <a:gd name="T9" fmla="*/ 572 h 1624"/>
                  <a:gd name="T10" fmla="*/ 197 w 1624"/>
                  <a:gd name="T11" fmla="*/ 729 h 1624"/>
                  <a:gd name="T12" fmla="*/ 197 w 1624"/>
                  <a:gd name="T13" fmla="*/ 896 h 1624"/>
                  <a:gd name="T14" fmla="*/ 240 w 1624"/>
                  <a:gd name="T15" fmla="*/ 1054 h 1624"/>
                  <a:gd name="T16" fmla="*/ 321 w 1624"/>
                  <a:gd name="T17" fmla="*/ 1192 h 1624"/>
                  <a:gd name="T18" fmla="*/ 434 w 1624"/>
                  <a:gd name="T19" fmla="*/ 1303 h 1624"/>
                  <a:gd name="T20" fmla="*/ 570 w 1624"/>
                  <a:gd name="T21" fmla="*/ 1384 h 1624"/>
                  <a:gd name="T22" fmla="*/ 728 w 1624"/>
                  <a:gd name="T23" fmla="*/ 1427 h 1624"/>
                  <a:gd name="T24" fmla="*/ 896 w 1624"/>
                  <a:gd name="T25" fmla="*/ 1427 h 1624"/>
                  <a:gd name="T26" fmla="*/ 1054 w 1624"/>
                  <a:gd name="T27" fmla="*/ 1384 h 1624"/>
                  <a:gd name="T28" fmla="*/ 1190 w 1624"/>
                  <a:gd name="T29" fmla="*/ 1303 h 1624"/>
                  <a:gd name="T30" fmla="*/ 1303 w 1624"/>
                  <a:gd name="T31" fmla="*/ 1192 h 1624"/>
                  <a:gd name="T32" fmla="*/ 1384 w 1624"/>
                  <a:gd name="T33" fmla="*/ 1054 h 1624"/>
                  <a:gd name="T34" fmla="*/ 1427 w 1624"/>
                  <a:gd name="T35" fmla="*/ 896 h 1624"/>
                  <a:gd name="T36" fmla="*/ 1427 w 1624"/>
                  <a:gd name="T37" fmla="*/ 729 h 1624"/>
                  <a:gd name="T38" fmla="*/ 1384 w 1624"/>
                  <a:gd name="T39" fmla="*/ 572 h 1624"/>
                  <a:gd name="T40" fmla="*/ 1303 w 1624"/>
                  <a:gd name="T41" fmla="*/ 434 h 1624"/>
                  <a:gd name="T42" fmla="*/ 1190 w 1624"/>
                  <a:gd name="T43" fmla="*/ 323 h 1624"/>
                  <a:gd name="T44" fmla="*/ 1054 w 1624"/>
                  <a:gd name="T45" fmla="*/ 242 h 1624"/>
                  <a:gd name="T46" fmla="*/ 896 w 1624"/>
                  <a:gd name="T47" fmla="*/ 199 h 1624"/>
                  <a:gd name="T48" fmla="*/ 812 w 1624"/>
                  <a:gd name="T49" fmla="*/ 0 h 1624"/>
                  <a:gd name="T50" fmla="*/ 999 w 1624"/>
                  <a:gd name="T51" fmla="*/ 21 h 1624"/>
                  <a:gd name="T52" fmla="*/ 1169 w 1624"/>
                  <a:gd name="T53" fmla="*/ 82 h 1624"/>
                  <a:gd name="T54" fmla="*/ 1319 w 1624"/>
                  <a:gd name="T55" fmla="*/ 179 h 1624"/>
                  <a:gd name="T56" fmla="*/ 1445 w 1624"/>
                  <a:gd name="T57" fmla="*/ 305 h 1624"/>
                  <a:gd name="T58" fmla="*/ 1542 w 1624"/>
                  <a:gd name="T59" fmla="*/ 455 h 1624"/>
                  <a:gd name="T60" fmla="*/ 1603 w 1624"/>
                  <a:gd name="T61" fmla="*/ 627 h 1624"/>
                  <a:gd name="T62" fmla="*/ 1624 w 1624"/>
                  <a:gd name="T63" fmla="*/ 812 h 1624"/>
                  <a:gd name="T64" fmla="*/ 1603 w 1624"/>
                  <a:gd name="T65" fmla="*/ 998 h 1624"/>
                  <a:gd name="T66" fmla="*/ 1542 w 1624"/>
                  <a:gd name="T67" fmla="*/ 1169 h 1624"/>
                  <a:gd name="T68" fmla="*/ 1445 w 1624"/>
                  <a:gd name="T69" fmla="*/ 1321 h 1624"/>
                  <a:gd name="T70" fmla="*/ 1319 w 1624"/>
                  <a:gd name="T71" fmla="*/ 1447 h 1624"/>
                  <a:gd name="T72" fmla="*/ 1169 w 1624"/>
                  <a:gd name="T73" fmla="*/ 1542 h 1624"/>
                  <a:gd name="T74" fmla="*/ 999 w 1624"/>
                  <a:gd name="T75" fmla="*/ 1603 h 1624"/>
                  <a:gd name="T76" fmla="*/ 812 w 1624"/>
                  <a:gd name="T77" fmla="*/ 1624 h 1624"/>
                  <a:gd name="T78" fmla="*/ 626 w 1624"/>
                  <a:gd name="T79" fmla="*/ 1603 h 1624"/>
                  <a:gd name="T80" fmla="*/ 455 w 1624"/>
                  <a:gd name="T81" fmla="*/ 1542 h 1624"/>
                  <a:gd name="T82" fmla="*/ 305 w 1624"/>
                  <a:gd name="T83" fmla="*/ 1447 h 1624"/>
                  <a:gd name="T84" fmla="*/ 179 w 1624"/>
                  <a:gd name="T85" fmla="*/ 1321 h 1624"/>
                  <a:gd name="T86" fmla="*/ 82 w 1624"/>
                  <a:gd name="T87" fmla="*/ 1169 h 1624"/>
                  <a:gd name="T88" fmla="*/ 22 w 1624"/>
                  <a:gd name="T89" fmla="*/ 998 h 1624"/>
                  <a:gd name="T90" fmla="*/ 0 w 1624"/>
                  <a:gd name="T91" fmla="*/ 812 h 1624"/>
                  <a:gd name="T92" fmla="*/ 22 w 1624"/>
                  <a:gd name="T93" fmla="*/ 627 h 1624"/>
                  <a:gd name="T94" fmla="*/ 82 w 1624"/>
                  <a:gd name="T95" fmla="*/ 455 h 1624"/>
                  <a:gd name="T96" fmla="*/ 179 w 1624"/>
                  <a:gd name="T97" fmla="*/ 305 h 1624"/>
                  <a:gd name="T98" fmla="*/ 305 w 1624"/>
                  <a:gd name="T99" fmla="*/ 179 h 1624"/>
                  <a:gd name="T100" fmla="*/ 455 w 1624"/>
                  <a:gd name="T101" fmla="*/ 82 h 1624"/>
                  <a:gd name="T102" fmla="*/ 626 w 1624"/>
                  <a:gd name="T103" fmla="*/ 21 h 1624"/>
                  <a:gd name="T104" fmla="*/ 812 w 1624"/>
                  <a:gd name="T105" fmla="*/ 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24" h="1624">
                    <a:moveTo>
                      <a:pt x="812" y="192"/>
                    </a:moveTo>
                    <a:lnTo>
                      <a:pt x="728" y="199"/>
                    </a:lnTo>
                    <a:lnTo>
                      <a:pt x="647" y="215"/>
                    </a:lnTo>
                    <a:lnTo>
                      <a:pt x="570" y="242"/>
                    </a:lnTo>
                    <a:lnTo>
                      <a:pt x="500" y="278"/>
                    </a:lnTo>
                    <a:lnTo>
                      <a:pt x="434" y="323"/>
                    </a:lnTo>
                    <a:lnTo>
                      <a:pt x="373" y="375"/>
                    </a:lnTo>
                    <a:lnTo>
                      <a:pt x="321" y="434"/>
                    </a:lnTo>
                    <a:lnTo>
                      <a:pt x="276" y="500"/>
                    </a:lnTo>
                    <a:lnTo>
                      <a:pt x="240" y="572"/>
                    </a:lnTo>
                    <a:lnTo>
                      <a:pt x="213" y="649"/>
                    </a:lnTo>
                    <a:lnTo>
                      <a:pt x="197" y="729"/>
                    </a:lnTo>
                    <a:lnTo>
                      <a:pt x="192" y="812"/>
                    </a:lnTo>
                    <a:lnTo>
                      <a:pt x="197" y="896"/>
                    </a:lnTo>
                    <a:lnTo>
                      <a:pt x="213" y="977"/>
                    </a:lnTo>
                    <a:lnTo>
                      <a:pt x="240" y="1054"/>
                    </a:lnTo>
                    <a:lnTo>
                      <a:pt x="276" y="1126"/>
                    </a:lnTo>
                    <a:lnTo>
                      <a:pt x="321" y="1192"/>
                    </a:lnTo>
                    <a:lnTo>
                      <a:pt x="373" y="1251"/>
                    </a:lnTo>
                    <a:lnTo>
                      <a:pt x="434" y="1303"/>
                    </a:lnTo>
                    <a:lnTo>
                      <a:pt x="500" y="1348"/>
                    </a:lnTo>
                    <a:lnTo>
                      <a:pt x="570" y="1384"/>
                    </a:lnTo>
                    <a:lnTo>
                      <a:pt x="647" y="1411"/>
                    </a:lnTo>
                    <a:lnTo>
                      <a:pt x="728" y="1427"/>
                    </a:lnTo>
                    <a:lnTo>
                      <a:pt x="812" y="1432"/>
                    </a:lnTo>
                    <a:lnTo>
                      <a:pt x="896" y="1427"/>
                    </a:lnTo>
                    <a:lnTo>
                      <a:pt x="977" y="1411"/>
                    </a:lnTo>
                    <a:lnTo>
                      <a:pt x="1054" y="1384"/>
                    </a:lnTo>
                    <a:lnTo>
                      <a:pt x="1126" y="1348"/>
                    </a:lnTo>
                    <a:lnTo>
                      <a:pt x="1190" y="1303"/>
                    </a:lnTo>
                    <a:lnTo>
                      <a:pt x="1251" y="1251"/>
                    </a:lnTo>
                    <a:lnTo>
                      <a:pt x="1303" y="1192"/>
                    </a:lnTo>
                    <a:lnTo>
                      <a:pt x="1348" y="1126"/>
                    </a:lnTo>
                    <a:lnTo>
                      <a:pt x="1384" y="1054"/>
                    </a:lnTo>
                    <a:lnTo>
                      <a:pt x="1411" y="977"/>
                    </a:lnTo>
                    <a:lnTo>
                      <a:pt x="1427" y="896"/>
                    </a:lnTo>
                    <a:lnTo>
                      <a:pt x="1432" y="812"/>
                    </a:lnTo>
                    <a:lnTo>
                      <a:pt x="1427" y="729"/>
                    </a:lnTo>
                    <a:lnTo>
                      <a:pt x="1411" y="649"/>
                    </a:lnTo>
                    <a:lnTo>
                      <a:pt x="1384" y="572"/>
                    </a:lnTo>
                    <a:lnTo>
                      <a:pt x="1348" y="500"/>
                    </a:lnTo>
                    <a:lnTo>
                      <a:pt x="1303" y="434"/>
                    </a:lnTo>
                    <a:lnTo>
                      <a:pt x="1251" y="375"/>
                    </a:lnTo>
                    <a:lnTo>
                      <a:pt x="1190" y="323"/>
                    </a:lnTo>
                    <a:lnTo>
                      <a:pt x="1126" y="278"/>
                    </a:lnTo>
                    <a:lnTo>
                      <a:pt x="1054" y="242"/>
                    </a:lnTo>
                    <a:lnTo>
                      <a:pt x="977" y="215"/>
                    </a:lnTo>
                    <a:lnTo>
                      <a:pt x="896" y="199"/>
                    </a:lnTo>
                    <a:lnTo>
                      <a:pt x="812" y="192"/>
                    </a:lnTo>
                    <a:close/>
                    <a:moveTo>
                      <a:pt x="812" y="0"/>
                    </a:moveTo>
                    <a:lnTo>
                      <a:pt x="907" y="5"/>
                    </a:lnTo>
                    <a:lnTo>
                      <a:pt x="999" y="21"/>
                    </a:lnTo>
                    <a:lnTo>
                      <a:pt x="1086" y="48"/>
                    </a:lnTo>
                    <a:lnTo>
                      <a:pt x="1169" y="82"/>
                    </a:lnTo>
                    <a:lnTo>
                      <a:pt x="1248" y="127"/>
                    </a:lnTo>
                    <a:lnTo>
                      <a:pt x="1319" y="179"/>
                    </a:lnTo>
                    <a:lnTo>
                      <a:pt x="1386" y="238"/>
                    </a:lnTo>
                    <a:lnTo>
                      <a:pt x="1445" y="305"/>
                    </a:lnTo>
                    <a:lnTo>
                      <a:pt x="1497" y="378"/>
                    </a:lnTo>
                    <a:lnTo>
                      <a:pt x="1542" y="455"/>
                    </a:lnTo>
                    <a:lnTo>
                      <a:pt x="1578" y="539"/>
                    </a:lnTo>
                    <a:lnTo>
                      <a:pt x="1603" y="627"/>
                    </a:lnTo>
                    <a:lnTo>
                      <a:pt x="1619" y="719"/>
                    </a:lnTo>
                    <a:lnTo>
                      <a:pt x="1624" y="812"/>
                    </a:lnTo>
                    <a:lnTo>
                      <a:pt x="1619" y="907"/>
                    </a:lnTo>
                    <a:lnTo>
                      <a:pt x="1603" y="998"/>
                    </a:lnTo>
                    <a:lnTo>
                      <a:pt x="1578" y="1086"/>
                    </a:lnTo>
                    <a:lnTo>
                      <a:pt x="1542" y="1169"/>
                    </a:lnTo>
                    <a:lnTo>
                      <a:pt x="1497" y="1248"/>
                    </a:lnTo>
                    <a:lnTo>
                      <a:pt x="1445" y="1321"/>
                    </a:lnTo>
                    <a:lnTo>
                      <a:pt x="1386" y="1387"/>
                    </a:lnTo>
                    <a:lnTo>
                      <a:pt x="1319" y="1447"/>
                    </a:lnTo>
                    <a:lnTo>
                      <a:pt x="1248" y="1499"/>
                    </a:lnTo>
                    <a:lnTo>
                      <a:pt x="1169" y="1542"/>
                    </a:lnTo>
                    <a:lnTo>
                      <a:pt x="1086" y="1577"/>
                    </a:lnTo>
                    <a:lnTo>
                      <a:pt x="999" y="1603"/>
                    </a:lnTo>
                    <a:lnTo>
                      <a:pt x="907" y="1619"/>
                    </a:lnTo>
                    <a:lnTo>
                      <a:pt x="812" y="1624"/>
                    </a:lnTo>
                    <a:lnTo>
                      <a:pt x="717" y="1619"/>
                    </a:lnTo>
                    <a:lnTo>
                      <a:pt x="626" y="1603"/>
                    </a:lnTo>
                    <a:lnTo>
                      <a:pt x="538" y="1577"/>
                    </a:lnTo>
                    <a:lnTo>
                      <a:pt x="455" y="1542"/>
                    </a:lnTo>
                    <a:lnTo>
                      <a:pt x="376" y="1499"/>
                    </a:lnTo>
                    <a:lnTo>
                      <a:pt x="305" y="1447"/>
                    </a:lnTo>
                    <a:lnTo>
                      <a:pt x="238" y="1387"/>
                    </a:lnTo>
                    <a:lnTo>
                      <a:pt x="179" y="1321"/>
                    </a:lnTo>
                    <a:lnTo>
                      <a:pt x="127" y="1248"/>
                    </a:lnTo>
                    <a:lnTo>
                      <a:pt x="82" y="1169"/>
                    </a:lnTo>
                    <a:lnTo>
                      <a:pt x="47" y="1086"/>
                    </a:lnTo>
                    <a:lnTo>
                      <a:pt x="22" y="998"/>
                    </a:lnTo>
                    <a:lnTo>
                      <a:pt x="5" y="907"/>
                    </a:lnTo>
                    <a:lnTo>
                      <a:pt x="0" y="812"/>
                    </a:lnTo>
                    <a:lnTo>
                      <a:pt x="5" y="719"/>
                    </a:lnTo>
                    <a:lnTo>
                      <a:pt x="22" y="627"/>
                    </a:lnTo>
                    <a:lnTo>
                      <a:pt x="47" y="539"/>
                    </a:lnTo>
                    <a:lnTo>
                      <a:pt x="82" y="455"/>
                    </a:lnTo>
                    <a:lnTo>
                      <a:pt x="127" y="378"/>
                    </a:lnTo>
                    <a:lnTo>
                      <a:pt x="179" y="305"/>
                    </a:lnTo>
                    <a:lnTo>
                      <a:pt x="238" y="238"/>
                    </a:lnTo>
                    <a:lnTo>
                      <a:pt x="305" y="179"/>
                    </a:lnTo>
                    <a:lnTo>
                      <a:pt x="376" y="127"/>
                    </a:lnTo>
                    <a:lnTo>
                      <a:pt x="455" y="82"/>
                    </a:lnTo>
                    <a:lnTo>
                      <a:pt x="538" y="48"/>
                    </a:lnTo>
                    <a:lnTo>
                      <a:pt x="626" y="21"/>
                    </a:lnTo>
                    <a:lnTo>
                      <a:pt x="717" y="5"/>
                    </a:lnTo>
                    <a:lnTo>
                      <a:pt x="8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31" name="Rectangle 6">
            <a:extLst>
              <a:ext uri="{FF2B5EF4-FFF2-40B4-BE49-F238E27FC236}">
                <a16:creationId xmlns:a16="http://schemas.microsoft.com/office/drawing/2014/main" id="{4652FD57-92CD-44D3-B454-8B342CAA109E}"/>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713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11747687" y="6492875"/>
            <a:ext cx="431425" cy="365125"/>
          </a:xfrm>
          <a:prstGeom prst="rect">
            <a:avLst/>
          </a:prstGeom>
        </p:spPr>
        <p:txBody>
          <a:bodyPr/>
          <a:lstStyle/>
          <a:p>
            <a:fld id="{5AE1514C-5E56-4738-A1FF-4B1CFD2A3E36}" type="slidenum">
              <a:rPr lang="en-US" smtClean="0"/>
              <a:pPr/>
              <a:t>3</a:t>
            </a:fld>
            <a:endParaRPr lang="en-US"/>
          </a:p>
        </p:txBody>
      </p:sp>
      <p:sp>
        <p:nvSpPr>
          <p:cNvPr id="4" name="Text Placeholder 3"/>
          <p:cNvSpPr>
            <a:spLocks noGrp="1"/>
          </p:cNvSpPr>
          <p:nvPr>
            <p:ph type="body" sz="quarter" idx="14"/>
          </p:nvPr>
        </p:nvSpPr>
        <p:spPr>
          <a:xfrm>
            <a:off x="3408362" y="5335071"/>
            <a:ext cx="8097838" cy="646331"/>
          </a:xfrm>
        </p:spPr>
        <p:txBody>
          <a:bodyPr/>
          <a:lstStyle/>
          <a:p>
            <a:r>
              <a:rPr lang="en-US" dirty="0"/>
              <a:t>—Arthur Samuel, 1959</a:t>
            </a:r>
          </a:p>
          <a:p>
            <a:endParaRPr lang="en-US" dirty="0"/>
          </a:p>
        </p:txBody>
      </p:sp>
      <p:sp>
        <p:nvSpPr>
          <p:cNvPr id="7" name="Text Placeholder 6"/>
          <p:cNvSpPr>
            <a:spLocks noGrp="1"/>
          </p:cNvSpPr>
          <p:nvPr>
            <p:ph type="body" sz="quarter" idx="13"/>
          </p:nvPr>
        </p:nvSpPr>
        <p:spPr>
          <a:xfrm>
            <a:off x="304800" y="2634936"/>
            <a:ext cx="11658600" cy="1588127"/>
          </a:xfrm>
        </p:spPr>
        <p:txBody>
          <a:bodyPr/>
          <a:lstStyle/>
          <a:p>
            <a:r>
              <a:rPr lang="en-US" b="1" dirty="0"/>
              <a:t>Machine learning</a:t>
            </a:r>
            <a:r>
              <a:rPr lang="en-US" dirty="0"/>
              <a:t> is a field of computer science that gives computers the ability to learn without being explicitly programmed.</a:t>
            </a:r>
          </a:p>
        </p:txBody>
      </p:sp>
    </p:spTree>
    <p:extLst>
      <p:ext uri="{BB962C8B-B14F-4D97-AF65-F5344CB8AC3E}">
        <p14:creationId xmlns:p14="http://schemas.microsoft.com/office/powerpoint/2010/main" val="627313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72235" y="640913"/>
            <a:ext cx="8301319" cy="62170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(explicit instructions)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Requires ‘a priori’ knowledge </a:t>
            </a: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graphicFrame>
        <p:nvGraphicFramePr>
          <p:cNvPr id="3" name="Table 2"/>
          <p:cNvGraphicFramePr>
            <a:graphicFrameLocks noGrp="1"/>
          </p:cNvGraphicFramePr>
          <p:nvPr>
            <p:extLst/>
          </p:nvPr>
        </p:nvGraphicFramePr>
        <p:xfrm>
          <a:off x="2366683" y="1937763"/>
          <a:ext cx="7906871" cy="4525597"/>
        </p:xfrm>
        <a:graphic>
          <a:graphicData uri="http://schemas.openxmlformats.org/drawingml/2006/table">
            <a:tbl>
              <a:tblPr firstRow="1" bandRow="1">
                <a:tableStyleId>{5C22544A-7EE6-4342-B048-85BDC9FD1C3A}</a:tableStyleId>
              </a:tblPr>
              <a:tblGrid>
                <a:gridCol w="1279053">
                  <a:extLst>
                    <a:ext uri="{9D8B030D-6E8A-4147-A177-3AD203B41FA5}">
                      <a16:colId xmlns:a16="http://schemas.microsoft.com/office/drawing/2014/main" val="697642078"/>
                    </a:ext>
                  </a:extLst>
                </a:gridCol>
                <a:gridCol w="883709">
                  <a:extLst>
                    <a:ext uri="{9D8B030D-6E8A-4147-A177-3AD203B41FA5}">
                      <a16:colId xmlns:a16="http://schemas.microsoft.com/office/drawing/2014/main" val="4051131405"/>
                    </a:ext>
                  </a:extLst>
                </a:gridCol>
                <a:gridCol w="4581895">
                  <a:extLst>
                    <a:ext uri="{9D8B030D-6E8A-4147-A177-3AD203B41FA5}">
                      <a16:colId xmlns:a16="http://schemas.microsoft.com/office/drawing/2014/main" val="476790893"/>
                    </a:ext>
                  </a:extLst>
                </a:gridCol>
                <a:gridCol w="1162214">
                  <a:extLst>
                    <a:ext uri="{9D8B030D-6E8A-4147-A177-3AD203B41FA5}">
                      <a16:colId xmlns:a16="http://schemas.microsoft.com/office/drawing/2014/main" val="13070113"/>
                    </a:ext>
                  </a:extLst>
                </a:gridCol>
              </a:tblGrid>
              <a:tr h="471757">
                <a:tc>
                  <a:txBody>
                    <a:bodyPr/>
                    <a:lstStyle/>
                    <a:p>
                      <a:pPr algn="ctr"/>
                      <a:r>
                        <a:rPr lang="en-US" sz="2000" dirty="0"/>
                        <a:t>Feature</a:t>
                      </a:r>
                    </a:p>
                  </a:txBody>
                  <a:tcPr anchor="ctr"/>
                </a:tc>
                <a:tc>
                  <a:txBody>
                    <a:bodyPr/>
                    <a:lstStyle/>
                    <a:p>
                      <a:pPr algn="ctr"/>
                      <a:r>
                        <a:rPr lang="en-US" sz="2000" dirty="0"/>
                        <a:t>Input</a:t>
                      </a:r>
                    </a:p>
                  </a:txBody>
                  <a:tcPr anchor="ctr"/>
                </a:tc>
                <a:tc>
                  <a:txBody>
                    <a:bodyPr/>
                    <a:lstStyle/>
                    <a:p>
                      <a:pPr algn="ctr"/>
                      <a:r>
                        <a:rPr lang="en-US" sz="2000" dirty="0"/>
                        <a:t>Procedure</a:t>
                      </a:r>
                    </a:p>
                  </a:txBody>
                  <a:tcPr anchor="ctr"/>
                </a:tc>
                <a:tc>
                  <a:txBody>
                    <a:bodyPr/>
                    <a:lstStyle/>
                    <a:p>
                      <a:pPr algn="ctr"/>
                      <a:r>
                        <a:rPr lang="en-US" sz="2000" dirty="0"/>
                        <a:t>Output</a:t>
                      </a:r>
                    </a:p>
                  </a:txBody>
                  <a:tcPr anchor="ctr"/>
                </a:tc>
                <a:extLst>
                  <a:ext uri="{0D108BD9-81ED-4DB2-BD59-A6C34878D82A}">
                    <a16:rowId xmlns:a16="http://schemas.microsoft.com/office/drawing/2014/main" val="2955482925"/>
                  </a:ext>
                </a:extLst>
              </a:tr>
              <a:tr h="471757">
                <a:tc>
                  <a:txBody>
                    <a:bodyPr/>
                    <a:lstStyle/>
                    <a:p>
                      <a:pPr algn="ctr"/>
                      <a:r>
                        <a:rPr lang="en-US" sz="2000" dirty="0"/>
                        <a:t>F0</a:t>
                      </a:r>
                    </a:p>
                  </a:txBody>
                  <a:tcPr anchor="ctr"/>
                </a:tc>
                <a:tc>
                  <a:txBody>
                    <a:bodyPr/>
                    <a:lstStyle/>
                    <a:p>
                      <a:pPr algn="ctr"/>
                      <a:r>
                        <a:rPr lang="en-US" sz="2000" dirty="0"/>
                        <a:t>[0.8]</a:t>
                      </a:r>
                    </a:p>
                  </a:txBody>
                  <a:tcPr anchor="ctr"/>
                </a:tc>
                <a:tc rowSpan="8">
                  <a:txBody>
                    <a:bodyPr/>
                    <a:lstStyle/>
                    <a:p>
                      <a:pPr algn="l"/>
                      <a:r>
                        <a:rPr lang="en-US" sz="2400" dirty="0">
                          <a:latin typeface="Calibri" panose="020F0502020204030204" pitchFamily="34" charset="0"/>
                        </a:rPr>
                        <a:t>if F1 &gt; 0.5 and F2 * F3 &lt; 0.3: </a:t>
                      </a:r>
                    </a:p>
                    <a:p>
                      <a:pPr algn="l"/>
                      <a:r>
                        <a:rPr lang="en-US" sz="2400" dirty="0">
                          <a:latin typeface="Calibri" panose="020F0502020204030204" pitchFamily="34" charset="0"/>
                        </a:rPr>
                        <a:t>	if (F4 – F5) / F6 &lt; 1: </a:t>
                      </a:r>
                    </a:p>
                    <a:p>
                      <a:pPr algn="l"/>
                      <a:r>
                        <a:rPr lang="en-US" sz="2400" dirty="0">
                          <a:latin typeface="Calibri" panose="020F0502020204030204" pitchFamily="34" charset="0"/>
                        </a:rPr>
                        <a:t>		do A </a:t>
                      </a:r>
                    </a:p>
                    <a:p>
                      <a:pPr algn="l"/>
                      <a:r>
                        <a:rPr lang="en-US" sz="2400" dirty="0">
                          <a:latin typeface="Calibri" panose="020F0502020204030204" pitchFamily="34" charset="0"/>
                        </a:rPr>
                        <a:t>	else: </a:t>
                      </a:r>
                    </a:p>
                    <a:p>
                      <a:pPr algn="l"/>
                      <a:r>
                        <a:rPr lang="en-US" sz="2400" dirty="0">
                          <a:latin typeface="Calibri" panose="020F0502020204030204" pitchFamily="34" charset="0"/>
                        </a:rPr>
                        <a:t>		if F7 * F0 &lt; 0.3: </a:t>
                      </a:r>
                    </a:p>
                    <a:p>
                      <a:pPr algn="l"/>
                      <a:r>
                        <a:rPr lang="en-US" sz="2400" dirty="0">
                          <a:latin typeface="Calibri" panose="020F0502020204030204" pitchFamily="34" charset="0"/>
                        </a:rPr>
                        <a:t>			do B </a:t>
                      </a:r>
                    </a:p>
                    <a:p>
                      <a:pPr algn="l"/>
                      <a:r>
                        <a:rPr lang="en-US" sz="2400" dirty="0">
                          <a:latin typeface="Calibri" panose="020F0502020204030204" pitchFamily="34" charset="0"/>
                        </a:rPr>
                        <a:t>		else: </a:t>
                      </a:r>
                    </a:p>
                    <a:p>
                      <a:pPr algn="l"/>
                      <a:r>
                        <a:rPr lang="en-US" sz="2400" dirty="0">
                          <a:latin typeface="Calibri" panose="020F0502020204030204" pitchFamily="34" charset="0"/>
                        </a:rPr>
                        <a:t>			do C </a:t>
                      </a:r>
                    </a:p>
                    <a:p>
                      <a:pPr algn="l"/>
                      <a:r>
                        <a:rPr lang="en-US" sz="2400" dirty="0">
                          <a:latin typeface="Calibri" panose="020F0502020204030204" pitchFamily="34" charset="0"/>
                        </a:rPr>
                        <a:t>	else: </a:t>
                      </a:r>
                    </a:p>
                    <a:p>
                      <a:pPr algn="l"/>
                      <a:r>
                        <a:rPr lang="en-US" sz="2400" dirty="0">
                          <a:latin typeface="Calibri" panose="020F0502020204030204" pitchFamily="34" charset="0"/>
                        </a:rPr>
                        <a:t>		do D </a:t>
                      </a:r>
                    </a:p>
                    <a:p>
                      <a:pPr algn="ctr"/>
                      <a:endParaRPr lang="en-US" sz="2000" dirty="0"/>
                    </a:p>
                  </a:txBody>
                  <a:tcPr anchor="ctr"/>
                </a:tc>
                <a:tc rowSpan="2">
                  <a:txBody>
                    <a:bodyPr/>
                    <a:lstStyle/>
                    <a:p>
                      <a:pPr algn="ctr"/>
                      <a:r>
                        <a:rPr lang="en-US" sz="2000" dirty="0"/>
                        <a:t>“A”</a:t>
                      </a:r>
                    </a:p>
                  </a:txBody>
                  <a:tcPr anchor="ctr"/>
                </a:tc>
                <a:extLst>
                  <a:ext uri="{0D108BD9-81ED-4DB2-BD59-A6C34878D82A}">
                    <a16:rowId xmlns:a16="http://schemas.microsoft.com/office/drawing/2014/main" val="3159649585"/>
                  </a:ext>
                </a:extLst>
              </a:tr>
              <a:tr h="471757">
                <a:tc>
                  <a:txBody>
                    <a:bodyPr/>
                    <a:lstStyle/>
                    <a:p>
                      <a:pPr algn="ctr"/>
                      <a:r>
                        <a:rPr lang="en-US" sz="2000" dirty="0"/>
                        <a:t>F1</a:t>
                      </a:r>
                    </a:p>
                  </a:txBody>
                  <a:tcPr anchor="ctr"/>
                </a:tc>
                <a:tc>
                  <a:txBody>
                    <a:bodyPr/>
                    <a:lstStyle/>
                    <a:p>
                      <a:pPr algn="ctr"/>
                      <a:r>
                        <a:rPr lang="en-US" sz="2000" dirty="0"/>
                        <a:t>[0.2]</a:t>
                      </a:r>
                    </a:p>
                  </a:txBody>
                  <a:tcPr anchor="ct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2043587240"/>
                  </a:ext>
                </a:extLst>
              </a:tr>
              <a:tr h="471757">
                <a:tc>
                  <a:txBody>
                    <a:bodyPr/>
                    <a:lstStyle/>
                    <a:p>
                      <a:pPr algn="ctr"/>
                      <a:r>
                        <a:rPr lang="en-US" sz="2000" dirty="0"/>
                        <a:t>F2</a:t>
                      </a:r>
                    </a:p>
                  </a:txBody>
                  <a:tcPr anchor="ctr"/>
                </a:tc>
                <a:tc>
                  <a:txBody>
                    <a:bodyPr/>
                    <a:lstStyle/>
                    <a:p>
                      <a:pPr algn="ctr"/>
                      <a:r>
                        <a:rPr lang="en-US" sz="2000" dirty="0"/>
                        <a:t>[0.9]</a:t>
                      </a:r>
                    </a:p>
                  </a:txBody>
                  <a:tcPr anchor="ctr"/>
                </a:tc>
                <a:tc vMerge="1">
                  <a:txBody>
                    <a:bodyPr/>
                    <a:lstStyle/>
                    <a:p>
                      <a:endParaRPr lang="en-US" dirty="0"/>
                    </a:p>
                  </a:txBody>
                  <a:tcPr/>
                </a:tc>
                <a:tc rowSpan="2">
                  <a:txBody>
                    <a:bodyPr/>
                    <a:lstStyle/>
                    <a:p>
                      <a:pPr algn="ctr"/>
                      <a:r>
                        <a:rPr lang="en-US" sz="2000" dirty="0"/>
                        <a:t>“B”</a:t>
                      </a:r>
                    </a:p>
                  </a:txBody>
                  <a:tcPr anchor="ctr"/>
                </a:tc>
                <a:extLst>
                  <a:ext uri="{0D108BD9-81ED-4DB2-BD59-A6C34878D82A}">
                    <a16:rowId xmlns:a16="http://schemas.microsoft.com/office/drawing/2014/main" val="3519621987"/>
                  </a:ext>
                </a:extLst>
              </a:tr>
              <a:tr h="471757">
                <a:tc>
                  <a:txBody>
                    <a:bodyPr/>
                    <a:lstStyle/>
                    <a:p>
                      <a:pPr algn="ctr"/>
                      <a:r>
                        <a:rPr lang="en-US" sz="2000" dirty="0"/>
                        <a:t>F3</a:t>
                      </a:r>
                    </a:p>
                  </a:txBody>
                  <a:tcPr anchor="ctr"/>
                </a:tc>
                <a:tc>
                  <a:txBody>
                    <a:bodyPr/>
                    <a:lstStyle/>
                    <a:p>
                      <a:pPr algn="ctr"/>
                      <a:r>
                        <a:rPr lang="en-US" sz="2000" dirty="0"/>
                        <a:t>[0.2]</a:t>
                      </a:r>
                    </a:p>
                  </a:txBody>
                  <a:tcPr anchor="ct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559117877"/>
                  </a:ext>
                </a:extLst>
              </a:tr>
              <a:tr h="471757">
                <a:tc>
                  <a:txBody>
                    <a:bodyPr/>
                    <a:lstStyle/>
                    <a:p>
                      <a:pPr algn="ctr"/>
                      <a:r>
                        <a:rPr lang="en-US" sz="2000" dirty="0"/>
                        <a:t>F4</a:t>
                      </a:r>
                    </a:p>
                  </a:txBody>
                  <a:tcPr anchor="ctr"/>
                </a:tc>
                <a:tc>
                  <a:txBody>
                    <a:bodyPr/>
                    <a:lstStyle/>
                    <a:p>
                      <a:pPr algn="ctr"/>
                      <a:r>
                        <a:rPr lang="en-US" sz="2000" dirty="0"/>
                        <a:t>[0.0]</a:t>
                      </a:r>
                    </a:p>
                  </a:txBody>
                  <a:tcPr anchor="ctr"/>
                </a:tc>
                <a:tc vMerge="1">
                  <a:txBody>
                    <a:bodyPr/>
                    <a:lstStyle/>
                    <a:p>
                      <a:endParaRPr lang="en-US" dirty="0"/>
                    </a:p>
                  </a:txBody>
                  <a:tcPr/>
                </a:tc>
                <a:tc rowSpan="2">
                  <a:txBody>
                    <a:bodyPr/>
                    <a:lstStyle/>
                    <a:p>
                      <a:pPr algn="ctr"/>
                      <a:r>
                        <a:rPr lang="en-US" sz="2000" dirty="0"/>
                        <a:t>“C”</a:t>
                      </a:r>
                    </a:p>
                  </a:txBody>
                  <a:tcPr anchor="ctr"/>
                </a:tc>
                <a:extLst>
                  <a:ext uri="{0D108BD9-81ED-4DB2-BD59-A6C34878D82A}">
                    <a16:rowId xmlns:a16="http://schemas.microsoft.com/office/drawing/2014/main" val="164951423"/>
                  </a:ext>
                </a:extLst>
              </a:tr>
              <a:tr h="471757">
                <a:tc>
                  <a:txBody>
                    <a:bodyPr/>
                    <a:lstStyle/>
                    <a:p>
                      <a:pPr algn="ctr"/>
                      <a:r>
                        <a:rPr lang="en-US" sz="2000" dirty="0"/>
                        <a:t>F5</a:t>
                      </a:r>
                    </a:p>
                  </a:txBody>
                  <a:tcPr anchor="ctr"/>
                </a:tc>
                <a:tc>
                  <a:txBody>
                    <a:bodyPr/>
                    <a:lstStyle/>
                    <a:p>
                      <a:pPr algn="ctr"/>
                      <a:r>
                        <a:rPr lang="en-US" sz="2000" dirty="0"/>
                        <a:t>[0.4]</a:t>
                      </a:r>
                    </a:p>
                  </a:txBody>
                  <a:tcPr anchor="ct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3152538135"/>
                  </a:ext>
                </a:extLst>
              </a:tr>
              <a:tr h="471757">
                <a:tc>
                  <a:txBody>
                    <a:bodyPr/>
                    <a:lstStyle/>
                    <a:p>
                      <a:pPr algn="ctr"/>
                      <a:r>
                        <a:rPr lang="en-US" sz="2000" dirty="0"/>
                        <a:t>F6</a:t>
                      </a:r>
                    </a:p>
                  </a:txBody>
                  <a:tcPr anchor="ctr"/>
                </a:tc>
                <a:tc>
                  <a:txBody>
                    <a:bodyPr/>
                    <a:lstStyle/>
                    <a:p>
                      <a:pPr algn="ctr"/>
                      <a:r>
                        <a:rPr lang="en-US" sz="2000" dirty="0"/>
                        <a:t>[0.3]</a:t>
                      </a:r>
                    </a:p>
                  </a:txBody>
                  <a:tcPr anchor="ctr"/>
                </a:tc>
                <a:tc vMerge="1">
                  <a:txBody>
                    <a:bodyPr/>
                    <a:lstStyle/>
                    <a:p>
                      <a:endParaRPr lang="en-US" dirty="0"/>
                    </a:p>
                  </a:txBody>
                  <a:tcPr/>
                </a:tc>
                <a:tc rowSpan="2">
                  <a:txBody>
                    <a:bodyPr/>
                    <a:lstStyle/>
                    <a:p>
                      <a:pPr algn="ctr"/>
                      <a:r>
                        <a:rPr lang="en-US" sz="2000" dirty="0"/>
                        <a:t>“D”</a:t>
                      </a:r>
                    </a:p>
                  </a:txBody>
                  <a:tcPr anchor="ctr"/>
                </a:tc>
                <a:extLst>
                  <a:ext uri="{0D108BD9-81ED-4DB2-BD59-A6C34878D82A}">
                    <a16:rowId xmlns:a16="http://schemas.microsoft.com/office/drawing/2014/main" val="2091939111"/>
                  </a:ext>
                </a:extLst>
              </a:tr>
              <a:tr h="565906">
                <a:tc>
                  <a:txBody>
                    <a:bodyPr/>
                    <a:lstStyle/>
                    <a:p>
                      <a:pPr algn="ctr"/>
                      <a:r>
                        <a:rPr lang="en-US" sz="2000" dirty="0"/>
                        <a:t>F7</a:t>
                      </a:r>
                    </a:p>
                  </a:txBody>
                  <a:tcPr anchor="ctr"/>
                </a:tc>
                <a:tc>
                  <a:txBody>
                    <a:bodyPr/>
                    <a:lstStyle/>
                    <a:p>
                      <a:pPr algn="ctr"/>
                      <a:r>
                        <a:rPr lang="en-US" sz="2000" dirty="0"/>
                        <a:t>[0.1]</a:t>
                      </a:r>
                    </a:p>
                  </a:txBody>
                  <a:tcPr anchor="ct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2477327878"/>
                  </a:ext>
                </a:extLst>
              </a:tr>
            </a:tbl>
          </a:graphicData>
        </a:graphic>
      </p:graphicFrame>
      <p:sp>
        <p:nvSpPr>
          <p:cNvPr id="7" name="Title 3">
            <a:extLst>
              <a:ext uri="{FF2B5EF4-FFF2-40B4-BE49-F238E27FC236}">
                <a16:creationId xmlns:a16="http://schemas.microsoft.com/office/drawing/2014/main" id="{8E4BDEDD-C420-4B6E-A6F9-297E845D966D}"/>
              </a:ext>
            </a:extLst>
          </p:cNvPr>
          <p:cNvSpPr>
            <a:spLocks noGrp="1"/>
          </p:cNvSpPr>
          <p:nvPr>
            <p:ph type="title"/>
          </p:nvPr>
        </p:nvSpPr>
        <p:spPr>
          <a:xfrm>
            <a:off x="324464" y="686876"/>
            <a:ext cx="10972801" cy="711081"/>
          </a:xfrm>
        </p:spPr>
        <p:txBody>
          <a:bodyPr>
            <a:normAutofit fontScale="90000"/>
          </a:bodyPr>
          <a:lstStyle/>
          <a:p>
            <a:pPr lvl="0" defTabSz="914400">
              <a:spcBef>
                <a:spcPts val="0"/>
              </a:spcBef>
              <a:defRPr/>
            </a:pPr>
            <a:r>
              <a:rPr lang="en-US" sz="4000" dirty="0">
                <a:solidFill>
                  <a:srgbClr val="000000"/>
                </a:solidFill>
                <a:latin typeface="Arial" panose="020B0604020202020204" pitchFamily="34" charset="0"/>
              </a:rPr>
              <a:t>“Classical” decision making</a:t>
            </a:r>
          </a:p>
        </p:txBody>
      </p:sp>
      <p:sp>
        <p:nvSpPr>
          <p:cNvPr id="8" name="Rectangle 6">
            <a:extLst>
              <a:ext uri="{FF2B5EF4-FFF2-40B4-BE49-F238E27FC236}">
                <a16:creationId xmlns:a16="http://schemas.microsoft.com/office/drawing/2014/main" id="{E4178E54-740E-4C64-ACCF-F7F1DAF9D609}"/>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1185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72235" y="1"/>
            <a:ext cx="8301319" cy="560153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Requires no (or very little) ‘a priori’ knowledge </a:t>
            </a: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graphicFrame>
        <p:nvGraphicFramePr>
          <p:cNvPr id="3" name="Table 2"/>
          <p:cNvGraphicFramePr>
            <a:graphicFrameLocks noGrp="1"/>
          </p:cNvGraphicFramePr>
          <p:nvPr>
            <p:extLst/>
          </p:nvPr>
        </p:nvGraphicFramePr>
        <p:xfrm>
          <a:off x="2366683" y="2084832"/>
          <a:ext cx="7906871" cy="4339962"/>
        </p:xfrm>
        <a:graphic>
          <a:graphicData uri="http://schemas.openxmlformats.org/drawingml/2006/table">
            <a:tbl>
              <a:tblPr firstRow="1" bandRow="1">
                <a:tableStyleId>{5C22544A-7EE6-4342-B048-85BDC9FD1C3A}</a:tableStyleId>
              </a:tblPr>
              <a:tblGrid>
                <a:gridCol w="1279053">
                  <a:extLst>
                    <a:ext uri="{9D8B030D-6E8A-4147-A177-3AD203B41FA5}">
                      <a16:colId xmlns:a16="http://schemas.microsoft.com/office/drawing/2014/main" val="697642078"/>
                    </a:ext>
                  </a:extLst>
                </a:gridCol>
                <a:gridCol w="883709">
                  <a:extLst>
                    <a:ext uri="{9D8B030D-6E8A-4147-A177-3AD203B41FA5}">
                      <a16:colId xmlns:a16="http://schemas.microsoft.com/office/drawing/2014/main" val="4051131405"/>
                    </a:ext>
                  </a:extLst>
                </a:gridCol>
                <a:gridCol w="4740062">
                  <a:extLst>
                    <a:ext uri="{9D8B030D-6E8A-4147-A177-3AD203B41FA5}">
                      <a16:colId xmlns:a16="http://schemas.microsoft.com/office/drawing/2014/main" val="476790893"/>
                    </a:ext>
                  </a:extLst>
                </a:gridCol>
                <a:gridCol w="1004047">
                  <a:extLst>
                    <a:ext uri="{9D8B030D-6E8A-4147-A177-3AD203B41FA5}">
                      <a16:colId xmlns:a16="http://schemas.microsoft.com/office/drawing/2014/main" val="13070113"/>
                    </a:ext>
                  </a:extLst>
                </a:gridCol>
              </a:tblGrid>
              <a:tr h="471757">
                <a:tc>
                  <a:txBody>
                    <a:bodyPr/>
                    <a:lstStyle/>
                    <a:p>
                      <a:pPr algn="ctr"/>
                      <a:r>
                        <a:rPr lang="en-US" sz="2000" dirty="0"/>
                        <a:t>Feature</a:t>
                      </a:r>
                    </a:p>
                  </a:txBody>
                  <a:tcPr anchor="ctr"/>
                </a:tc>
                <a:tc>
                  <a:txBody>
                    <a:bodyPr/>
                    <a:lstStyle/>
                    <a:p>
                      <a:pPr algn="ctr"/>
                      <a:r>
                        <a:rPr lang="en-US" sz="2000" dirty="0"/>
                        <a:t>Input</a:t>
                      </a:r>
                    </a:p>
                  </a:txBody>
                  <a:tcPr anchor="ctr"/>
                </a:tc>
                <a:tc>
                  <a:txBody>
                    <a:bodyPr/>
                    <a:lstStyle/>
                    <a:p>
                      <a:pPr algn="ctr"/>
                      <a:r>
                        <a:rPr lang="en-US" sz="2000" dirty="0"/>
                        <a:t>Procedure</a:t>
                      </a:r>
                    </a:p>
                  </a:txBody>
                  <a:tcPr anchor="ctr"/>
                </a:tc>
                <a:tc>
                  <a:txBody>
                    <a:bodyPr/>
                    <a:lstStyle/>
                    <a:p>
                      <a:pPr algn="ctr"/>
                      <a:r>
                        <a:rPr lang="en-US" sz="2000" dirty="0"/>
                        <a:t>Output</a:t>
                      </a:r>
                    </a:p>
                  </a:txBody>
                  <a:tcPr anchor="ctr"/>
                </a:tc>
                <a:extLst>
                  <a:ext uri="{0D108BD9-81ED-4DB2-BD59-A6C34878D82A}">
                    <a16:rowId xmlns:a16="http://schemas.microsoft.com/office/drawing/2014/main" val="2955482925"/>
                  </a:ext>
                </a:extLst>
              </a:tr>
              <a:tr h="471757">
                <a:tc>
                  <a:txBody>
                    <a:bodyPr/>
                    <a:lstStyle/>
                    <a:p>
                      <a:pPr algn="ctr"/>
                      <a:r>
                        <a:rPr lang="en-US" sz="2000" dirty="0"/>
                        <a:t>F0</a:t>
                      </a:r>
                    </a:p>
                  </a:txBody>
                  <a:tcPr anchor="ctr"/>
                </a:tc>
                <a:tc>
                  <a:txBody>
                    <a:bodyPr/>
                    <a:lstStyle/>
                    <a:p>
                      <a:pPr algn="ctr"/>
                      <a:r>
                        <a:rPr lang="en-US" sz="2000" dirty="0"/>
                        <a:t>[0.8]</a:t>
                      </a:r>
                    </a:p>
                  </a:txBody>
                  <a:tcPr anchor="ctr"/>
                </a:tc>
                <a:tc rowSpan="8">
                  <a:txBody>
                    <a:bodyPr/>
                    <a:lstStyle/>
                    <a:p>
                      <a:pPr algn="ctr"/>
                      <a:endParaRPr lang="en-US" sz="2800" b="0" i="0" u="none" strike="noStrike" kern="1200" baseline="0" dirty="0">
                        <a:solidFill>
                          <a:schemeClr val="dk1"/>
                        </a:solidFill>
                        <a:latin typeface="+mn-lt"/>
                        <a:ea typeface="+mn-ea"/>
                        <a:cs typeface="+mn-cs"/>
                      </a:endParaRPr>
                    </a:p>
                    <a:p>
                      <a:pPr algn="ctr"/>
                      <a:r>
                        <a:rPr lang="en-US" sz="2800" b="0" i="0" u="none" strike="noStrike" kern="1200" baseline="0" dirty="0">
                          <a:solidFill>
                            <a:schemeClr val="dk1"/>
                          </a:solidFill>
                          <a:latin typeface="+mn-lt"/>
                          <a:ea typeface="+mn-ea"/>
                          <a:cs typeface="+mn-cs"/>
                        </a:rPr>
                        <a:t>Output = MATRIX * Input </a:t>
                      </a:r>
                    </a:p>
                    <a:p>
                      <a:pPr algn="ctr"/>
                      <a:r>
                        <a:rPr lang="en-US" sz="2000" b="0" i="0" u="none" strike="noStrike" kern="1200" baseline="0" dirty="0">
                          <a:solidFill>
                            <a:schemeClr val="dk1"/>
                          </a:solidFill>
                          <a:latin typeface="+mn-lt"/>
                          <a:ea typeface="+mn-ea"/>
                          <a:cs typeface="+mn-cs"/>
                        </a:rPr>
                        <a:t>(Linear Regression)</a:t>
                      </a:r>
                      <a:r>
                        <a:rPr lang="en-US" sz="2400" b="0" i="0" u="none" strike="noStrike" kern="1200" baseline="0" dirty="0">
                          <a:solidFill>
                            <a:schemeClr val="dk1"/>
                          </a:solidFill>
                          <a:latin typeface="+mn-lt"/>
                          <a:ea typeface="+mn-ea"/>
                          <a:cs typeface="+mn-cs"/>
                        </a:rPr>
                        <a:t> </a:t>
                      </a:r>
                      <a:endParaRPr lang="en-US" sz="2800" b="0" i="0" u="none" strike="noStrike" kern="1200" baseline="0" dirty="0">
                        <a:solidFill>
                          <a:schemeClr val="dk1"/>
                        </a:solidFill>
                        <a:latin typeface="+mn-lt"/>
                        <a:ea typeface="+mn-ea"/>
                        <a:cs typeface="+mn-cs"/>
                      </a:endParaRPr>
                    </a:p>
                    <a:p>
                      <a:pPr algn="ctr"/>
                      <a:endParaRPr lang="en-US" sz="2800" b="0" i="0" u="none" strike="noStrike" kern="1200" baseline="0" dirty="0">
                        <a:solidFill>
                          <a:schemeClr val="dk1"/>
                        </a:solidFill>
                        <a:latin typeface="+mn-lt"/>
                        <a:ea typeface="+mn-ea"/>
                        <a:cs typeface="+mn-cs"/>
                      </a:endParaRPr>
                    </a:p>
                    <a:p>
                      <a:pPr algn="ctr"/>
                      <a:r>
                        <a:rPr lang="en-US" sz="2800" b="0" i="0" u="none" strike="noStrike" kern="1200" baseline="0" dirty="0">
                          <a:solidFill>
                            <a:schemeClr val="dk1"/>
                          </a:solidFill>
                          <a:latin typeface="+mn-lt"/>
                          <a:ea typeface="+mn-ea"/>
                          <a:cs typeface="+mn-cs"/>
                        </a:rPr>
                        <a:t>Output = g( M2 * f( M1 * Input) ) </a:t>
                      </a:r>
                    </a:p>
                    <a:p>
                      <a:pPr algn="ctr"/>
                      <a:r>
                        <a:rPr lang="en-US" sz="2000" b="0" i="0" u="none" strike="noStrike" kern="1200" baseline="0" dirty="0">
                          <a:solidFill>
                            <a:schemeClr val="dk1"/>
                          </a:solidFill>
                          <a:latin typeface="+mn-lt"/>
                          <a:ea typeface="+mn-ea"/>
                          <a:cs typeface="+mn-cs"/>
                        </a:rPr>
                        <a:t>(Neural Network with one hidden layer) </a:t>
                      </a:r>
                      <a:endParaRPr lang="en-US" sz="3600" dirty="0"/>
                    </a:p>
                  </a:txBody>
                  <a:tcPr anchor="ctr"/>
                </a:tc>
                <a:tc rowSpan="2">
                  <a:txBody>
                    <a:bodyPr/>
                    <a:lstStyle/>
                    <a:p>
                      <a:pPr algn="ctr"/>
                      <a:r>
                        <a:rPr lang="en-US" sz="2000" dirty="0"/>
                        <a:t>“A”</a:t>
                      </a:r>
                    </a:p>
                  </a:txBody>
                  <a:tcPr anchor="ctr"/>
                </a:tc>
                <a:extLst>
                  <a:ext uri="{0D108BD9-81ED-4DB2-BD59-A6C34878D82A}">
                    <a16:rowId xmlns:a16="http://schemas.microsoft.com/office/drawing/2014/main" val="3159649585"/>
                  </a:ext>
                </a:extLst>
              </a:tr>
              <a:tr h="471757">
                <a:tc>
                  <a:txBody>
                    <a:bodyPr/>
                    <a:lstStyle/>
                    <a:p>
                      <a:pPr algn="ctr"/>
                      <a:r>
                        <a:rPr lang="en-US" sz="2000" dirty="0"/>
                        <a:t>F1</a:t>
                      </a:r>
                    </a:p>
                  </a:txBody>
                  <a:tcPr anchor="ctr"/>
                </a:tc>
                <a:tc>
                  <a:txBody>
                    <a:bodyPr/>
                    <a:lstStyle/>
                    <a:p>
                      <a:pPr algn="ctr"/>
                      <a:r>
                        <a:rPr lang="en-US" sz="2000" dirty="0"/>
                        <a:t>[0.2]</a:t>
                      </a:r>
                    </a:p>
                  </a:txBody>
                  <a:tcPr anchor="ct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2043587240"/>
                  </a:ext>
                </a:extLst>
              </a:tr>
              <a:tr h="471757">
                <a:tc>
                  <a:txBody>
                    <a:bodyPr/>
                    <a:lstStyle/>
                    <a:p>
                      <a:pPr algn="ctr"/>
                      <a:r>
                        <a:rPr lang="en-US" sz="2000" dirty="0"/>
                        <a:t>F2</a:t>
                      </a:r>
                    </a:p>
                  </a:txBody>
                  <a:tcPr anchor="ctr"/>
                </a:tc>
                <a:tc>
                  <a:txBody>
                    <a:bodyPr/>
                    <a:lstStyle/>
                    <a:p>
                      <a:pPr algn="ctr"/>
                      <a:r>
                        <a:rPr lang="en-US" sz="2000" dirty="0"/>
                        <a:t>[0.9]</a:t>
                      </a:r>
                    </a:p>
                  </a:txBody>
                  <a:tcPr anchor="ctr"/>
                </a:tc>
                <a:tc vMerge="1">
                  <a:txBody>
                    <a:bodyPr/>
                    <a:lstStyle/>
                    <a:p>
                      <a:endParaRPr lang="en-US" dirty="0"/>
                    </a:p>
                  </a:txBody>
                  <a:tcPr/>
                </a:tc>
                <a:tc rowSpan="2">
                  <a:txBody>
                    <a:bodyPr/>
                    <a:lstStyle/>
                    <a:p>
                      <a:pPr algn="ctr"/>
                      <a:r>
                        <a:rPr lang="en-US" sz="2000" dirty="0"/>
                        <a:t>“B”</a:t>
                      </a:r>
                    </a:p>
                  </a:txBody>
                  <a:tcPr anchor="ctr"/>
                </a:tc>
                <a:extLst>
                  <a:ext uri="{0D108BD9-81ED-4DB2-BD59-A6C34878D82A}">
                    <a16:rowId xmlns:a16="http://schemas.microsoft.com/office/drawing/2014/main" val="3519621987"/>
                  </a:ext>
                </a:extLst>
              </a:tr>
              <a:tr h="471757">
                <a:tc>
                  <a:txBody>
                    <a:bodyPr/>
                    <a:lstStyle/>
                    <a:p>
                      <a:pPr algn="ctr"/>
                      <a:r>
                        <a:rPr lang="en-US" sz="2000" dirty="0"/>
                        <a:t>F3</a:t>
                      </a:r>
                    </a:p>
                  </a:txBody>
                  <a:tcPr anchor="ctr"/>
                </a:tc>
                <a:tc>
                  <a:txBody>
                    <a:bodyPr/>
                    <a:lstStyle/>
                    <a:p>
                      <a:pPr algn="ctr"/>
                      <a:r>
                        <a:rPr lang="en-US" sz="2000" dirty="0"/>
                        <a:t>[0.2]</a:t>
                      </a:r>
                    </a:p>
                  </a:txBody>
                  <a:tcPr anchor="ct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559117877"/>
                  </a:ext>
                </a:extLst>
              </a:tr>
              <a:tr h="471757">
                <a:tc>
                  <a:txBody>
                    <a:bodyPr/>
                    <a:lstStyle/>
                    <a:p>
                      <a:pPr algn="ctr"/>
                      <a:r>
                        <a:rPr lang="en-US" sz="2000" dirty="0"/>
                        <a:t>F4</a:t>
                      </a:r>
                    </a:p>
                  </a:txBody>
                  <a:tcPr anchor="ctr"/>
                </a:tc>
                <a:tc>
                  <a:txBody>
                    <a:bodyPr/>
                    <a:lstStyle/>
                    <a:p>
                      <a:pPr algn="ctr"/>
                      <a:r>
                        <a:rPr lang="en-US" sz="2000" dirty="0"/>
                        <a:t>[0.0]</a:t>
                      </a:r>
                    </a:p>
                  </a:txBody>
                  <a:tcPr anchor="ctr"/>
                </a:tc>
                <a:tc vMerge="1">
                  <a:txBody>
                    <a:bodyPr/>
                    <a:lstStyle/>
                    <a:p>
                      <a:endParaRPr lang="en-US" dirty="0"/>
                    </a:p>
                  </a:txBody>
                  <a:tcPr/>
                </a:tc>
                <a:tc rowSpan="2">
                  <a:txBody>
                    <a:bodyPr/>
                    <a:lstStyle/>
                    <a:p>
                      <a:pPr algn="ctr"/>
                      <a:r>
                        <a:rPr lang="en-US" sz="2000" dirty="0"/>
                        <a:t>“C”</a:t>
                      </a:r>
                    </a:p>
                  </a:txBody>
                  <a:tcPr anchor="ctr"/>
                </a:tc>
                <a:extLst>
                  <a:ext uri="{0D108BD9-81ED-4DB2-BD59-A6C34878D82A}">
                    <a16:rowId xmlns:a16="http://schemas.microsoft.com/office/drawing/2014/main" val="164951423"/>
                  </a:ext>
                </a:extLst>
              </a:tr>
              <a:tr h="471757">
                <a:tc>
                  <a:txBody>
                    <a:bodyPr/>
                    <a:lstStyle/>
                    <a:p>
                      <a:pPr algn="ctr"/>
                      <a:r>
                        <a:rPr lang="en-US" sz="2000" dirty="0"/>
                        <a:t>F5</a:t>
                      </a:r>
                    </a:p>
                  </a:txBody>
                  <a:tcPr anchor="ctr"/>
                </a:tc>
                <a:tc>
                  <a:txBody>
                    <a:bodyPr/>
                    <a:lstStyle/>
                    <a:p>
                      <a:pPr algn="ctr"/>
                      <a:r>
                        <a:rPr lang="en-US" sz="2000" dirty="0"/>
                        <a:t>[0.4]</a:t>
                      </a:r>
                    </a:p>
                  </a:txBody>
                  <a:tcPr anchor="ct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3152538135"/>
                  </a:ext>
                </a:extLst>
              </a:tr>
              <a:tr h="471757">
                <a:tc>
                  <a:txBody>
                    <a:bodyPr/>
                    <a:lstStyle/>
                    <a:p>
                      <a:pPr algn="ctr"/>
                      <a:r>
                        <a:rPr lang="en-US" sz="2000" dirty="0"/>
                        <a:t>F6</a:t>
                      </a:r>
                    </a:p>
                  </a:txBody>
                  <a:tcPr anchor="ctr"/>
                </a:tc>
                <a:tc>
                  <a:txBody>
                    <a:bodyPr/>
                    <a:lstStyle/>
                    <a:p>
                      <a:pPr algn="ctr"/>
                      <a:r>
                        <a:rPr lang="en-US" sz="2000" dirty="0"/>
                        <a:t>[0.3]</a:t>
                      </a:r>
                    </a:p>
                  </a:txBody>
                  <a:tcPr anchor="ctr"/>
                </a:tc>
                <a:tc vMerge="1">
                  <a:txBody>
                    <a:bodyPr/>
                    <a:lstStyle/>
                    <a:p>
                      <a:endParaRPr lang="en-US" dirty="0"/>
                    </a:p>
                  </a:txBody>
                  <a:tcPr/>
                </a:tc>
                <a:tc rowSpan="2">
                  <a:txBody>
                    <a:bodyPr/>
                    <a:lstStyle/>
                    <a:p>
                      <a:pPr algn="ctr"/>
                      <a:r>
                        <a:rPr lang="en-US" sz="2000" dirty="0"/>
                        <a:t>“D”</a:t>
                      </a:r>
                    </a:p>
                  </a:txBody>
                  <a:tcPr anchor="ctr"/>
                </a:tc>
                <a:extLst>
                  <a:ext uri="{0D108BD9-81ED-4DB2-BD59-A6C34878D82A}">
                    <a16:rowId xmlns:a16="http://schemas.microsoft.com/office/drawing/2014/main" val="2091939111"/>
                  </a:ext>
                </a:extLst>
              </a:tr>
              <a:tr h="565906">
                <a:tc>
                  <a:txBody>
                    <a:bodyPr/>
                    <a:lstStyle/>
                    <a:p>
                      <a:pPr algn="ctr"/>
                      <a:r>
                        <a:rPr lang="en-US" sz="2000" dirty="0"/>
                        <a:t>F7</a:t>
                      </a:r>
                    </a:p>
                  </a:txBody>
                  <a:tcPr anchor="ctr"/>
                </a:tc>
                <a:tc>
                  <a:txBody>
                    <a:bodyPr/>
                    <a:lstStyle/>
                    <a:p>
                      <a:pPr algn="ctr"/>
                      <a:r>
                        <a:rPr lang="en-US" sz="2000" dirty="0"/>
                        <a:t>[0.1]</a:t>
                      </a:r>
                    </a:p>
                  </a:txBody>
                  <a:tcPr anchor="ct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2477327878"/>
                  </a:ext>
                </a:extLst>
              </a:tr>
            </a:tbl>
          </a:graphicData>
        </a:graphic>
      </p:graphicFrame>
      <p:sp>
        <p:nvSpPr>
          <p:cNvPr id="4" name="Title 3">
            <a:extLst>
              <a:ext uri="{FF2B5EF4-FFF2-40B4-BE49-F238E27FC236}">
                <a16:creationId xmlns:a16="http://schemas.microsoft.com/office/drawing/2014/main" id="{DD64BB4F-15B5-4B87-8118-1F8E4918C052}"/>
              </a:ext>
            </a:extLst>
          </p:cNvPr>
          <p:cNvSpPr>
            <a:spLocks noGrp="1"/>
          </p:cNvSpPr>
          <p:nvPr>
            <p:ph type="title"/>
          </p:nvPr>
        </p:nvSpPr>
        <p:spPr>
          <a:xfrm>
            <a:off x="324464" y="686876"/>
            <a:ext cx="10972801" cy="711081"/>
          </a:xfrm>
        </p:spPr>
        <p:txBody>
          <a:bodyPr>
            <a:normAutofit fontScale="90000"/>
          </a:bodyPr>
          <a:lstStyle/>
          <a:p>
            <a:pPr lvl="0" defTabSz="457200">
              <a:lnSpc>
                <a:spcPct val="100000"/>
              </a:lnSpc>
              <a:spcBef>
                <a:spcPts val="0"/>
              </a:spcBef>
            </a:pPr>
            <a:r>
              <a:rPr lang="en-US" sz="4000" cap="none" spc="0" dirty="0">
                <a:solidFill>
                  <a:schemeClr val="tx1"/>
                </a:solidFill>
                <a:latin typeface="Arial" panose="020B0604020202020204" pitchFamily="34" charset="0"/>
                <a:ea typeface="+mn-ea"/>
              </a:rPr>
              <a:t>ML decision making</a:t>
            </a:r>
            <a:endParaRPr lang="en-US" sz="5400" dirty="0">
              <a:solidFill>
                <a:schemeClr val="tx1"/>
              </a:solidFill>
            </a:endParaRPr>
          </a:p>
        </p:txBody>
      </p:sp>
      <p:sp>
        <p:nvSpPr>
          <p:cNvPr id="6" name="Rectangle 6">
            <a:extLst>
              <a:ext uri="{FF2B5EF4-FFF2-40B4-BE49-F238E27FC236}">
                <a16:creationId xmlns:a16="http://schemas.microsoft.com/office/drawing/2014/main" id="{E8414784-EEFA-486D-B433-5928C09C9A98}"/>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1432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Applications of Machine Learning</a:t>
            </a:r>
            <a:endParaRPr lang="en-US" dirty="0"/>
          </a:p>
        </p:txBody>
      </p:sp>
      <p:grpSp>
        <p:nvGrpSpPr>
          <p:cNvPr id="165" name="Group 164"/>
          <p:cNvGrpSpPr/>
          <p:nvPr/>
        </p:nvGrpSpPr>
        <p:grpSpPr>
          <a:xfrm flipH="1" flipV="1">
            <a:off x="4189207" y="4323805"/>
            <a:ext cx="1275188" cy="596078"/>
            <a:chOff x="6987425" y="4906626"/>
            <a:chExt cx="981152" cy="554225"/>
          </a:xfrm>
        </p:grpSpPr>
        <p:cxnSp>
          <p:nvCxnSpPr>
            <p:cNvPr id="166" name="Straight Connector 165"/>
            <p:cNvCxnSpPr/>
            <p:nvPr/>
          </p:nvCxnSpPr>
          <p:spPr>
            <a:xfrm flipH="1">
              <a:off x="6987425" y="4908401"/>
              <a:ext cx="981152" cy="0"/>
            </a:xfrm>
            <a:prstGeom prst="line">
              <a:avLst/>
            </a:prstGeom>
            <a:ln>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rot="5400000" flipH="1">
              <a:off x="6710312" y="5183739"/>
              <a:ext cx="554225" cy="0"/>
            </a:xfrm>
            <a:prstGeom prst="line">
              <a:avLst/>
            </a:prstGeom>
            <a:ln>
              <a:solidFill>
                <a:schemeClr val="accent3"/>
              </a:solidFill>
              <a:prstDash val="dash"/>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4207748" y="2201189"/>
            <a:ext cx="3842424" cy="3754173"/>
            <a:chOff x="4173200" y="2167830"/>
            <a:chExt cx="3842424" cy="3754173"/>
          </a:xfrm>
        </p:grpSpPr>
        <p:sp>
          <p:nvSpPr>
            <p:cNvPr id="5" name="Freeform 47"/>
            <p:cNvSpPr>
              <a:spLocks/>
            </p:cNvSpPr>
            <p:nvPr/>
          </p:nvSpPr>
          <p:spPr bwMode="auto">
            <a:xfrm>
              <a:off x="5010403" y="2378777"/>
              <a:ext cx="2083313" cy="3329375"/>
            </a:xfrm>
            <a:custGeom>
              <a:avLst/>
              <a:gdLst>
                <a:gd name="T0" fmla="*/ 674 w 1274"/>
                <a:gd name="T1" fmla="*/ 784 h 2036"/>
                <a:gd name="T2" fmla="*/ 739 w 1274"/>
                <a:gd name="T3" fmla="*/ 740 h 2036"/>
                <a:gd name="T4" fmla="*/ 846 w 1274"/>
                <a:gd name="T5" fmla="*/ 679 h 2036"/>
                <a:gd name="T6" fmla="*/ 965 w 1274"/>
                <a:gd name="T7" fmla="*/ 626 h 2036"/>
                <a:gd name="T8" fmla="*/ 1056 w 1274"/>
                <a:gd name="T9" fmla="*/ 600 h 2036"/>
                <a:gd name="T10" fmla="*/ 1082 w 1274"/>
                <a:gd name="T11" fmla="*/ 596 h 2036"/>
                <a:gd name="T12" fmla="*/ 1084 w 1274"/>
                <a:gd name="T13" fmla="*/ 600 h 2036"/>
                <a:gd name="T14" fmla="*/ 1030 w 1274"/>
                <a:gd name="T15" fmla="*/ 613 h 2036"/>
                <a:gd name="T16" fmla="*/ 907 w 1274"/>
                <a:gd name="T17" fmla="*/ 658 h 2036"/>
                <a:gd name="T18" fmla="*/ 760 w 1274"/>
                <a:gd name="T19" fmla="*/ 744 h 2036"/>
                <a:gd name="T20" fmla="*/ 692 w 1274"/>
                <a:gd name="T21" fmla="*/ 1505 h 2036"/>
                <a:gd name="T22" fmla="*/ 730 w 1274"/>
                <a:gd name="T23" fmla="*/ 1485 h 2036"/>
                <a:gd name="T24" fmla="*/ 824 w 1274"/>
                <a:gd name="T25" fmla="*/ 1434 h 2036"/>
                <a:gd name="T26" fmla="*/ 939 w 1274"/>
                <a:gd name="T27" fmla="*/ 1377 h 2036"/>
                <a:gd name="T28" fmla="*/ 1050 w 1274"/>
                <a:gd name="T29" fmla="*/ 1331 h 2036"/>
                <a:gd name="T30" fmla="*/ 1164 w 1274"/>
                <a:gd name="T31" fmla="*/ 1279 h 2036"/>
                <a:gd name="T32" fmla="*/ 1250 w 1274"/>
                <a:gd name="T33" fmla="*/ 1237 h 2036"/>
                <a:gd name="T34" fmla="*/ 1272 w 1274"/>
                <a:gd name="T35" fmla="*/ 1226 h 2036"/>
                <a:gd name="T36" fmla="*/ 1213 w 1274"/>
                <a:gd name="T37" fmla="*/ 1265 h 2036"/>
                <a:gd name="T38" fmla="*/ 1070 w 1274"/>
                <a:gd name="T39" fmla="*/ 1345 h 2036"/>
                <a:gd name="T40" fmla="*/ 890 w 1274"/>
                <a:gd name="T41" fmla="*/ 1432 h 2036"/>
                <a:gd name="T42" fmla="*/ 758 w 1274"/>
                <a:gd name="T43" fmla="*/ 1512 h 2036"/>
                <a:gd name="T44" fmla="*/ 699 w 1274"/>
                <a:gd name="T45" fmla="*/ 1612 h 2036"/>
                <a:gd name="T46" fmla="*/ 694 w 1274"/>
                <a:gd name="T47" fmla="*/ 1735 h 2036"/>
                <a:gd name="T48" fmla="*/ 697 w 1274"/>
                <a:gd name="T49" fmla="*/ 1880 h 2036"/>
                <a:gd name="T50" fmla="*/ 700 w 1274"/>
                <a:gd name="T51" fmla="*/ 1984 h 2036"/>
                <a:gd name="T52" fmla="*/ 616 w 1274"/>
                <a:gd name="T53" fmla="*/ 2036 h 2036"/>
                <a:gd name="T54" fmla="*/ 611 w 1274"/>
                <a:gd name="T55" fmla="*/ 1460 h 2036"/>
                <a:gd name="T56" fmla="*/ 580 w 1274"/>
                <a:gd name="T57" fmla="*/ 1392 h 2036"/>
                <a:gd name="T58" fmla="*/ 493 w 1274"/>
                <a:gd name="T59" fmla="*/ 1292 h 2036"/>
                <a:gd name="T60" fmla="*/ 325 w 1274"/>
                <a:gd name="T61" fmla="*/ 1183 h 2036"/>
                <a:gd name="T62" fmla="*/ 243 w 1274"/>
                <a:gd name="T63" fmla="*/ 1145 h 2036"/>
                <a:gd name="T64" fmla="*/ 157 w 1274"/>
                <a:gd name="T65" fmla="*/ 1102 h 2036"/>
                <a:gd name="T66" fmla="*/ 57 w 1274"/>
                <a:gd name="T67" fmla="*/ 1046 h 2036"/>
                <a:gd name="T68" fmla="*/ 3 w 1274"/>
                <a:gd name="T69" fmla="*/ 1010 h 2036"/>
                <a:gd name="T70" fmla="*/ 61 w 1274"/>
                <a:gd name="T71" fmla="*/ 1038 h 2036"/>
                <a:gd name="T72" fmla="*/ 171 w 1274"/>
                <a:gd name="T73" fmla="*/ 1090 h 2036"/>
                <a:gd name="T74" fmla="*/ 298 w 1274"/>
                <a:gd name="T75" fmla="*/ 1149 h 2036"/>
                <a:gd name="T76" fmla="*/ 429 w 1274"/>
                <a:gd name="T77" fmla="*/ 1209 h 2036"/>
                <a:gd name="T78" fmla="*/ 537 w 1274"/>
                <a:gd name="T79" fmla="*/ 1292 h 2036"/>
                <a:gd name="T80" fmla="*/ 601 w 1274"/>
                <a:gd name="T81" fmla="*/ 1361 h 2036"/>
                <a:gd name="T82" fmla="*/ 637 w 1274"/>
                <a:gd name="T83" fmla="*/ 587 h 2036"/>
                <a:gd name="T84" fmla="*/ 617 w 1274"/>
                <a:gd name="T85" fmla="*/ 557 h 2036"/>
                <a:gd name="T86" fmla="*/ 530 w 1274"/>
                <a:gd name="T87" fmla="*/ 483 h 2036"/>
                <a:gd name="T88" fmla="*/ 401 w 1274"/>
                <a:gd name="T89" fmla="*/ 413 h 2036"/>
                <a:gd name="T90" fmla="*/ 466 w 1274"/>
                <a:gd name="T91" fmla="*/ 436 h 2036"/>
                <a:gd name="T92" fmla="*/ 568 w 1274"/>
                <a:gd name="T93" fmla="*/ 488 h 2036"/>
                <a:gd name="T94" fmla="*/ 664 w 1274"/>
                <a:gd name="T95" fmla="*/ 0 h 2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4" h="2036">
                  <a:moveTo>
                    <a:pt x="664" y="0"/>
                  </a:moveTo>
                  <a:lnTo>
                    <a:pt x="664" y="790"/>
                  </a:lnTo>
                  <a:lnTo>
                    <a:pt x="667" y="789"/>
                  </a:lnTo>
                  <a:lnTo>
                    <a:pt x="674" y="784"/>
                  </a:lnTo>
                  <a:lnTo>
                    <a:pt x="685" y="776"/>
                  </a:lnTo>
                  <a:lnTo>
                    <a:pt x="700" y="766"/>
                  </a:lnTo>
                  <a:lnTo>
                    <a:pt x="719" y="754"/>
                  </a:lnTo>
                  <a:lnTo>
                    <a:pt x="739" y="740"/>
                  </a:lnTo>
                  <a:lnTo>
                    <a:pt x="764" y="725"/>
                  </a:lnTo>
                  <a:lnTo>
                    <a:pt x="789" y="710"/>
                  </a:lnTo>
                  <a:lnTo>
                    <a:pt x="817" y="694"/>
                  </a:lnTo>
                  <a:lnTo>
                    <a:pt x="846" y="679"/>
                  </a:lnTo>
                  <a:lnTo>
                    <a:pt x="875" y="664"/>
                  </a:lnTo>
                  <a:lnTo>
                    <a:pt x="905" y="650"/>
                  </a:lnTo>
                  <a:lnTo>
                    <a:pt x="935" y="638"/>
                  </a:lnTo>
                  <a:lnTo>
                    <a:pt x="965" y="626"/>
                  </a:lnTo>
                  <a:lnTo>
                    <a:pt x="996" y="617"/>
                  </a:lnTo>
                  <a:lnTo>
                    <a:pt x="1021" y="609"/>
                  </a:lnTo>
                  <a:lnTo>
                    <a:pt x="1041" y="603"/>
                  </a:lnTo>
                  <a:lnTo>
                    <a:pt x="1056" y="600"/>
                  </a:lnTo>
                  <a:lnTo>
                    <a:pt x="1067" y="597"/>
                  </a:lnTo>
                  <a:lnTo>
                    <a:pt x="1075" y="596"/>
                  </a:lnTo>
                  <a:lnTo>
                    <a:pt x="1080" y="596"/>
                  </a:lnTo>
                  <a:lnTo>
                    <a:pt x="1082" y="596"/>
                  </a:lnTo>
                  <a:lnTo>
                    <a:pt x="1084" y="597"/>
                  </a:lnTo>
                  <a:lnTo>
                    <a:pt x="1084" y="598"/>
                  </a:lnTo>
                  <a:lnTo>
                    <a:pt x="1084" y="598"/>
                  </a:lnTo>
                  <a:lnTo>
                    <a:pt x="1084" y="600"/>
                  </a:lnTo>
                  <a:lnTo>
                    <a:pt x="1079" y="600"/>
                  </a:lnTo>
                  <a:lnTo>
                    <a:pt x="1069" y="603"/>
                  </a:lnTo>
                  <a:lnTo>
                    <a:pt x="1052" y="607"/>
                  </a:lnTo>
                  <a:lnTo>
                    <a:pt x="1030" y="613"/>
                  </a:lnTo>
                  <a:lnTo>
                    <a:pt x="1005" y="622"/>
                  </a:lnTo>
                  <a:lnTo>
                    <a:pt x="975" y="631"/>
                  </a:lnTo>
                  <a:lnTo>
                    <a:pt x="943" y="643"/>
                  </a:lnTo>
                  <a:lnTo>
                    <a:pt x="907" y="658"/>
                  </a:lnTo>
                  <a:lnTo>
                    <a:pt x="871" y="676"/>
                  </a:lnTo>
                  <a:lnTo>
                    <a:pt x="833" y="695"/>
                  </a:lnTo>
                  <a:lnTo>
                    <a:pt x="796" y="718"/>
                  </a:lnTo>
                  <a:lnTo>
                    <a:pt x="760" y="744"/>
                  </a:lnTo>
                  <a:lnTo>
                    <a:pt x="726" y="773"/>
                  </a:lnTo>
                  <a:lnTo>
                    <a:pt x="693" y="804"/>
                  </a:lnTo>
                  <a:lnTo>
                    <a:pt x="664" y="838"/>
                  </a:lnTo>
                  <a:lnTo>
                    <a:pt x="692" y="1505"/>
                  </a:lnTo>
                  <a:lnTo>
                    <a:pt x="694" y="1504"/>
                  </a:lnTo>
                  <a:lnTo>
                    <a:pt x="702" y="1500"/>
                  </a:lnTo>
                  <a:lnTo>
                    <a:pt x="714" y="1493"/>
                  </a:lnTo>
                  <a:lnTo>
                    <a:pt x="730" y="1485"/>
                  </a:lnTo>
                  <a:lnTo>
                    <a:pt x="750" y="1473"/>
                  </a:lnTo>
                  <a:lnTo>
                    <a:pt x="772" y="1462"/>
                  </a:lnTo>
                  <a:lnTo>
                    <a:pt x="797" y="1448"/>
                  </a:lnTo>
                  <a:lnTo>
                    <a:pt x="824" y="1434"/>
                  </a:lnTo>
                  <a:lnTo>
                    <a:pt x="851" y="1420"/>
                  </a:lnTo>
                  <a:lnTo>
                    <a:pt x="880" y="1405"/>
                  </a:lnTo>
                  <a:lnTo>
                    <a:pt x="910" y="1391"/>
                  </a:lnTo>
                  <a:lnTo>
                    <a:pt x="939" y="1377"/>
                  </a:lnTo>
                  <a:lnTo>
                    <a:pt x="968" y="1366"/>
                  </a:lnTo>
                  <a:lnTo>
                    <a:pt x="995" y="1354"/>
                  </a:lnTo>
                  <a:lnTo>
                    <a:pt x="1022" y="1344"/>
                  </a:lnTo>
                  <a:lnTo>
                    <a:pt x="1050" y="1331"/>
                  </a:lnTo>
                  <a:lnTo>
                    <a:pt x="1079" y="1318"/>
                  </a:lnTo>
                  <a:lnTo>
                    <a:pt x="1108" y="1306"/>
                  </a:lnTo>
                  <a:lnTo>
                    <a:pt x="1137" y="1292"/>
                  </a:lnTo>
                  <a:lnTo>
                    <a:pt x="1164" y="1279"/>
                  </a:lnTo>
                  <a:lnTo>
                    <a:pt x="1190" y="1267"/>
                  </a:lnTo>
                  <a:lnTo>
                    <a:pt x="1213" y="1255"/>
                  </a:lnTo>
                  <a:lnTo>
                    <a:pt x="1234" y="1245"/>
                  </a:lnTo>
                  <a:lnTo>
                    <a:pt x="1250" y="1237"/>
                  </a:lnTo>
                  <a:lnTo>
                    <a:pt x="1264" y="1230"/>
                  </a:lnTo>
                  <a:lnTo>
                    <a:pt x="1272" y="1225"/>
                  </a:lnTo>
                  <a:lnTo>
                    <a:pt x="1274" y="1224"/>
                  </a:lnTo>
                  <a:lnTo>
                    <a:pt x="1272" y="1226"/>
                  </a:lnTo>
                  <a:lnTo>
                    <a:pt x="1265" y="1231"/>
                  </a:lnTo>
                  <a:lnTo>
                    <a:pt x="1252" y="1240"/>
                  </a:lnTo>
                  <a:lnTo>
                    <a:pt x="1235" y="1252"/>
                  </a:lnTo>
                  <a:lnTo>
                    <a:pt x="1213" y="1265"/>
                  </a:lnTo>
                  <a:lnTo>
                    <a:pt x="1185" y="1283"/>
                  </a:lnTo>
                  <a:lnTo>
                    <a:pt x="1152" y="1302"/>
                  </a:lnTo>
                  <a:lnTo>
                    <a:pt x="1114" y="1323"/>
                  </a:lnTo>
                  <a:lnTo>
                    <a:pt x="1070" y="1345"/>
                  </a:lnTo>
                  <a:lnTo>
                    <a:pt x="1021" y="1369"/>
                  </a:lnTo>
                  <a:lnTo>
                    <a:pt x="975" y="1391"/>
                  </a:lnTo>
                  <a:lnTo>
                    <a:pt x="931" y="1412"/>
                  </a:lnTo>
                  <a:lnTo>
                    <a:pt x="890" y="1432"/>
                  </a:lnTo>
                  <a:lnTo>
                    <a:pt x="851" y="1451"/>
                  </a:lnTo>
                  <a:lnTo>
                    <a:pt x="816" y="1472"/>
                  </a:lnTo>
                  <a:lnTo>
                    <a:pt x="784" y="1492"/>
                  </a:lnTo>
                  <a:lnTo>
                    <a:pt x="758" y="1512"/>
                  </a:lnTo>
                  <a:lnTo>
                    <a:pt x="735" y="1535"/>
                  </a:lnTo>
                  <a:lnTo>
                    <a:pt x="717" y="1559"/>
                  </a:lnTo>
                  <a:lnTo>
                    <a:pt x="706" y="1584"/>
                  </a:lnTo>
                  <a:lnTo>
                    <a:pt x="699" y="1612"/>
                  </a:lnTo>
                  <a:lnTo>
                    <a:pt x="697" y="1637"/>
                  </a:lnTo>
                  <a:lnTo>
                    <a:pt x="696" y="1667"/>
                  </a:lnTo>
                  <a:lnTo>
                    <a:pt x="694" y="1700"/>
                  </a:lnTo>
                  <a:lnTo>
                    <a:pt x="694" y="1735"/>
                  </a:lnTo>
                  <a:lnTo>
                    <a:pt x="694" y="1772"/>
                  </a:lnTo>
                  <a:lnTo>
                    <a:pt x="694" y="1809"/>
                  </a:lnTo>
                  <a:lnTo>
                    <a:pt x="696" y="1846"/>
                  </a:lnTo>
                  <a:lnTo>
                    <a:pt x="697" y="1880"/>
                  </a:lnTo>
                  <a:lnTo>
                    <a:pt x="698" y="1913"/>
                  </a:lnTo>
                  <a:lnTo>
                    <a:pt x="698" y="1942"/>
                  </a:lnTo>
                  <a:lnTo>
                    <a:pt x="699" y="1966"/>
                  </a:lnTo>
                  <a:lnTo>
                    <a:pt x="700" y="1984"/>
                  </a:lnTo>
                  <a:lnTo>
                    <a:pt x="700" y="1996"/>
                  </a:lnTo>
                  <a:lnTo>
                    <a:pt x="700" y="2000"/>
                  </a:lnTo>
                  <a:lnTo>
                    <a:pt x="704" y="2036"/>
                  </a:lnTo>
                  <a:lnTo>
                    <a:pt x="616" y="2036"/>
                  </a:lnTo>
                  <a:lnTo>
                    <a:pt x="616" y="1479"/>
                  </a:lnTo>
                  <a:lnTo>
                    <a:pt x="616" y="1477"/>
                  </a:lnTo>
                  <a:lnTo>
                    <a:pt x="615" y="1471"/>
                  </a:lnTo>
                  <a:lnTo>
                    <a:pt x="611" y="1460"/>
                  </a:lnTo>
                  <a:lnTo>
                    <a:pt x="608" y="1448"/>
                  </a:lnTo>
                  <a:lnTo>
                    <a:pt x="601" y="1432"/>
                  </a:lnTo>
                  <a:lnTo>
                    <a:pt x="592" y="1413"/>
                  </a:lnTo>
                  <a:lnTo>
                    <a:pt x="580" y="1392"/>
                  </a:lnTo>
                  <a:lnTo>
                    <a:pt x="564" y="1369"/>
                  </a:lnTo>
                  <a:lnTo>
                    <a:pt x="544" y="1345"/>
                  </a:lnTo>
                  <a:lnTo>
                    <a:pt x="521" y="1318"/>
                  </a:lnTo>
                  <a:lnTo>
                    <a:pt x="493" y="1292"/>
                  </a:lnTo>
                  <a:lnTo>
                    <a:pt x="460" y="1265"/>
                  </a:lnTo>
                  <a:lnTo>
                    <a:pt x="421" y="1238"/>
                  </a:lnTo>
                  <a:lnTo>
                    <a:pt x="376" y="1210"/>
                  </a:lnTo>
                  <a:lnTo>
                    <a:pt x="325" y="1183"/>
                  </a:lnTo>
                  <a:lnTo>
                    <a:pt x="267" y="1157"/>
                  </a:lnTo>
                  <a:lnTo>
                    <a:pt x="264" y="1156"/>
                  </a:lnTo>
                  <a:lnTo>
                    <a:pt x="255" y="1151"/>
                  </a:lnTo>
                  <a:lnTo>
                    <a:pt x="243" y="1145"/>
                  </a:lnTo>
                  <a:lnTo>
                    <a:pt x="225" y="1136"/>
                  </a:lnTo>
                  <a:lnTo>
                    <a:pt x="205" y="1126"/>
                  </a:lnTo>
                  <a:lnTo>
                    <a:pt x="183" y="1114"/>
                  </a:lnTo>
                  <a:lnTo>
                    <a:pt x="157" y="1102"/>
                  </a:lnTo>
                  <a:lnTo>
                    <a:pt x="132" y="1088"/>
                  </a:lnTo>
                  <a:lnTo>
                    <a:pt x="107" y="1074"/>
                  </a:lnTo>
                  <a:lnTo>
                    <a:pt x="81" y="1060"/>
                  </a:lnTo>
                  <a:lnTo>
                    <a:pt x="57" y="1046"/>
                  </a:lnTo>
                  <a:lnTo>
                    <a:pt x="35" y="1032"/>
                  </a:lnTo>
                  <a:lnTo>
                    <a:pt x="15" y="1020"/>
                  </a:lnTo>
                  <a:lnTo>
                    <a:pt x="0" y="1008"/>
                  </a:lnTo>
                  <a:lnTo>
                    <a:pt x="3" y="1010"/>
                  </a:lnTo>
                  <a:lnTo>
                    <a:pt x="11" y="1014"/>
                  </a:lnTo>
                  <a:lnTo>
                    <a:pt x="23" y="1021"/>
                  </a:lnTo>
                  <a:lnTo>
                    <a:pt x="41" y="1029"/>
                  </a:lnTo>
                  <a:lnTo>
                    <a:pt x="61" y="1038"/>
                  </a:lnTo>
                  <a:lnTo>
                    <a:pt x="85" y="1050"/>
                  </a:lnTo>
                  <a:lnTo>
                    <a:pt x="111" y="1062"/>
                  </a:lnTo>
                  <a:lnTo>
                    <a:pt x="140" y="1076"/>
                  </a:lnTo>
                  <a:lnTo>
                    <a:pt x="171" y="1090"/>
                  </a:lnTo>
                  <a:lnTo>
                    <a:pt x="202" y="1105"/>
                  </a:lnTo>
                  <a:lnTo>
                    <a:pt x="235" y="1120"/>
                  </a:lnTo>
                  <a:lnTo>
                    <a:pt x="267" y="1134"/>
                  </a:lnTo>
                  <a:lnTo>
                    <a:pt x="298" y="1149"/>
                  </a:lnTo>
                  <a:lnTo>
                    <a:pt x="329" y="1162"/>
                  </a:lnTo>
                  <a:lnTo>
                    <a:pt x="359" y="1174"/>
                  </a:lnTo>
                  <a:lnTo>
                    <a:pt x="395" y="1190"/>
                  </a:lnTo>
                  <a:lnTo>
                    <a:pt x="429" y="1209"/>
                  </a:lnTo>
                  <a:lnTo>
                    <a:pt x="460" y="1228"/>
                  </a:lnTo>
                  <a:lnTo>
                    <a:pt x="489" y="1250"/>
                  </a:lnTo>
                  <a:lnTo>
                    <a:pt x="515" y="1271"/>
                  </a:lnTo>
                  <a:lnTo>
                    <a:pt x="537" y="1292"/>
                  </a:lnTo>
                  <a:lnTo>
                    <a:pt x="558" y="1313"/>
                  </a:lnTo>
                  <a:lnTo>
                    <a:pt x="575" y="1331"/>
                  </a:lnTo>
                  <a:lnTo>
                    <a:pt x="589" y="1347"/>
                  </a:lnTo>
                  <a:lnTo>
                    <a:pt x="601" y="1361"/>
                  </a:lnTo>
                  <a:lnTo>
                    <a:pt x="609" y="1373"/>
                  </a:lnTo>
                  <a:lnTo>
                    <a:pt x="614" y="1380"/>
                  </a:lnTo>
                  <a:lnTo>
                    <a:pt x="616" y="1382"/>
                  </a:lnTo>
                  <a:lnTo>
                    <a:pt x="637" y="587"/>
                  </a:lnTo>
                  <a:lnTo>
                    <a:pt x="635" y="585"/>
                  </a:lnTo>
                  <a:lnTo>
                    <a:pt x="633" y="579"/>
                  </a:lnTo>
                  <a:lnTo>
                    <a:pt x="626" y="570"/>
                  </a:lnTo>
                  <a:lnTo>
                    <a:pt x="617" y="557"/>
                  </a:lnTo>
                  <a:lnTo>
                    <a:pt x="603" y="542"/>
                  </a:lnTo>
                  <a:lnTo>
                    <a:pt x="585" y="525"/>
                  </a:lnTo>
                  <a:lnTo>
                    <a:pt x="560" y="504"/>
                  </a:lnTo>
                  <a:lnTo>
                    <a:pt x="530" y="483"/>
                  </a:lnTo>
                  <a:lnTo>
                    <a:pt x="493" y="460"/>
                  </a:lnTo>
                  <a:lnTo>
                    <a:pt x="450" y="436"/>
                  </a:lnTo>
                  <a:lnTo>
                    <a:pt x="398" y="411"/>
                  </a:lnTo>
                  <a:lnTo>
                    <a:pt x="401" y="413"/>
                  </a:lnTo>
                  <a:lnTo>
                    <a:pt x="410" y="415"/>
                  </a:lnTo>
                  <a:lnTo>
                    <a:pt x="424" y="421"/>
                  </a:lnTo>
                  <a:lnTo>
                    <a:pt x="444" y="428"/>
                  </a:lnTo>
                  <a:lnTo>
                    <a:pt x="466" y="436"/>
                  </a:lnTo>
                  <a:lnTo>
                    <a:pt x="490" y="446"/>
                  </a:lnTo>
                  <a:lnTo>
                    <a:pt x="515" y="459"/>
                  </a:lnTo>
                  <a:lnTo>
                    <a:pt x="542" y="473"/>
                  </a:lnTo>
                  <a:lnTo>
                    <a:pt x="568" y="488"/>
                  </a:lnTo>
                  <a:lnTo>
                    <a:pt x="594" y="505"/>
                  </a:lnTo>
                  <a:lnTo>
                    <a:pt x="617" y="525"/>
                  </a:lnTo>
                  <a:lnTo>
                    <a:pt x="637" y="544"/>
                  </a:lnTo>
                  <a:lnTo>
                    <a:pt x="664"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6" name="Freeform 48"/>
            <p:cNvSpPr>
              <a:spLocks/>
            </p:cNvSpPr>
            <p:nvPr/>
          </p:nvSpPr>
          <p:spPr bwMode="auto">
            <a:xfrm>
              <a:off x="5473180" y="3135900"/>
              <a:ext cx="379379" cy="237112"/>
            </a:xfrm>
            <a:custGeom>
              <a:avLst/>
              <a:gdLst>
                <a:gd name="T0" fmla="*/ 150 w 232"/>
                <a:gd name="T1" fmla="*/ 0 h 145"/>
                <a:gd name="T2" fmla="*/ 167 w 232"/>
                <a:gd name="T3" fmla="*/ 3 h 145"/>
                <a:gd name="T4" fmla="*/ 183 w 232"/>
                <a:gd name="T5" fmla="*/ 6 h 145"/>
                <a:gd name="T6" fmla="*/ 197 w 232"/>
                <a:gd name="T7" fmla="*/ 11 h 145"/>
                <a:gd name="T8" fmla="*/ 208 w 232"/>
                <a:gd name="T9" fmla="*/ 17 h 145"/>
                <a:gd name="T10" fmla="*/ 217 w 232"/>
                <a:gd name="T11" fmla="*/ 22 h 145"/>
                <a:gd name="T12" fmla="*/ 224 w 232"/>
                <a:gd name="T13" fmla="*/ 27 h 145"/>
                <a:gd name="T14" fmla="*/ 229 w 232"/>
                <a:gd name="T15" fmla="*/ 30 h 145"/>
                <a:gd name="T16" fmla="*/ 231 w 232"/>
                <a:gd name="T17" fmla="*/ 32 h 145"/>
                <a:gd name="T18" fmla="*/ 232 w 232"/>
                <a:gd name="T19" fmla="*/ 57 h 145"/>
                <a:gd name="T20" fmla="*/ 229 w 232"/>
                <a:gd name="T21" fmla="*/ 78 h 145"/>
                <a:gd name="T22" fmla="*/ 222 w 232"/>
                <a:gd name="T23" fmla="*/ 95 h 145"/>
                <a:gd name="T24" fmla="*/ 210 w 232"/>
                <a:gd name="T25" fmla="*/ 110 h 145"/>
                <a:gd name="T26" fmla="*/ 198 w 232"/>
                <a:gd name="T27" fmla="*/ 122 h 145"/>
                <a:gd name="T28" fmla="*/ 182 w 232"/>
                <a:gd name="T29" fmla="*/ 130 h 145"/>
                <a:gd name="T30" fmla="*/ 163 w 232"/>
                <a:gd name="T31" fmla="*/ 137 h 145"/>
                <a:gd name="T32" fmla="*/ 143 w 232"/>
                <a:gd name="T33" fmla="*/ 141 h 145"/>
                <a:gd name="T34" fmla="*/ 124 w 232"/>
                <a:gd name="T35" fmla="*/ 144 h 145"/>
                <a:gd name="T36" fmla="*/ 104 w 232"/>
                <a:gd name="T37" fmla="*/ 145 h 145"/>
                <a:gd name="T38" fmla="*/ 83 w 232"/>
                <a:gd name="T39" fmla="*/ 145 h 145"/>
                <a:gd name="T40" fmla="*/ 65 w 232"/>
                <a:gd name="T41" fmla="*/ 144 h 145"/>
                <a:gd name="T42" fmla="*/ 48 w 232"/>
                <a:gd name="T43" fmla="*/ 142 h 145"/>
                <a:gd name="T44" fmla="*/ 31 w 232"/>
                <a:gd name="T45" fmla="*/ 140 h 145"/>
                <a:gd name="T46" fmla="*/ 19 w 232"/>
                <a:gd name="T47" fmla="*/ 139 h 145"/>
                <a:gd name="T48" fmla="*/ 8 w 232"/>
                <a:gd name="T49" fmla="*/ 137 h 145"/>
                <a:gd name="T50" fmla="*/ 3 w 232"/>
                <a:gd name="T51" fmla="*/ 135 h 145"/>
                <a:gd name="T52" fmla="*/ 0 w 232"/>
                <a:gd name="T53" fmla="*/ 135 h 145"/>
                <a:gd name="T54" fmla="*/ 18 w 232"/>
                <a:gd name="T55" fmla="*/ 97 h 145"/>
                <a:gd name="T56" fmla="*/ 36 w 232"/>
                <a:gd name="T57" fmla="*/ 67 h 145"/>
                <a:gd name="T58" fmla="*/ 56 w 232"/>
                <a:gd name="T59" fmla="*/ 43 h 145"/>
                <a:gd name="T60" fmla="*/ 75 w 232"/>
                <a:gd name="T61" fmla="*/ 26 h 145"/>
                <a:gd name="T62" fmla="*/ 95 w 232"/>
                <a:gd name="T63" fmla="*/ 13 h 145"/>
                <a:gd name="T64" fmla="*/ 113 w 232"/>
                <a:gd name="T65" fmla="*/ 5 h 145"/>
                <a:gd name="T66" fmla="*/ 133 w 232"/>
                <a:gd name="T67" fmla="*/ 2 h 145"/>
                <a:gd name="T68" fmla="*/ 150 w 232"/>
                <a:gd name="T6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2" h="145">
                  <a:moveTo>
                    <a:pt x="150" y="0"/>
                  </a:moveTo>
                  <a:lnTo>
                    <a:pt x="167" y="3"/>
                  </a:lnTo>
                  <a:lnTo>
                    <a:pt x="183" y="6"/>
                  </a:lnTo>
                  <a:lnTo>
                    <a:pt x="197" y="11"/>
                  </a:lnTo>
                  <a:lnTo>
                    <a:pt x="208" y="17"/>
                  </a:lnTo>
                  <a:lnTo>
                    <a:pt x="217" y="22"/>
                  </a:lnTo>
                  <a:lnTo>
                    <a:pt x="224" y="27"/>
                  </a:lnTo>
                  <a:lnTo>
                    <a:pt x="229" y="30"/>
                  </a:lnTo>
                  <a:lnTo>
                    <a:pt x="231" y="32"/>
                  </a:lnTo>
                  <a:lnTo>
                    <a:pt x="232" y="57"/>
                  </a:lnTo>
                  <a:lnTo>
                    <a:pt x="229" y="78"/>
                  </a:lnTo>
                  <a:lnTo>
                    <a:pt x="222" y="95"/>
                  </a:lnTo>
                  <a:lnTo>
                    <a:pt x="210" y="110"/>
                  </a:lnTo>
                  <a:lnTo>
                    <a:pt x="198" y="122"/>
                  </a:lnTo>
                  <a:lnTo>
                    <a:pt x="182" y="130"/>
                  </a:lnTo>
                  <a:lnTo>
                    <a:pt x="163" y="137"/>
                  </a:lnTo>
                  <a:lnTo>
                    <a:pt x="143" y="141"/>
                  </a:lnTo>
                  <a:lnTo>
                    <a:pt x="124" y="144"/>
                  </a:lnTo>
                  <a:lnTo>
                    <a:pt x="104" y="145"/>
                  </a:lnTo>
                  <a:lnTo>
                    <a:pt x="83" y="145"/>
                  </a:lnTo>
                  <a:lnTo>
                    <a:pt x="65" y="144"/>
                  </a:lnTo>
                  <a:lnTo>
                    <a:pt x="48" y="142"/>
                  </a:lnTo>
                  <a:lnTo>
                    <a:pt x="31" y="140"/>
                  </a:lnTo>
                  <a:lnTo>
                    <a:pt x="19" y="139"/>
                  </a:lnTo>
                  <a:lnTo>
                    <a:pt x="8" y="137"/>
                  </a:lnTo>
                  <a:lnTo>
                    <a:pt x="3" y="135"/>
                  </a:lnTo>
                  <a:lnTo>
                    <a:pt x="0" y="135"/>
                  </a:lnTo>
                  <a:lnTo>
                    <a:pt x="18" y="97"/>
                  </a:lnTo>
                  <a:lnTo>
                    <a:pt x="36" y="67"/>
                  </a:lnTo>
                  <a:lnTo>
                    <a:pt x="56" y="43"/>
                  </a:lnTo>
                  <a:lnTo>
                    <a:pt x="75" y="26"/>
                  </a:lnTo>
                  <a:lnTo>
                    <a:pt x="95" y="13"/>
                  </a:lnTo>
                  <a:lnTo>
                    <a:pt x="113" y="5"/>
                  </a:lnTo>
                  <a:lnTo>
                    <a:pt x="133" y="2"/>
                  </a:lnTo>
                  <a:lnTo>
                    <a:pt x="15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7" name="Freeform 49"/>
            <p:cNvSpPr>
              <a:spLocks/>
            </p:cNvSpPr>
            <p:nvPr/>
          </p:nvSpPr>
          <p:spPr bwMode="auto">
            <a:xfrm>
              <a:off x="5474815" y="3135900"/>
              <a:ext cx="371203" cy="217489"/>
            </a:xfrm>
            <a:custGeom>
              <a:avLst/>
              <a:gdLst>
                <a:gd name="T0" fmla="*/ 146 w 227"/>
                <a:gd name="T1" fmla="*/ 0 h 133"/>
                <a:gd name="T2" fmla="*/ 162 w 227"/>
                <a:gd name="T3" fmla="*/ 2 h 133"/>
                <a:gd name="T4" fmla="*/ 178 w 227"/>
                <a:gd name="T5" fmla="*/ 5 h 133"/>
                <a:gd name="T6" fmla="*/ 191 w 227"/>
                <a:gd name="T7" fmla="*/ 10 h 133"/>
                <a:gd name="T8" fmla="*/ 204 w 227"/>
                <a:gd name="T9" fmla="*/ 15 h 133"/>
                <a:gd name="T10" fmla="*/ 214 w 227"/>
                <a:gd name="T11" fmla="*/ 21 h 133"/>
                <a:gd name="T12" fmla="*/ 221 w 227"/>
                <a:gd name="T13" fmla="*/ 26 h 133"/>
                <a:gd name="T14" fmla="*/ 227 w 227"/>
                <a:gd name="T15" fmla="*/ 29 h 133"/>
                <a:gd name="T16" fmla="*/ 0 w 227"/>
                <a:gd name="T17" fmla="*/ 133 h 133"/>
                <a:gd name="T18" fmla="*/ 18 w 227"/>
                <a:gd name="T19" fmla="*/ 96 h 133"/>
                <a:gd name="T20" fmla="*/ 36 w 227"/>
                <a:gd name="T21" fmla="*/ 67 h 133"/>
                <a:gd name="T22" fmla="*/ 55 w 227"/>
                <a:gd name="T23" fmla="*/ 44 h 133"/>
                <a:gd name="T24" fmla="*/ 73 w 227"/>
                <a:gd name="T25" fmla="*/ 27 h 133"/>
                <a:gd name="T26" fmla="*/ 92 w 227"/>
                <a:gd name="T27" fmla="*/ 14 h 133"/>
                <a:gd name="T28" fmla="*/ 111 w 227"/>
                <a:gd name="T29" fmla="*/ 6 h 133"/>
                <a:gd name="T30" fmla="*/ 129 w 227"/>
                <a:gd name="T31" fmla="*/ 2 h 133"/>
                <a:gd name="T32" fmla="*/ 146 w 227"/>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133">
                  <a:moveTo>
                    <a:pt x="146" y="0"/>
                  </a:moveTo>
                  <a:lnTo>
                    <a:pt x="162" y="2"/>
                  </a:lnTo>
                  <a:lnTo>
                    <a:pt x="178" y="5"/>
                  </a:lnTo>
                  <a:lnTo>
                    <a:pt x="191" y="10"/>
                  </a:lnTo>
                  <a:lnTo>
                    <a:pt x="204" y="15"/>
                  </a:lnTo>
                  <a:lnTo>
                    <a:pt x="214" y="21"/>
                  </a:lnTo>
                  <a:lnTo>
                    <a:pt x="221" y="26"/>
                  </a:lnTo>
                  <a:lnTo>
                    <a:pt x="227" y="29"/>
                  </a:lnTo>
                  <a:lnTo>
                    <a:pt x="0" y="133"/>
                  </a:lnTo>
                  <a:lnTo>
                    <a:pt x="18" y="96"/>
                  </a:lnTo>
                  <a:lnTo>
                    <a:pt x="36" y="67"/>
                  </a:lnTo>
                  <a:lnTo>
                    <a:pt x="55" y="44"/>
                  </a:lnTo>
                  <a:lnTo>
                    <a:pt x="73" y="27"/>
                  </a:lnTo>
                  <a:lnTo>
                    <a:pt x="92" y="14"/>
                  </a:lnTo>
                  <a:lnTo>
                    <a:pt x="111" y="6"/>
                  </a:lnTo>
                  <a:lnTo>
                    <a:pt x="129" y="2"/>
                  </a:lnTo>
                  <a:lnTo>
                    <a:pt x="14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8" name="Freeform 50"/>
            <p:cNvSpPr>
              <a:spLocks/>
            </p:cNvSpPr>
            <p:nvPr/>
          </p:nvSpPr>
          <p:spPr bwMode="auto">
            <a:xfrm>
              <a:off x="5262232" y="2897153"/>
              <a:ext cx="335227" cy="201137"/>
            </a:xfrm>
            <a:custGeom>
              <a:avLst/>
              <a:gdLst>
                <a:gd name="T0" fmla="*/ 104 w 205"/>
                <a:gd name="T1" fmla="*/ 0 h 123"/>
                <a:gd name="T2" fmla="*/ 123 w 205"/>
                <a:gd name="T3" fmla="*/ 1 h 123"/>
                <a:gd name="T4" fmla="*/ 140 w 205"/>
                <a:gd name="T5" fmla="*/ 6 h 123"/>
                <a:gd name="T6" fmla="*/ 155 w 205"/>
                <a:gd name="T7" fmla="*/ 11 h 123"/>
                <a:gd name="T8" fmla="*/ 166 w 205"/>
                <a:gd name="T9" fmla="*/ 19 h 123"/>
                <a:gd name="T10" fmla="*/ 177 w 205"/>
                <a:gd name="T11" fmla="*/ 30 h 123"/>
                <a:gd name="T12" fmla="*/ 185 w 205"/>
                <a:gd name="T13" fmla="*/ 39 h 123"/>
                <a:gd name="T14" fmla="*/ 192 w 205"/>
                <a:gd name="T15" fmla="*/ 49 h 123"/>
                <a:gd name="T16" fmla="*/ 197 w 205"/>
                <a:gd name="T17" fmla="*/ 59 h 123"/>
                <a:gd name="T18" fmla="*/ 201 w 205"/>
                <a:gd name="T19" fmla="*/ 68 h 123"/>
                <a:gd name="T20" fmla="*/ 203 w 205"/>
                <a:gd name="T21" fmla="*/ 75 h 123"/>
                <a:gd name="T22" fmla="*/ 204 w 205"/>
                <a:gd name="T23" fmla="*/ 78 h 123"/>
                <a:gd name="T24" fmla="*/ 205 w 205"/>
                <a:gd name="T25" fmla="*/ 81 h 123"/>
                <a:gd name="T26" fmla="*/ 193 w 205"/>
                <a:gd name="T27" fmla="*/ 99 h 123"/>
                <a:gd name="T28" fmla="*/ 178 w 205"/>
                <a:gd name="T29" fmla="*/ 113 h 123"/>
                <a:gd name="T30" fmla="*/ 163 w 205"/>
                <a:gd name="T31" fmla="*/ 121 h 123"/>
                <a:gd name="T32" fmla="*/ 147 w 205"/>
                <a:gd name="T33" fmla="*/ 123 h 123"/>
                <a:gd name="T34" fmla="*/ 129 w 205"/>
                <a:gd name="T35" fmla="*/ 123 h 123"/>
                <a:gd name="T36" fmla="*/ 112 w 205"/>
                <a:gd name="T37" fmla="*/ 119 h 123"/>
                <a:gd name="T38" fmla="*/ 96 w 205"/>
                <a:gd name="T39" fmla="*/ 112 h 123"/>
                <a:gd name="T40" fmla="*/ 78 w 205"/>
                <a:gd name="T41" fmla="*/ 104 h 123"/>
                <a:gd name="T42" fmla="*/ 62 w 205"/>
                <a:gd name="T43" fmla="*/ 93 h 123"/>
                <a:gd name="T44" fmla="*/ 48 w 205"/>
                <a:gd name="T45" fmla="*/ 82 h 123"/>
                <a:gd name="T46" fmla="*/ 35 w 205"/>
                <a:gd name="T47" fmla="*/ 71 h 123"/>
                <a:gd name="T48" fmla="*/ 23 w 205"/>
                <a:gd name="T49" fmla="*/ 60 h 123"/>
                <a:gd name="T50" fmla="*/ 13 w 205"/>
                <a:gd name="T51" fmla="*/ 51 h 123"/>
                <a:gd name="T52" fmla="*/ 6 w 205"/>
                <a:gd name="T53" fmla="*/ 44 h 123"/>
                <a:gd name="T54" fmla="*/ 1 w 205"/>
                <a:gd name="T55" fmla="*/ 39 h 123"/>
                <a:gd name="T56" fmla="*/ 0 w 205"/>
                <a:gd name="T57" fmla="*/ 37 h 123"/>
                <a:gd name="T58" fmla="*/ 30 w 205"/>
                <a:gd name="T59" fmla="*/ 21 h 123"/>
                <a:gd name="T60" fmla="*/ 58 w 205"/>
                <a:gd name="T61" fmla="*/ 9 h 123"/>
                <a:gd name="T62" fmla="*/ 82 w 205"/>
                <a:gd name="T63" fmla="*/ 2 h 123"/>
                <a:gd name="T64" fmla="*/ 104 w 205"/>
                <a:gd name="T6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123">
                  <a:moveTo>
                    <a:pt x="104" y="0"/>
                  </a:moveTo>
                  <a:lnTo>
                    <a:pt x="123" y="1"/>
                  </a:lnTo>
                  <a:lnTo>
                    <a:pt x="140" y="6"/>
                  </a:lnTo>
                  <a:lnTo>
                    <a:pt x="155" y="11"/>
                  </a:lnTo>
                  <a:lnTo>
                    <a:pt x="166" y="19"/>
                  </a:lnTo>
                  <a:lnTo>
                    <a:pt x="177" y="30"/>
                  </a:lnTo>
                  <a:lnTo>
                    <a:pt x="185" y="39"/>
                  </a:lnTo>
                  <a:lnTo>
                    <a:pt x="192" y="49"/>
                  </a:lnTo>
                  <a:lnTo>
                    <a:pt x="197" y="59"/>
                  </a:lnTo>
                  <a:lnTo>
                    <a:pt x="201" y="68"/>
                  </a:lnTo>
                  <a:lnTo>
                    <a:pt x="203" y="75"/>
                  </a:lnTo>
                  <a:lnTo>
                    <a:pt x="204" y="78"/>
                  </a:lnTo>
                  <a:lnTo>
                    <a:pt x="205" y="81"/>
                  </a:lnTo>
                  <a:lnTo>
                    <a:pt x="193" y="99"/>
                  </a:lnTo>
                  <a:lnTo>
                    <a:pt x="178" y="113"/>
                  </a:lnTo>
                  <a:lnTo>
                    <a:pt x="163" y="121"/>
                  </a:lnTo>
                  <a:lnTo>
                    <a:pt x="147" y="123"/>
                  </a:lnTo>
                  <a:lnTo>
                    <a:pt x="129" y="123"/>
                  </a:lnTo>
                  <a:lnTo>
                    <a:pt x="112" y="119"/>
                  </a:lnTo>
                  <a:lnTo>
                    <a:pt x="96" y="112"/>
                  </a:lnTo>
                  <a:lnTo>
                    <a:pt x="78" y="104"/>
                  </a:lnTo>
                  <a:lnTo>
                    <a:pt x="62" y="93"/>
                  </a:lnTo>
                  <a:lnTo>
                    <a:pt x="48" y="82"/>
                  </a:lnTo>
                  <a:lnTo>
                    <a:pt x="35" y="71"/>
                  </a:lnTo>
                  <a:lnTo>
                    <a:pt x="23" y="60"/>
                  </a:lnTo>
                  <a:lnTo>
                    <a:pt x="13" y="51"/>
                  </a:lnTo>
                  <a:lnTo>
                    <a:pt x="6" y="44"/>
                  </a:lnTo>
                  <a:lnTo>
                    <a:pt x="1" y="39"/>
                  </a:lnTo>
                  <a:lnTo>
                    <a:pt x="0" y="37"/>
                  </a:lnTo>
                  <a:lnTo>
                    <a:pt x="30" y="21"/>
                  </a:lnTo>
                  <a:lnTo>
                    <a:pt x="58" y="9"/>
                  </a:lnTo>
                  <a:lnTo>
                    <a:pt x="82" y="2"/>
                  </a:lnTo>
                  <a:lnTo>
                    <a:pt x="104"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9" name="Freeform 51"/>
            <p:cNvSpPr>
              <a:spLocks/>
            </p:cNvSpPr>
            <p:nvPr/>
          </p:nvSpPr>
          <p:spPr bwMode="auto">
            <a:xfrm>
              <a:off x="5263868" y="2897153"/>
              <a:ext cx="331957" cy="125915"/>
            </a:xfrm>
            <a:custGeom>
              <a:avLst/>
              <a:gdLst>
                <a:gd name="T0" fmla="*/ 102 w 203"/>
                <a:gd name="T1" fmla="*/ 0 h 77"/>
                <a:gd name="T2" fmla="*/ 120 w 203"/>
                <a:gd name="T3" fmla="*/ 1 h 77"/>
                <a:gd name="T4" fmla="*/ 136 w 203"/>
                <a:gd name="T5" fmla="*/ 4 h 77"/>
                <a:gd name="T6" fmla="*/ 151 w 203"/>
                <a:gd name="T7" fmla="*/ 10 h 77"/>
                <a:gd name="T8" fmla="*/ 163 w 203"/>
                <a:gd name="T9" fmla="*/ 18 h 77"/>
                <a:gd name="T10" fmla="*/ 173 w 203"/>
                <a:gd name="T11" fmla="*/ 28 h 77"/>
                <a:gd name="T12" fmla="*/ 182 w 203"/>
                <a:gd name="T13" fmla="*/ 37 h 77"/>
                <a:gd name="T14" fmla="*/ 189 w 203"/>
                <a:gd name="T15" fmla="*/ 47 h 77"/>
                <a:gd name="T16" fmla="*/ 195 w 203"/>
                <a:gd name="T17" fmla="*/ 56 h 77"/>
                <a:gd name="T18" fmla="*/ 199 w 203"/>
                <a:gd name="T19" fmla="*/ 64 h 77"/>
                <a:gd name="T20" fmla="*/ 202 w 203"/>
                <a:gd name="T21" fmla="*/ 73 h 77"/>
                <a:gd name="T22" fmla="*/ 203 w 203"/>
                <a:gd name="T23" fmla="*/ 77 h 77"/>
                <a:gd name="T24" fmla="*/ 0 w 203"/>
                <a:gd name="T25" fmla="*/ 36 h 77"/>
                <a:gd name="T26" fmla="*/ 30 w 203"/>
                <a:gd name="T27" fmla="*/ 19 h 77"/>
                <a:gd name="T28" fmla="*/ 57 w 203"/>
                <a:gd name="T29" fmla="*/ 9 h 77"/>
                <a:gd name="T30" fmla="*/ 80 w 203"/>
                <a:gd name="T31" fmla="*/ 3 h 77"/>
                <a:gd name="T32" fmla="*/ 102 w 203"/>
                <a:gd name="T33"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77">
                  <a:moveTo>
                    <a:pt x="102" y="0"/>
                  </a:moveTo>
                  <a:lnTo>
                    <a:pt x="120" y="1"/>
                  </a:lnTo>
                  <a:lnTo>
                    <a:pt x="136" y="4"/>
                  </a:lnTo>
                  <a:lnTo>
                    <a:pt x="151" y="10"/>
                  </a:lnTo>
                  <a:lnTo>
                    <a:pt x="163" y="18"/>
                  </a:lnTo>
                  <a:lnTo>
                    <a:pt x="173" y="28"/>
                  </a:lnTo>
                  <a:lnTo>
                    <a:pt x="182" y="37"/>
                  </a:lnTo>
                  <a:lnTo>
                    <a:pt x="189" y="47"/>
                  </a:lnTo>
                  <a:lnTo>
                    <a:pt x="195" y="56"/>
                  </a:lnTo>
                  <a:lnTo>
                    <a:pt x="199" y="64"/>
                  </a:lnTo>
                  <a:lnTo>
                    <a:pt x="202" y="73"/>
                  </a:lnTo>
                  <a:lnTo>
                    <a:pt x="203" y="77"/>
                  </a:lnTo>
                  <a:lnTo>
                    <a:pt x="0" y="36"/>
                  </a:lnTo>
                  <a:lnTo>
                    <a:pt x="30" y="19"/>
                  </a:lnTo>
                  <a:lnTo>
                    <a:pt x="57" y="9"/>
                  </a:lnTo>
                  <a:lnTo>
                    <a:pt x="80" y="3"/>
                  </a:lnTo>
                  <a:lnTo>
                    <a:pt x="102"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10" name="Freeform 52"/>
            <p:cNvSpPr>
              <a:spLocks/>
            </p:cNvSpPr>
            <p:nvPr/>
          </p:nvSpPr>
          <p:spPr bwMode="auto">
            <a:xfrm>
              <a:off x="4833796" y="4193908"/>
              <a:ext cx="381015" cy="235476"/>
            </a:xfrm>
            <a:custGeom>
              <a:avLst/>
              <a:gdLst>
                <a:gd name="T0" fmla="*/ 151 w 233"/>
                <a:gd name="T1" fmla="*/ 0 h 144"/>
                <a:gd name="T2" fmla="*/ 167 w 233"/>
                <a:gd name="T3" fmla="*/ 2 h 144"/>
                <a:gd name="T4" fmla="*/ 183 w 233"/>
                <a:gd name="T5" fmla="*/ 5 h 144"/>
                <a:gd name="T6" fmla="*/ 196 w 233"/>
                <a:gd name="T7" fmla="*/ 10 h 144"/>
                <a:gd name="T8" fmla="*/ 209 w 233"/>
                <a:gd name="T9" fmla="*/ 16 h 144"/>
                <a:gd name="T10" fmla="*/ 218 w 233"/>
                <a:gd name="T11" fmla="*/ 22 h 144"/>
                <a:gd name="T12" fmla="*/ 225 w 233"/>
                <a:gd name="T13" fmla="*/ 26 h 144"/>
                <a:gd name="T14" fmla="*/ 230 w 233"/>
                <a:gd name="T15" fmla="*/ 30 h 144"/>
                <a:gd name="T16" fmla="*/ 232 w 233"/>
                <a:gd name="T17" fmla="*/ 31 h 144"/>
                <a:gd name="T18" fmla="*/ 233 w 233"/>
                <a:gd name="T19" fmla="*/ 56 h 144"/>
                <a:gd name="T20" fmla="*/ 230 w 233"/>
                <a:gd name="T21" fmla="*/ 77 h 144"/>
                <a:gd name="T22" fmla="*/ 223 w 233"/>
                <a:gd name="T23" fmla="*/ 94 h 144"/>
                <a:gd name="T24" fmla="*/ 211 w 233"/>
                <a:gd name="T25" fmla="*/ 109 h 144"/>
                <a:gd name="T26" fmla="*/ 197 w 233"/>
                <a:gd name="T27" fmla="*/ 121 h 144"/>
                <a:gd name="T28" fmla="*/ 182 w 233"/>
                <a:gd name="T29" fmla="*/ 129 h 144"/>
                <a:gd name="T30" fmla="*/ 164 w 233"/>
                <a:gd name="T31" fmla="*/ 136 h 144"/>
                <a:gd name="T32" fmla="*/ 144 w 233"/>
                <a:gd name="T33" fmla="*/ 140 h 144"/>
                <a:gd name="T34" fmla="*/ 124 w 233"/>
                <a:gd name="T35" fmla="*/ 143 h 144"/>
                <a:gd name="T36" fmla="*/ 104 w 233"/>
                <a:gd name="T37" fmla="*/ 144 h 144"/>
                <a:gd name="T38" fmla="*/ 84 w 233"/>
                <a:gd name="T39" fmla="*/ 144 h 144"/>
                <a:gd name="T40" fmla="*/ 66 w 233"/>
                <a:gd name="T41" fmla="*/ 143 h 144"/>
                <a:gd name="T42" fmla="*/ 47 w 233"/>
                <a:gd name="T43" fmla="*/ 142 h 144"/>
                <a:gd name="T44" fmla="*/ 32 w 233"/>
                <a:gd name="T45" fmla="*/ 139 h 144"/>
                <a:gd name="T46" fmla="*/ 19 w 233"/>
                <a:gd name="T47" fmla="*/ 138 h 144"/>
                <a:gd name="T48" fmla="*/ 9 w 233"/>
                <a:gd name="T49" fmla="*/ 136 h 144"/>
                <a:gd name="T50" fmla="*/ 2 w 233"/>
                <a:gd name="T51" fmla="*/ 135 h 144"/>
                <a:gd name="T52" fmla="*/ 0 w 233"/>
                <a:gd name="T53" fmla="*/ 135 h 144"/>
                <a:gd name="T54" fmla="*/ 18 w 233"/>
                <a:gd name="T55" fmla="*/ 97 h 144"/>
                <a:gd name="T56" fmla="*/ 37 w 233"/>
                <a:gd name="T57" fmla="*/ 67 h 144"/>
                <a:gd name="T58" fmla="*/ 56 w 233"/>
                <a:gd name="T59" fmla="*/ 42 h 144"/>
                <a:gd name="T60" fmla="*/ 76 w 233"/>
                <a:gd name="T61" fmla="*/ 25 h 144"/>
                <a:gd name="T62" fmla="*/ 96 w 233"/>
                <a:gd name="T63" fmla="*/ 12 h 144"/>
                <a:gd name="T64" fmla="*/ 114 w 233"/>
                <a:gd name="T65" fmla="*/ 4 h 144"/>
                <a:gd name="T66" fmla="*/ 133 w 233"/>
                <a:gd name="T67" fmla="*/ 1 h 144"/>
                <a:gd name="T68" fmla="*/ 151 w 233"/>
                <a:gd name="T6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3" h="144">
                  <a:moveTo>
                    <a:pt x="151" y="0"/>
                  </a:moveTo>
                  <a:lnTo>
                    <a:pt x="167" y="2"/>
                  </a:lnTo>
                  <a:lnTo>
                    <a:pt x="183" y="5"/>
                  </a:lnTo>
                  <a:lnTo>
                    <a:pt x="196" y="10"/>
                  </a:lnTo>
                  <a:lnTo>
                    <a:pt x="209" y="16"/>
                  </a:lnTo>
                  <a:lnTo>
                    <a:pt x="218" y="22"/>
                  </a:lnTo>
                  <a:lnTo>
                    <a:pt x="225" y="26"/>
                  </a:lnTo>
                  <a:lnTo>
                    <a:pt x="230" y="30"/>
                  </a:lnTo>
                  <a:lnTo>
                    <a:pt x="232" y="31"/>
                  </a:lnTo>
                  <a:lnTo>
                    <a:pt x="233" y="56"/>
                  </a:lnTo>
                  <a:lnTo>
                    <a:pt x="230" y="77"/>
                  </a:lnTo>
                  <a:lnTo>
                    <a:pt x="223" y="94"/>
                  </a:lnTo>
                  <a:lnTo>
                    <a:pt x="211" y="109"/>
                  </a:lnTo>
                  <a:lnTo>
                    <a:pt x="197" y="121"/>
                  </a:lnTo>
                  <a:lnTo>
                    <a:pt x="182" y="129"/>
                  </a:lnTo>
                  <a:lnTo>
                    <a:pt x="164" y="136"/>
                  </a:lnTo>
                  <a:lnTo>
                    <a:pt x="144" y="140"/>
                  </a:lnTo>
                  <a:lnTo>
                    <a:pt x="124" y="143"/>
                  </a:lnTo>
                  <a:lnTo>
                    <a:pt x="104" y="144"/>
                  </a:lnTo>
                  <a:lnTo>
                    <a:pt x="84" y="144"/>
                  </a:lnTo>
                  <a:lnTo>
                    <a:pt x="66" y="143"/>
                  </a:lnTo>
                  <a:lnTo>
                    <a:pt x="47" y="142"/>
                  </a:lnTo>
                  <a:lnTo>
                    <a:pt x="32" y="139"/>
                  </a:lnTo>
                  <a:lnTo>
                    <a:pt x="19" y="138"/>
                  </a:lnTo>
                  <a:lnTo>
                    <a:pt x="9" y="136"/>
                  </a:lnTo>
                  <a:lnTo>
                    <a:pt x="2" y="135"/>
                  </a:lnTo>
                  <a:lnTo>
                    <a:pt x="0" y="135"/>
                  </a:lnTo>
                  <a:lnTo>
                    <a:pt x="18" y="97"/>
                  </a:lnTo>
                  <a:lnTo>
                    <a:pt x="37" y="67"/>
                  </a:lnTo>
                  <a:lnTo>
                    <a:pt x="56" y="42"/>
                  </a:lnTo>
                  <a:lnTo>
                    <a:pt x="76" y="25"/>
                  </a:lnTo>
                  <a:lnTo>
                    <a:pt x="96" y="12"/>
                  </a:lnTo>
                  <a:lnTo>
                    <a:pt x="114" y="4"/>
                  </a:lnTo>
                  <a:lnTo>
                    <a:pt x="133" y="1"/>
                  </a:lnTo>
                  <a:lnTo>
                    <a:pt x="151"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11" name="Freeform 53"/>
            <p:cNvSpPr>
              <a:spLocks/>
            </p:cNvSpPr>
            <p:nvPr/>
          </p:nvSpPr>
          <p:spPr bwMode="auto">
            <a:xfrm>
              <a:off x="4835432" y="4193908"/>
              <a:ext cx="371203" cy="215853"/>
            </a:xfrm>
            <a:custGeom>
              <a:avLst/>
              <a:gdLst>
                <a:gd name="T0" fmla="*/ 147 w 227"/>
                <a:gd name="T1" fmla="*/ 0 h 132"/>
                <a:gd name="T2" fmla="*/ 163 w 227"/>
                <a:gd name="T3" fmla="*/ 1 h 132"/>
                <a:gd name="T4" fmla="*/ 179 w 227"/>
                <a:gd name="T5" fmla="*/ 4 h 132"/>
                <a:gd name="T6" fmla="*/ 192 w 227"/>
                <a:gd name="T7" fmla="*/ 9 h 132"/>
                <a:gd name="T8" fmla="*/ 204 w 227"/>
                <a:gd name="T9" fmla="*/ 15 h 132"/>
                <a:gd name="T10" fmla="*/ 214 w 227"/>
                <a:gd name="T11" fmla="*/ 20 h 132"/>
                <a:gd name="T12" fmla="*/ 222 w 227"/>
                <a:gd name="T13" fmla="*/ 25 h 132"/>
                <a:gd name="T14" fmla="*/ 227 w 227"/>
                <a:gd name="T15" fmla="*/ 28 h 132"/>
                <a:gd name="T16" fmla="*/ 0 w 227"/>
                <a:gd name="T17" fmla="*/ 132 h 132"/>
                <a:gd name="T18" fmla="*/ 17 w 227"/>
                <a:gd name="T19" fmla="*/ 95 h 132"/>
                <a:gd name="T20" fmla="*/ 36 w 227"/>
                <a:gd name="T21" fmla="*/ 67 h 132"/>
                <a:gd name="T22" fmla="*/ 54 w 227"/>
                <a:gd name="T23" fmla="*/ 43 h 132"/>
                <a:gd name="T24" fmla="*/ 74 w 227"/>
                <a:gd name="T25" fmla="*/ 26 h 132"/>
                <a:gd name="T26" fmla="*/ 92 w 227"/>
                <a:gd name="T27" fmla="*/ 13 h 132"/>
                <a:gd name="T28" fmla="*/ 111 w 227"/>
                <a:gd name="T29" fmla="*/ 5 h 132"/>
                <a:gd name="T30" fmla="*/ 129 w 227"/>
                <a:gd name="T31" fmla="*/ 1 h 132"/>
                <a:gd name="T32" fmla="*/ 147 w 227"/>
                <a:gd name="T3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132">
                  <a:moveTo>
                    <a:pt x="147" y="0"/>
                  </a:moveTo>
                  <a:lnTo>
                    <a:pt x="163" y="1"/>
                  </a:lnTo>
                  <a:lnTo>
                    <a:pt x="179" y="4"/>
                  </a:lnTo>
                  <a:lnTo>
                    <a:pt x="192" y="9"/>
                  </a:lnTo>
                  <a:lnTo>
                    <a:pt x="204" y="15"/>
                  </a:lnTo>
                  <a:lnTo>
                    <a:pt x="214" y="20"/>
                  </a:lnTo>
                  <a:lnTo>
                    <a:pt x="222" y="25"/>
                  </a:lnTo>
                  <a:lnTo>
                    <a:pt x="227" y="28"/>
                  </a:lnTo>
                  <a:lnTo>
                    <a:pt x="0" y="132"/>
                  </a:lnTo>
                  <a:lnTo>
                    <a:pt x="17" y="95"/>
                  </a:lnTo>
                  <a:lnTo>
                    <a:pt x="36" y="67"/>
                  </a:lnTo>
                  <a:lnTo>
                    <a:pt x="54" y="43"/>
                  </a:lnTo>
                  <a:lnTo>
                    <a:pt x="74" y="26"/>
                  </a:lnTo>
                  <a:lnTo>
                    <a:pt x="92" y="13"/>
                  </a:lnTo>
                  <a:lnTo>
                    <a:pt x="111" y="5"/>
                  </a:lnTo>
                  <a:lnTo>
                    <a:pt x="129" y="1"/>
                  </a:lnTo>
                  <a:lnTo>
                    <a:pt x="147"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12" name="Freeform 54"/>
            <p:cNvSpPr>
              <a:spLocks/>
            </p:cNvSpPr>
            <p:nvPr/>
          </p:nvSpPr>
          <p:spPr bwMode="auto">
            <a:xfrm>
              <a:off x="5023485" y="3727861"/>
              <a:ext cx="207678" cy="338498"/>
            </a:xfrm>
            <a:custGeom>
              <a:avLst/>
              <a:gdLst>
                <a:gd name="T0" fmla="*/ 12 w 127"/>
                <a:gd name="T1" fmla="*/ 0 h 207"/>
                <a:gd name="T2" fmla="*/ 47 w 127"/>
                <a:gd name="T3" fmla="*/ 18 h 207"/>
                <a:gd name="T4" fmla="*/ 74 w 127"/>
                <a:gd name="T5" fmla="*/ 37 h 207"/>
                <a:gd name="T6" fmla="*/ 95 w 127"/>
                <a:gd name="T7" fmla="*/ 55 h 207"/>
                <a:gd name="T8" fmla="*/ 110 w 127"/>
                <a:gd name="T9" fmla="*/ 75 h 207"/>
                <a:gd name="T10" fmla="*/ 119 w 127"/>
                <a:gd name="T11" fmla="*/ 93 h 207"/>
                <a:gd name="T12" fmla="*/ 125 w 127"/>
                <a:gd name="T13" fmla="*/ 112 h 207"/>
                <a:gd name="T14" fmla="*/ 127 w 127"/>
                <a:gd name="T15" fmla="*/ 129 h 207"/>
                <a:gd name="T16" fmla="*/ 126 w 127"/>
                <a:gd name="T17" fmla="*/ 145 h 207"/>
                <a:gd name="T18" fmla="*/ 123 w 127"/>
                <a:gd name="T19" fmla="*/ 159 h 207"/>
                <a:gd name="T20" fmla="*/ 117 w 127"/>
                <a:gd name="T21" fmla="*/ 173 h 207"/>
                <a:gd name="T22" fmla="*/ 112 w 127"/>
                <a:gd name="T23" fmla="*/ 184 h 207"/>
                <a:gd name="T24" fmla="*/ 107 w 127"/>
                <a:gd name="T25" fmla="*/ 193 h 207"/>
                <a:gd name="T26" fmla="*/ 101 w 127"/>
                <a:gd name="T27" fmla="*/ 200 h 207"/>
                <a:gd name="T28" fmla="*/ 97 w 127"/>
                <a:gd name="T29" fmla="*/ 205 h 207"/>
                <a:gd name="T30" fmla="*/ 96 w 127"/>
                <a:gd name="T31" fmla="*/ 206 h 207"/>
                <a:gd name="T32" fmla="*/ 73 w 127"/>
                <a:gd name="T33" fmla="*/ 207 h 207"/>
                <a:gd name="T34" fmla="*/ 55 w 127"/>
                <a:gd name="T35" fmla="*/ 203 h 207"/>
                <a:gd name="T36" fmla="*/ 38 w 127"/>
                <a:gd name="T37" fmla="*/ 195 h 207"/>
                <a:gd name="T38" fmla="*/ 26 w 127"/>
                <a:gd name="T39" fmla="*/ 184 h 207"/>
                <a:gd name="T40" fmla="*/ 17 w 127"/>
                <a:gd name="T41" fmla="*/ 170 h 207"/>
                <a:gd name="T42" fmla="*/ 10 w 127"/>
                <a:gd name="T43" fmla="*/ 154 h 207"/>
                <a:gd name="T44" fmla="*/ 5 w 127"/>
                <a:gd name="T45" fmla="*/ 137 h 207"/>
                <a:gd name="T46" fmla="*/ 2 w 127"/>
                <a:gd name="T47" fmla="*/ 118 h 207"/>
                <a:gd name="T48" fmla="*/ 0 w 127"/>
                <a:gd name="T49" fmla="*/ 100 h 207"/>
                <a:gd name="T50" fmla="*/ 0 w 127"/>
                <a:gd name="T51" fmla="*/ 80 h 207"/>
                <a:gd name="T52" fmla="*/ 2 w 127"/>
                <a:gd name="T53" fmla="*/ 63 h 207"/>
                <a:gd name="T54" fmla="*/ 4 w 127"/>
                <a:gd name="T55" fmla="*/ 46 h 207"/>
                <a:gd name="T56" fmla="*/ 6 w 127"/>
                <a:gd name="T57" fmla="*/ 31 h 207"/>
                <a:gd name="T58" fmla="*/ 8 w 127"/>
                <a:gd name="T59" fmla="*/ 18 h 207"/>
                <a:gd name="T60" fmla="*/ 11 w 127"/>
                <a:gd name="T61" fmla="*/ 8 h 207"/>
                <a:gd name="T62" fmla="*/ 12 w 127"/>
                <a:gd name="T63" fmla="*/ 2 h 207"/>
                <a:gd name="T64" fmla="*/ 12 w 127"/>
                <a:gd name="T65"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207">
                  <a:moveTo>
                    <a:pt x="12" y="0"/>
                  </a:moveTo>
                  <a:lnTo>
                    <a:pt x="47" y="18"/>
                  </a:lnTo>
                  <a:lnTo>
                    <a:pt x="74" y="37"/>
                  </a:lnTo>
                  <a:lnTo>
                    <a:pt x="95" y="55"/>
                  </a:lnTo>
                  <a:lnTo>
                    <a:pt x="110" y="75"/>
                  </a:lnTo>
                  <a:lnTo>
                    <a:pt x="119" y="93"/>
                  </a:lnTo>
                  <a:lnTo>
                    <a:pt x="125" y="112"/>
                  </a:lnTo>
                  <a:lnTo>
                    <a:pt x="127" y="129"/>
                  </a:lnTo>
                  <a:lnTo>
                    <a:pt x="126" y="145"/>
                  </a:lnTo>
                  <a:lnTo>
                    <a:pt x="123" y="159"/>
                  </a:lnTo>
                  <a:lnTo>
                    <a:pt x="117" y="173"/>
                  </a:lnTo>
                  <a:lnTo>
                    <a:pt x="112" y="184"/>
                  </a:lnTo>
                  <a:lnTo>
                    <a:pt x="107" y="193"/>
                  </a:lnTo>
                  <a:lnTo>
                    <a:pt x="101" y="200"/>
                  </a:lnTo>
                  <a:lnTo>
                    <a:pt x="97" y="205"/>
                  </a:lnTo>
                  <a:lnTo>
                    <a:pt x="96" y="206"/>
                  </a:lnTo>
                  <a:lnTo>
                    <a:pt x="73" y="207"/>
                  </a:lnTo>
                  <a:lnTo>
                    <a:pt x="55" y="203"/>
                  </a:lnTo>
                  <a:lnTo>
                    <a:pt x="38" y="195"/>
                  </a:lnTo>
                  <a:lnTo>
                    <a:pt x="26" y="184"/>
                  </a:lnTo>
                  <a:lnTo>
                    <a:pt x="17" y="170"/>
                  </a:lnTo>
                  <a:lnTo>
                    <a:pt x="10" y="154"/>
                  </a:lnTo>
                  <a:lnTo>
                    <a:pt x="5" y="137"/>
                  </a:lnTo>
                  <a:lnTo>
                    <a:pt x="2" y="118"/>
                  </a:lnTo>
                  <a:lnTo>
                    <a:pt x="0" y="100"/>
                  </a:lnTo>
                  <a:lnTo>
                    <a:pt x="0" y="80"/>
                  </a:lnTo>
                  <a:lnTo>
                    <a:pt x="2" y="63"/>
                  </a:lnTo>
                  <a:lnTo>
                    <a:pt x="4" y="46"/>
                  </a:lnTo>
                  <a:lnTo>
                    <a:pt x="6" y="31"/>
                  </a:lnTo>
                  <a:lnTo>
                    <a:pt x="8" y="18"/>
                  </a:lnTo>
                  <a:lnTo>
                    <a:pt x="11" y="8"/>
                  </a:lnTo>
                  <a:lnTo>
                    <a:pt x="12" y="2"/>
                  </a:lnTo>
                  <a:lnTo>
                    <a:pt x="12"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13" name="Freeform 55"/>
            <p:cNvSpPr>
              <a:spLocks/>
            </p:cNvSpPr>
            <p:nvPr/>
          </p:nvSpPr>
          <p:spPr bwMode="auto">
            <a:xfrm>
              <a:off x="5046379" y="3729496"/>
              <a:ext cx="183148" cy="331957"/>
            </a:xfrm>
            <a:custGeom>
              <a:avLst/>
              <a:gdLst>
                <a:gd name="T0" fmla="*/ 0 w 112"/>
                <a:gd name="T1" fmla="*/ 0 h 203"/>
                <a:gd name="T2" fmla="*/ 34 w 112"/>
                <a:gd name="T3" fmla="*/ 17 h 203"/>
                <a:gd name="T4" fmla="*/ 60 w 112"/>
                <a:gd name="T5" fmla="*/ 36 h 203"/>
                <a:gd name="T6" fmla="*/ 81 w 112"/>
                <a:gd name="T7" fmla="*/ 54 h 203"/>
                <a:gd name="T8" fmla="*/ 95 w 112"/>
                <a:gd name="T9" fmla="*/ 72 h 203"/>
                <a:gd name="T10" fmla="*/ 105 w 112"/>
                <a:gd name="T11" fmla="*/ 91 h 203"/>
                <a:gd name="T12" fmla="*/ 111 w 112"/>
                <a:gd name="T13" fmla="*/ 108 h 203"/>
                <a:gd name="T14" fmla="*/ 112 w 112"/>
                <a:gd name="T15" fmla="*/ 126 h 203"/>
                <a:gd name="T16" fmla="*/ 112 w 112"/>
                <a:gd name="T17" fmla="*/ 142 h 203"/>
                <a:gd name="T18" fmla="*/ 109 w 112"/>
                <a:gd name="T19" fmla="*/ 156 h 203"/>
                <a:gd name="T20" fmla="*/ 104 w 112"/>
                <a:gd name="T21" fmla="*/ 169 h 203"/>
                <a:gd name="T22" fmla="*/ 100 w 112"/>
                <a:gd name="T23" fmla="*/ 181 h 203"/>
                <a:gd name="T24" fmla="*/ 94 w 112"/>
                <a:gd name="T25" fmla="*/ 190 h 203"/>
                <a:gd name="T26" fmla="*/ 88 w 112"/>
                <a:gd name="T27" fmla="*/ 198 h 203"/>
                <a:gd name="T28" fmla="*/ 85 w 112"/>
                <a:gd name="T29" fmla="*/ 203 h 203"/>
                <a:gd name="T30" fmla="*/ 0 w 112"/>
                <a:gd name="T31"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203">
                  <a:moveTo>
                    <a:pt x="0" y="0"/>
                  </a:moveTo>
                  <a:lnTo>
                    <a:pt x="34" y="17"/>
                  </a:lnTo>
                  <a:lnTo>
                    <a:pt x="60" y="36"/>
                  </a:lnTo>
                  <a:lnTo>
                    <a:pt x="81" y="54"/>
                  </a:lnTo>
                  <a:lnTo>
                    <a:pt x="95" y="72"/>
                  </a:lnTo>
                  <a:lnTo>
                    <a:pt x="105" y="91"/>
                  </a:lnTo>
                  <a:lnTo>
                    <a:pt x="111" y="108"/>
                  </a:lnTo>
                  <a:lnTo>
                    <a:pt x="112" y="126"/>
                  </a:lnTo>
                  <a:lnTo>
                    <a:pt x="112" y="142"/>
                  </a:lnTo>
                  <a:lnTo>
                    <a:pt x="109" y="156"/>
                  </a:lnTo>
                  <a:lnTo>
                    <a:pt x="104" y="169"/>
                  </a:lnTo>
                  <a:lnTo>
                    <a:pt x="100" y="181"/>
                  </a:lnTo>
                  <a:lnTo>
                    <a:pt x="94" y="190"/>
                  </a:lnTo>
                  <a:lnTo>
                    <a:pt x="88" y="198"/>
                  </a:lnTo>
                  <a:lnTo>
                    <a:pt x="85" y="203"/>
                  </a:lnTo>
                  <a:lnTo>
                    <a:pt x="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14" name="Freeform 56"/>
            <p:cNvSpPr>
              <a:spLocks/>
            </p:cNvSpPr>
            <p:nvPr/>
          </p:nvSpPr>
          <p:spPr bwMode="auto">
            <a:xfrm>
              <a:off x="6699620" y="3065583"/>
              <a:ext cx="196230" cy="258370"/>
            </a:xfrm>
            <a:custGeom>
              <a:avLst/>
              <a:gdLst>
                <a:gd name="T0" fmla="*/ 112 w 120"/>
                <a:gd name="T1" fmla="*/ 0 h 158"/>
                <a:gd name="T2" fmla="*/ 118 w 120"/>
                <a:gd name="T3" fmla="*/ 30 h 158"/>
                <a:gd name="T4" fmla="*/ 120 w 120"/>
                <a:gd name="T5" fmla="*/ 55 h 158"/>
                <a:gd name="T6" fmla="*/ 119 w 120"/>
                <a:gd name="T7" fmla="*/ 77 h 158"/>
                <a:gd name="T8" fmla="*/ 114 w 120"/>
                <a:gd name="T9" fmla="*/ 95 h 158"/>
                <a:gd name="T10" fmla="*/ 108 w 120"/>
                <a:gd name="T11" fmla="*/ 110 h 158"/>
                <a:gd name="T12" fmla="*/ 100 w 120"/>
                <a:gd name="T13" fmla="*/ 123 h 158"/>
                <a:gd name="T14" fmla="*/ 92 w 120"/>
                <a:gd name="T15" fmla="*/ 133 h 158"/>
                <a:gd name="T16" fmla="*/ 82 w 120"/>
                <a:gd name="T17" fmla="*/ 142 h 158"/>
                <a:gd name="T18" fmla="*/ 71 w 120"/>
                <a:gd name="T19" fmla="*/ 147 h 158"/>
                <a:gd name="T20" fmla="*/ 61 w 120"/>
                <a:gd name="T21" fmla="*/ 152 h 158"/>
                <a:gd name="T22" fmla="*/ 51 w 120"/>
                <a:gd name="T23" fmla="*/ 154 h 158"/>
                <a:gd name="T24" fmla="*/ 41 w 120"/>
                <a:gd name="T25" fmla="*/ 157 h 158"/>
                <a:gd name="T26" fmla="*/ 33 w 120"/>
                <a:gd name="T27" fmla="*/ 157 h 158"/>
                <a:gd name="T28" fmla="*/ 27 w 120"/>
                <a:gd name="T29" fmla="*/ 158 h 158"/>
                <a:gd name="T30" fmla="*/ 23 w 120"/>
                <a:gd name="T31" fmla="*/ 158 h 158"/>
                <a:gd name="T32" fmla="*/ 22 w 120"/>
                <a:gd name="T33" fmla="*/ 158 h 158"/>
                <a:gd name="T34" fmla="*/ 8 w 120"/>
                <a:gd name="T35" fmla="*/ 139 h 158"/>
                <a:gd name="T36" fmla="*/ 1 w 120"/>
                <a:gd name="T37" fmla="*/ 122 h 158"/>
                <a:gd name="T38" fmla="*/ 0 w 120"/>
                <a:gd name="T39" fmla="*/ 106 h 158"/>
                <a:gd name="T40" fmla="*/ 4 w 120"/>
                <a:gd name="T41" fmla="*/ 90 h 158"/>
                <a:gd name="T42" fmla="*/ 12 w 120"/>
                <a:gd name="T43" fmla="*/ 75 h 158"/>
                <a:gd name="T44" fmla="*/ 23 w 120"/>
                <a:gd name="T45" fmla="*/ 61 h 158"/>
                <a:gd name="T46" fmla="*/ 37 w 120"/>
                <a:gd name="T47" fmla="*/ 47 h 158"/>
                <a:gd name="T48" fmla="*/ 51 w 120"/>
                <a:gd name="T49" fmla="*/ 35 h 158"/>
                <a:gd name="T50" fmla="*/ 66 w 120"/>
                <a:gd name="T51" fmla="*/ 25 h 158"/>
                <a:gd name="T52" fmla="*/ 79 w 120"/>
                <a:gd name="T53" fmla="*/ 17 h 158"/>
                <a:gd name="T54" fmla="*/ 92 w 120"/>
                <a:gd name="T55" fmla="*/ 9 h 158"/>
                <a:gd name="T56" fmla="*/ 103 w 120"/>
                <a:gd name="T57" fmla="*/ 4 h 158"/>
                <a:gd name="T58" fmla="*/ 109 w 120"/>
                <a:gd name="T59" fmla="*/ 1 h 158"/>
                <a:gd name="T60" fmla="*/ 112 w 120"/>
                <a:gd name="T6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0" h="158">
                  <a:moveTo>
                    <a:pt x="112" y="0"/>
                  </a:moveTo>
                  <a:lnTo>
                    <a:pt x="118" y="30"/>
                  </a:lnTo>
                  <a:lnTo>
                    <a:pt x="120" y="55"/>
                  </a:lnTo>
                  <a:lnTo>
                    <a:pt x="119" y="77"/>
                  </a:lnTo>
                  <a:lnTo>
                    <a:pt x="114" y="95"/>
                  </a:lnTo>
                  <a:lnTo>
                    <a:pt x="108" y="110"/>
                  </a:lnTo>
                  <a:lnTo>
                    <a:pt x="100" y="123"/>
                  </a:lnTo>
                  <a:lnTo>
                    <a:pt x="92" y="133"/>
                  </a:lnTo>
                  <a:lnTo>
                    <a:pt x="82" y="142"/>
                  </a:lnTo>
                  <a:lnTo>
                    <a:pt x="71" y="147"/>
                  </a:lnTo>
                  <a:lnTo>
                    <a:pt x="61" y="152"/>
                  </a:lnTo>
                  <a:lnTo>
                    <a:pt x="51" y="154"/>
                  </a:lnTo>
                  <a:lnTo>
                    <a:pt x="41" y="157"/>
                  </a:lnTo>
                  <a:lnTo>
                    <a:pt x="33" y="157"/>
                  </a:lnTo>
                  <a:lnTo>
                    <a:pt x="27" y="158"/>
                  </a:lnTo>
                  <a:lnTo>
                    <a:pt x="23" y="158"/>
                  </a:lnTo>
                  <a:lnTo>
                    <a:pt x="22" y="158"/>
                  </a:lnTo>
                  <a:lnTo>
                    <a:pt x="8" y="139"/>
                  </a:lnTo>
                  <a:lnTo>
                    <a:pt x="1" y="122"/>
                  </a:lnTo>
                  <a:lnTo>
                    <a:pt x="0" y="106"/>
                  </a:lnTo>
                  <a:lnTo>
                    <a:pt x="4" y="90"/>
                  </a:lnTo>
                  <a:lnTo>
                    <a:pt x="12" y="75"/>
                  </a:lnTo>
                  <a:lnTo>
                    <a:pt x="23" y="61"/>
                  </a:lnTo>
                  <a:lnTo>
                    <a:pt x="37" y="47"/>
                  </a:lnTo>
                  <a:lnTo>
                    <a:pt x="51" y="35"/>
                  </a:lnTo>
                  <a:lnTo>
                    <a:pt x="66" y="25"/>
                  </a:lnTo>
                  <a:lnTo>
                    <a:pt x="79" y="17"/>
                  </a:lnTo>
                  <a:lnTo>
                    <a:pt x="92" y="9"/>
                  </a:lnTo>
                  <a:lnTo>
                    <a:pt x="103" y="4"/>
                  </a:lnTo>
                  <a:lnTo>
                    <a:pt x="109" y="1"/>
                  </a:lnTo>
                  <a:lnTo>
                    <a:pt x="112"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15" name="Freeform 57"/>
            <p:cNvSpPr>
              <a:spLocks/>
            </p:cNvSpPr>
            <p:nvPr/>
          </p:nvSpPr>
          <p:spPr bwMode="auto">
            <a:xfrm>
              <a:off x="6738866" y="3068854"/>
              <a:ext cx="156984" cy="255099"/>
            </a:xfrm>
            <a:custGeom>
              <a:avLst/>
              <a:gdLst>
                <a:gd name="T0" fmla="*/ 89 w 96"/>
                <a:gd name="T1" fmla="*/ 0 h 156"/>
                <a:gd name="T2" fmla="*/ 94 w 96"/>
                <a:gd name="T3" fmla="*/ 30 h 156"/>
                <a:gd name="T4" fmla="*/ 96 w 96"/>
                <a:gd name="T5" fmla="*/ 56 h 156"/>
                <a:gd name="T6" fmla="*/ 94 w 96"/>
                <a:gd name="T7" fmla="*/ 78 h 156"/>
                <a:gd name="T8" fmla="*/ 89 w 96"/>
                <a:gd name="T9" fmla="*/ 97 h 156"/>
                <a:gd name="T10" fmla="*/ 83 w 96"/>
                <a:gd name="T11" fmla="*/ 112 h 156"/>
                <a:gd name="T12" fmla="*/ 74 w 96"/>
                <a:gd name="T13" fmla="*/ 125 h 156"/>
                <a:gd name="T14" fmla="*/ 65 w 96"/>
                <a:gd name="T15" fmla="*/ 134 h 156"/>
                <a:gd name="T16" fmla="*/ 54 w 96"/>
                <a:gd name="T17" fmla="*/ 142 h 156"/>
                <a:gd name="T18" fmla="*/ 43 w 96"/>
                <a:gd name="T19" fmla="*/ 148 h 156"/>
                <a:gd name="T20" fmla="*/ 32 w 96"/>
                <a:gd name="T21" fmla="*/ 151 h 156"/>
                <a:gd name="T22" fmla="*/ 22 w 96"/>
                <a:gd name="T23" fmla="*/ 153 h 156"/>
                <a:gd name="T24" fmla="*/ 13 w 96"/>
                <a:gd name="T25" fmla="*/ 155 h 156"/>
                <a:gd name="T26" fmla="*/ 6 w 96"/>
                <a:gd name="T27" fmla="*/ 156 h 156"/>
                <a:gd name="T28" fmla="*/ 0 w 96"/>
                <a:gd name="T29" fmla="*/ 156 h 156"/>
                <a:gd name="T30" fmla="*/ 89 w 96"/>
                <a:gd name="T3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56">
                  <a:moveTo>
                    <a:pt x="89" y="0"/>
                  </a:moveTo>
                  <a:lnTo>
                    <a:pt x="94" y="30"/>
                  </a:lnTo>
                  <a:lnTo>
                    <a:pt x="96" y="56"/>
                  </a:lnTo>
                  <a:lnTo>
                    <a:pt x="94" y="78"/>
                  </a:lnTo>
                  <a:lnTo>
                    <a:pt x="89" y="97"/>
                  </a:lnTo>
                  <a:lnTo>
                    <a:pt x="83" y="112"/>
                  </a:lnTo>
                  <a:lnTo>
                    <a:pt x="74" y="125"/>
                  </a:lnTo>
                  <a:lnTo>
                    <a:pt x="65" y="134"/>
                  </a:lnTo>
                  <a:lnTo>
                    <a:pt x="54" y="142"/>
                  </a:lnTo>
                  <a:lnTo>
                    <a:pt x="43" y="148"/>
                  </a:lnTo>
                  <a:lnTo>
                    <a:pt x="32" y="151"/>
                  </a:lnTo>
                  <a:lnTo>
                    <a:pt x="22" y="153"/>
                  </a:lnTo>
                  <a:lnTo>
                    <a:pt x="13" y="155"/>
                  </a:lnTo>
                  <a:lnTo>
                    <a:pt x="6" y="156"/>
                  </a:lnTo>
                  <a:lnTo>
                    <a:pt x="0" y="156"/>
                  </a:lnTo>
                  <a:lnTo>
                    <a:pt x="89"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16" name="Freeform 58"/>
            <p:cNvSpPr>
              <a:spLocks/>
            </p:cNvSpPr>
            <p:nvPr/>
          </p:nvSpPr>
          <p:spPr bwMode="auto">
            <a:xfrm>
              <a:off x="5327642" y="4411397"/>
              <a:ext cx="363026" cy="407178"/>
            </a:xfrm>
            <a:custGeom>
              <a:avLst/>
              <a:gdLst>
                <a:gd name="T0" fmla="*/ 162 w 222"/>
                <a:gd name="T1" fmla="*/ 0 h 249"/>
                <a:gd name="T2" fmla="*/ 174 w 222"/>
                <a:gd name="T3" fmla="*/ 0 h 249"/>
                <a:gd name="T4" fmla="*/ 183 w 222"/>
                <a:gd name="T5" fmla="*/ 2 h 249"/>
                <a:gd name="T6" fmla="*/ 190 w 222"/>
                <a:gd name="T7" fmla="*/ 3 h 249"/>
                <a:gd name="T8" fmla="*/ 194 w 222"/>
                <a:gd name="T9" fmla="*/ 3 h 249"/>
                <a:gd name="T10" fmla="*/ 195 w 222"/>
                <a:gd name="T11" fmla="*/ 4 h 249"/>
                <a:gd name="T12" fmla="*/ 210 w 222"/>
                <a:gd name="T13" fmla="*/ 28 h 249"/>
                <a:gd name="T14" fmla="*/ 220 w 222"/>
                <a:gd name="T15" fmla="*/ 52 h 249"/>
                <a:gd name="T16" fmla="*/ 222 w 222"/>
                <a:gd name="T17" fmla="*/ 74 h 249"/>
                <a:gd name="T18" fmla="*/ 220 w 222"/>
                <a:gd name="T19" fmla="*/ 95 h 249"/>
                <a:gd name="T20" fmla="*/ 213 w 222"/>
                <a:gd name="T21" fmla="*/ 115 h 249"/>
                <a:gd name="T22" fmla="*/ 202 w 222"/>
                <a:gd name="T23" fmla="*/ 133 h 249"/>
                <a:gd name="T24" fmla="*/ 189 w 222"/>
                <a:gd name="T25" fmla="*/ 150 h 249"/>
                <a:gd name="T26" fmla="*/ 171 w 222"/>
                <a:gd name="T27" fmla="*/ 167 h 249"/>
                <a:gd name="T28" fmla="*/ 153 w 222"/>
                <a:gd name="T29" fmla="*/ 180 h 249"/>
                <a:gd name="T30" fmla="*/ 133 w 222"/>
                <a:gd name="T31" fmla="*/ 193 h 249"/>
                <a:gd name="T32" fmla="*/ 112 w 222"/>
                <a:gd name="T33" fmla="*/ 205 h 249"/>
                <a:gd name="T34" fmla="*/ 92 w 222"/>
                <a:gd name="T35" fmla="*/ 215 h 249"/>
                <a:gd name="T36" fmla="*/ 72 w 222"/>
                <a:gd name="T37" fmla="*/ 224 h 249"/>
                <a:gd name="T38" fmla="*/ 53 w 222"/>
                <a:gd name="T39" fmla="*/ 231 h 249"/>
                <a:gd name="T40" fmla="*/ 37 w 222"/>
                <a:gd name="T41" fmla="*/ 238 h 249"/>
                <a:gd name="T42" fmla="*/ 22 w 222"/>
                <a:gd name="T43" fmla="*/ 243 h 249"/>
                <a:gd name="T44" fmla="*/ 12 w 222"/>
                <a:gd name="T45" fmla="*/ 246 h 249"/>
                <a:gd name="T46" fmla="*/ 5 w 222"/>
                <a:gd name="T47" fmla="*/ 249 h 249"/>
                <a:gd name="T48" fmla="*/ 3 w 222"/>
                <a:gd name="T49" fmla="*/ 249 h 249"/>
                <a:gd name="T50" fmla="*/ 0 w 222"/>
                <a:gd name="T51" fmla="*/ 207 h 249"/>
                <a:gd name="T52" fmla="*/ 1 w 222"/>
                <a:gd name="T53" fmla="*/ 170 h 249"/>
                <a:gd name="T54" fmla="*/ 6 w 222"/>
                <a:gd name="T55" fmla="*/ 138 h 249"/>
                <a:gd name="T56" fmla="*/ 13 w 222"/>
                <a:gd name="T57" fmla="*/ 110 h 249"/>
                <a:gd name="T58" fmla="*/ 22 w 222"/>
                <a:gd name="T59" fmla="*/ 86 h 249"/>
                <a:gd name="T60" fmla="*/ 34 w 222"/>
                <a:gd name="T61" fmla="*/ 66 h 249"/>
                <a:gd name="T62" fmla="*/ 45 w 222"/>
                <a:gd name="T63" fmla="*/ 49 h 249"/>
                <a:gd name="T64" fmla="*/ 60 w 222"/>
                <a:gd name="T65" fmla="*/ 35 h 249"/>
                <a:gd name="T66" fmla="*/ 74 w 222"/>
                <a:gd name="T67" fmla="*/ 24 h 249"/>
                <a:gd name="T68" fmla="*/ 90 w 222"/>
                <a:gd name="T69" fmla="*/ 15 h 249"/>
                <a:gd name="T70" fmla="*/ 105 w 222"/>
                <a:gd name="T71" fmla="*/ 10 h 249"/>
                <a:gd name="T72" fmla="*/ 120 w 222"/>
                <a:gd name="T73" fmla="*/ 5 h 249"/>
                <a:gd name="T74" fmla="*/ 135 w 222"/>
                <a:gd name="T75" fmla="*/ 3 h 249"/>
                <a:gd name="T76" fmla="*/ 149 w 222"/>
                <a:gd name="T77" fmla="*/ 0 h 249"/>
                <a:gd name="T78" fmla="*/ 162 w 222"/>
                <a:gd name="T79"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2" h="249">
                  <a:moveTo>
                    <a:pt x="162" y="0"/>
                  </a:moveTo>
                  <a:lnTo>
                    <a:pt x="174" y="0"/>
                  </a:lnTo>
                  <a:lnTo>
                    <a:pt x="183" y="2"/>
                  </a:lnTo>
                  <a:lnTo>
                    <a:pt x="190" y="3"/>
                  </a:lnTo>
                  <a:lnTo>
                    <a:pt x="194" y="3"/>
                  </a:lnTo>
                  <a:lnTo>
                    <a:pt x="195" y="4"/>
                  </a:lnTo>
                  <a:lnTo>
                    <a:pt x="210" y="28"/>
                  </a:lnTo>
                  <a:lnTo>
                    <a:pt x="220" y="52"/>
                  </a:lnTo>
                  <a:lnTo>
                    <a:pt x="222" y="74"/>
                  </a:lnTo>
                  <a:lnTo>
                    <a:pt x="220" y="95"/>
                  </a:lnTo>
                  <a:lnTo>
                    <a:pt x="213" y="115"/>
                  </a:lnTo>
                  <a:lnTo>
                    <a:pt x="202" y="133"/>
                  </a:lnTo>
                  <a:lnTo>
                    <a:pt x="189" y="150"/>
                  </a:lnTo>
                  <a:lnTo>
                    <a:pt x="171" y="167"/>
                  </a:lnTo>
                  <a:lnTo>
                    <a:pt x="153" y="180"/>
                  </a:lnTo>
                  <a:lnTo>
                    <a:pt x="133" y="193"/>
                  </a:lnTo>
                  <a:lnTo>
                    <a:pt x="112" y="205"/>
                  </a:lnTo>
                  <a:lnTo>
                    <a:pt x="92" y="215"/>
                  </a:lnTo>
                  <a:lnTo>
                    <a:pt x="72" y="224"/>
                  </a:lnTo>
                  <a:lnTo>
                    <a:pt x="53" y="231"/>
                  </a:lnTo>
                  <a:lnTo>
                    <a:pt x="37" y="238"/>
                  </a:lnTo>
                  <a:lnTo>
                    <a:pt x="22" y="243"/>
                  </a:lnTo>
                  <a:lnTo>
                    <a:pt x="12" y="246"/>
                  </a:lnTo>
                  <a:lnTo>
                    <a:pt x="5" y="249"/>
                  </a:lnTo>
                  <a:lnTo>
                    <a:pt x="3" y="249"/>
                  </a:lnTo>
                  <a:lnTo>
                    <a:pt x="0" y="207"/>
                  </a:lnTo>
                  <a:lnTo>
                    <a:pt x="1" y="170"/>
                  </a:lnTo>
                  <a:lnTo>
                    <a:pt x="6" y="138"/>
                  </a:lnTo>
                  <a:lnTo>
                    <a:pt x="13" y="110"/>
                  </a:lnTo>
                  <a:lnTo>
                    <a:pt x="22" y="86"/>
                  </a:lnTo>
                  <a:lnTo>
                    <a:pt x="34" y="66"/>
                  </a:lnTo>
                  <a:lnTo>
                    <a:pt x="45" y="49"/>
                  </a:lnTo>
                  <a:lnTo>
                    <a:pt x="60" y="35"/>
                  </a:lnTo>
                  <a:lnTo>
                    <a:pt x="74" y="24"/>
                  </a:lnTo>
                  <a:lnTo>
                    <a:pt x="90" y="15"/>
                  </a:lnTo>
                  <a:lnTo>
                    <a:pt x="105" y="10"/>
                  </a:lnTo>
                  <a:lnTo>
                    <a:pt x="120" y="5"/>
                  </a:lnTo>
                  <a:lnTo>
                    <a:pt x="135" y="3"/>
                  </a:lnTo>
                  <a:lnTo>
                    <a:pt x="149" y="0"/>
                  </a:lnTo>
                  <a:lnTo>
                    <a:pt x="162"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17" name="Freeform 59"/>
            <p:cNvSpPr>
              <a:spLocks/>
            </p:cNvSpPr>
            <p:nvPr/>
          </p:nvSpPr>
          <p:spPr bwMode="auto">
            <a:xfrm>
              <a:off x="5327642" y="4411397"/>
              <a:ext cx="312334" cy="400637"/>
            </a:xfrm>
            <a:custGeom>
              <a:avLst/>
              <a:gdLst>
                <a:gd name="T0" fmla="*/ 164 w 191"/>
                <a:gd name="T1" fmla="*/ 0 h 245"/>
                <a:gd name="T2" fmla="*/ 176 w 191"/>
                <a:gd name="T3" fmla="*/ 0 h 245"/>
                <a:gd name="T4" fmla="*/ 185 w 191"/>
                <a:gd name="T5" fmla="*/ 2 h 245"/>
                <a:gd name="T6" fmla="*/ 191 w 191"/>
                <a:gd name="T7" fmla="*/ 3 h 245"/>
                <a:gd name="T8" fmla="*/ 3 w 191"/>
                <a:gd name="T9" fmla="*/ 245 h 245"/>
                <a:gd name="T10" fmla="*/ 0 w 191"/>
                <a:gd name="T11" fmla="*/ 204 h 245"/>
                <a:gd name="T12" fmla="*/ 3 w 191"/>
                <a:gd name="T13" fmla="*/ 167 h 245"/>
                <a:gd name="T14" fmla="*/ 7 w 191"/>
                <a:gd name="T15" fmla="*/ 134 h 245"/>
                <a:gd name="T16" fmla="*/ 14 w 191"/>
                <a:gd name="T17" fmla="*/ 107 h 245"/>
                <a:gd name="T18" fmla="*/ 23 w 191"/>
                <a:gd name="T19" fmla="*/ 84 h 245"/>
                <a:gd name="T20" fmla="*/ 35 w 191"/>
                <a:gd name="T21" fmla="*/ 63 h 245"/>
                <a:gd name="T22" fmla="*/ 48 w 191"/>
                <a:gd name="T23" fmla="*/ 47 h 245"/>
                <a:gd name="T24" fmla="*/ 63 w 191"/>
                <a:gd name="T25" fmla="*/ 33 h 245"/>
                <a:gd name="T26" fmla="*/ 78 w 191"/>
                <a:gd name="T27" fmla="*/ 22 h 245"/>
                <a:gd name="T28" fmla="*/ 93 w 191"/>
                <a:gd name="T29" fmla="*/ 14 h 245"/>
                <a:gd name="T30" fmla="*/ 108 w 191"/>
                <a:gd name="T31" fmla="*/ 9 h 245"/>
                <a:gd name="T32" fmla="*/ 124 w 191"/>
                <a:gd name="T33" fmla="*/ 4 h 245"/>
                <a:gd name="T34" fmla="*/ 139 w 191"/>
                <a:gd name="T35" fmla="*/ 2 h 245"/>
                <a:gd name="T36" fmla="*/ 153 w 191"/>
                <a:gd name="T37" fmla="*/ 0 h 245"/>
                <a:gd name="T38" fmla="*/ 164 w 191"/>
                <a:gd name="T39"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245">
                  <a:moveTo>
                    <a:pt x="164" y="0"/>
                  </a:moveTo>
                  <a:lnTo>
                    <a:pt x="176" y="0"/>
                  </a:lnTo>
                  <a:lnTo>
                    <a:pt x="185" y="2"/>
                  </a:lnTo>
                  <a:lnTo>
                    <a:pt x="191" y="3"/>
                  </a:lnTo>
                  <a:lnTo>
                    <a:pt x="3" y="245"/>
                  </a:lnTo>
                  <a:lnTo>
                    <a:pt x="0" y="204"/>
                  </a:lnTo>
                  <a:lnTo>
                    <a:pt x="3" y="167"/>
                  </a:lnTo>
                  <a:lnTo>
                    <a:pt x="7" y="134"/>
                  </a:lnTo>
                  <a:lnTo>
                    <a:pt x="14" y="107"/>
                  </a:lnTo>
                  <a:lnTo>
                    <a:pt x="23" y="84"/>
                  </a:lnTo>
                  <a:lnTo>
                    <a:pt x="35" y="63"/>
                  </a:lnTo>
                  <a:lnTo>
                    <a:pt x="48" y="47"/>
                  </a:lnTo>
                  <a:lnTo>
                    <a:pt x="63" y="33"/>
                  </a:lnTo>
                  <a:lnTo>
                    <a:pt x="78" y="22"/>
                  </a:lnTo>
                  <a:lnTo>
                    <a:pt x="93" y="14"/>
                  </a:lnTo>
                  <a:lnTo>
                    <a:pt x="108" y="9"/>
                  </a:lnTo>
                  <a:lnTo>
                    <a:pt x="124" y="4"/>
                  </a:lnTo>
                  <a:lnTo>
                    <a:pt x="139" y="2"/>
                  </a:lnTo>
                  <a:lnTo>
                    <a:pt x="153" y="0"/>
                  </a:lnTo>
                  <a:lnTo>
                    <a:pt x="164"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18" name="Freeform 60"/>
            <p:cNvSpPr>
              <a:spLocks/>
            </p:cNvSpPr>
            <p:nvPr/>
          </p:nvSpPr>
          <p:spPr bwMode="auto">
            <a:xfrm>
              <a:off x="5343995" y="3685345"/>
              <a:ext cx="281264" cy="508564"/>
            </a:xfrm>
            <a:custGeom>
              <a:avLst/>
              <a:gdLst>
                <a:gd name="T0" fmla="*/ 61 w 172"/>
                <a:gd name="T1" fmla="*/ 0 h 311"/>
                <a:gd name="T2" fmla="*/ 95 w 172"/>
                <a:gd name="T3" fmla="*/ 31 h 311"/>
                <a:gd name="T4" fmla="*/ 122 w 172"/>
                <a:gd name="T5" fmla="*/ 61 h 311"/>
                <a:gd name="T6" fmla="*/ 143 w 172"/>
                <a:gd name="T7" fmla="*/ 90 h 311"/>
                <a:gd name="T8" fmla="*/ 157 w 172"/>
                <a:gd name="T9" fmla="*/ 117 h 311"/>
                <a:gd name="T10" fmla="*/ 167 w 172"/>
                <a:gd name="T11" fmla="*/ 142 h 311"/>
                <a:gd name="T12" fmla="*/ 172 w 172"/>
                <a:gd name="T13" fmla="*/ 166 h 311"/>
                <a:gd name="T14" fmla="*/ 172 w 172"/>
                <a:gd name="T15" fmla="*/ 188 h 311"/>
                <a:gd name="T16" fmla="*/ 169 w 172"/>
                <a:gd name="T17" fmla="*/ 208 h 311"/>
                <a:gd name="T18" fmla="*/ 165 w 172"/>
                <a:gd name="T19" fmla="*/ 228 h 311"/>
                <a:gd name="T20" fmla="*/ 157 w 172"/>
                <a:gd name="T21" fmla="*/ 244 h 311"/>
                <a:gd name="T22" fmla="*/ 149 w 172"/>
                <a:gd name="T23" fmla="*/ 260 h 311"/>
                <a:gd name="T24" fmla="*/ 138 w 172"/>
                <a:gd name="T25" fmla="*/ 273 h 311"/>
                <a:gd name="T26" fmla="*/ 129 w 172"/>
                <a:gd name="T27" fmla="*/ 284 h 311"/>
                <a:gd name="T28" fmla="*/ 120 w 172"/>
                <a:gd name="T29" fmla="*/ 293 h 311"/>
                <a:gd name="T30" fmla="*/ 110 w 172"/>
                <a:gd name="T31" fmla="*/ 300 h 311"/>
                <a:gd name="T32" fmla="*/ 105 w 172"/>
                <a:gd name="T33" fmla="*/ 306 h 311"/>
                <a:gd name="T34" fmla="*/ 100 w 172"/>
                <a:gd name="T35" fmla="*/ 309 h 311"/>
                <a:gd name="T36" fmla="*/ 98 w 172"/>
                <a:gd name="T37" fmla="*/ 311 h 311"/>
                <a:gd name="T38" fmla="*/ 71 w 172"/>
                <a:gd name="T39" fmla="*/ 304 h 311"/>
                <a:gd name="T40" fmla="*/ 49 w 172"/>
                <a:gd name="T41" fmla="*/ 294 h 311"/>
                <a:gd name="T42" fmla="*/ 32 w 172"/>
                <a:gd name="T43" fmla="*/ 282 h 311"/>
                <a:gd name="T44" fmla="*/ 18 w 172"/>
                <a:gd name="T45" fmla="*/ 266 h 311"/>
                <a:gd name="T46" fmla="*/ 9 w 172"/>
                <a:gd name="T47" fmla="*/ 248 h 311"/>
                <a:gd name="T48" fmla="*/ 3 w 172"/>
                <a:gd name="T49" fmla="*/ 230 h 311"/>
                <a:gd name="T50" fmla="*/ 0 w 172"/>
                <a:gd name="T51" fmla="*/ 209 h 311"/>
                <a:gd name="T52" fmla="*/ 0 w 172"/>
                <a:gd name="T53" fmla="*/ 187 h 311"/>
                <a:gd name="T54" fmla="*/ 2 w 172"/>
                <a:gd name="T55" fmla="*/ 165 h 311"/>
                <a:gd name="T56" fmla="*/ 5 w 172"/>
                <a:gd name="T57" fmla="*/ 143 h 311"/>
                <a:gd name="T58" fmla="*/ 11 w 172"/>
                <a:gd name="T59" fmla="*/ 121 h 311"/>
                <a:gd name="T60" fmla="*/ 17 w 172"/>
                <a:gd name="T61" fmla="*/ 101 h 311"/>
                <a:gd name="T62" fmla="*/ 24 w 172"/>
                <a:gd name="T63" fmla="*/ 80 h 311"/>
                <a:gd name="T64" fmla="*/ 32 w 172"/>
                <a:gd name="T65" fmla="*/ 61 h 311"/>
                <a:gd name="T66" fmla="*/ 39 w 172"/>
                <a:gd name="T67" fmla="*/ 44 h 311"/>
                <a:gd name="T68" fmla="*/ 46 w 172"/>
                <a:gd name="T69" fmla="*/ 30 h 311"/>
                <a:gd name="T70" fmla="*/ 51 w 172"/>
                <a:gd name="T71" fmla="*/ 18 h 311"/>
                <a:gd name="T72" fmla="*/ 57 w 172"/>
                <a:gd name="T73" fmla="*/ 8 h 311"/>
                <a:gd name="T74" fmla="*/ 60 w 172"/>
                <a:gd name="T75" fmla="*/ 3 h 311"/>
                <a:gd name="T76" fmla="*/ 61 w 172"/>
                <a:gd name="T77"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2" h="311">
                  <a:moveTo>
                    <a:pt x="61" y="0"/>
                  </a:moveTo>
                  <a:lnTo>
                    <a:pt x="95" y="31"/>
                  </a:lnTo>
                  <a:lnTo>
                    <a:pt x="122" y="61"/>
                  </a:lnTo>
                  <a:lnTo>
                    <a:pt x="143" y="90"/>
                  </a:lnTo>
                  <a:lnTo>
                    <a:pt x="157" y="117"/>
                  </a:lnTo>
                  <a:lnTo>
                    <a:pt x="167" y="142"/>
                  </a:lnTo>
                  <a:lnTo>
                    <a:pt x="172" y="166"/>
                  </a:lnTo>
                  <a:lnTo>
                    <a:pt x="172" y="188"/>
                  </a:lnTo>
                  <a:lnTo>
                    <a:pt x="169" y="208"/>
                  </a:lnTo>
                  <a:lnTo>
                    <a:pt x="165" y="228"/>
                  </a:lnTo>
                  <a:lnTo>
                    <a:pt x="157" y="244"/>
                  </a:lnTo>
                  <a:lnTo>
                    <a:pt x="149" y="260"/>
                  </a:lnTo>
                  <a:lnTo>
                    <a:pt x="138" y="273"/>
                  </a:lnTo>
                  <a:lnTo>
                    <a:pt x="129" y="284"/>
                  </a:lnTo>
                  <a:lnTo>
                    <a:pt x="120" y="293"/>
                  </a:lnTo>
                  <a:lnTo>
                    <a:pt x="110" y="300"/>
                  </a:lnTo>
                  <a:lnTo>
                    <a:pt x="105" y="306"/>
                  </a:lnTo>
                  <a:lnTo>
                    <a:pt x="100" y="309"/>
                  </a:lnTo>
                  <a:lnTo>
                    <a:pt x="98" y="311"/>
                  </a:lnTo>
                  <a:lnTo>
                    <a:pt x="71" y="304"/>
                  </a:lnTo>
                  <a:lnTo>
                    <a:pt x="49" y="294"/>
                  </a:lnTo>
                  <a:lnTo>
                    <a:pt x="32" y="282"/>
                  </a:lnTo>
                  <a:lnTo>
                    <a:pt x="18" y="266"/>
                  </a:lnTo>
                  <a:lnTo>
                    <a:pt x="9" y="248"/>
                  </a:lnTo>
                  <a:lnTo>
                    <a:pt x="3" y="230"/>
                  </a:lnTo>
                  <a:lnTo>
                    <a:pt x="0" y="209"/>
                  </a:lnTo>
                  <a:lnTo>
                    <a:pt x="0" y="187"/>
                  </a:lnTo>
                  <a:lnTo>
                    <a:pt x="2" y="165"/>
                  </a:lnTo>
                  <a:lnTo>
                    <a:pt x="5" y="143"/>
                  </a:lnTo>
                  <a:lnTo>
                    <a:pt x="11" y="121"/>
                  </a:lnTo>
                  <a:lnTo>
                    <a:pt x="17" y="101"/>
                  </a:lnTo>
                  <a:lnTo>
                    <a:pt x="24" y="80"/>
                  </a:lnTo>
                  <a:lnTo>
                    <a:pt x="32" y="61"/>
                  </a:lnTo>
                  <a:lnTo>
                    <a:pt x="39" y="44"/>
                  </a:lnTo>
                  <a:lnTo>
                    <a:pt x="46" y="30"/>
                  </a:lnTo>
                  <a:lnTo>
                    <a:pt x="51" y="18"/>
                  </a:lnTo>
                  <a:lnTo>
                    <a:pt x="57" y="8"/>
                  </a:lnTo>
                  <a:lnTo>
                    <a:pt x="60" y="3"/>
                  </a:lnTo>
                  <a:lnTo>
                    <a:pt x="61"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19" name="Freeform 61"/>
            <p:cNvSpPr>
              <a:spLocks/>
            </p:cNvSpPr>
            <p:nvPr/>
          </p:nvSpPr>
          <p:spPr bwMode="auto">
            <a:xfrm>
              <a:off x="5447016" y="3690250"/>
              <a:ext cx="179878" cy="498753"/>
            </a:xfrm>
            <a:custGeom>
              <a:avLst/>
              <a:gdLst>
                <a:gd name="T0" fmla="*/ 0 w 110"/>
                <a:gd name="T1" fmla="*/ 0 h 305"/>
                <a:gd name="T2" fmla="*/ 34 w 110"/>
                <a:gd name="T3" fmla="*/ 30 h 305"/>
                <a:gd name="T4" fmla="*/ 59 w 110"/>
                <a:gd name="T5" fmla="*/ 58 h 305"/>
                <a:gd name="T6" fmla="*/ 79 w 110"/>
                <a:gd name="T7" fmla="*/ 86 h 305"/>
                <a:gd name="T8" fmla="*/ 94 w 110"/>
                <a:gd name="T9" fmla="*/ 111 h 305"/>
                <a:gd name="T10" fmla="*/ 103 w 110"/>
                <a:gd name="T11" fmla="*/ 136 h 305"/>
                <a:gd name="T12" fmla="*/ 107 w 110"/>
                <a:gd name="T13" fmla="*/ 159 h 305"/>
                <a:gd name="T14" fmla="*/ 110 w 110"/>
                <a:gd name="T15" fmla="*/ 181 h 305"/>
                <a:gd name="T16" fmla="*/ 107 w 110"/>
                <a:gd name="T17" fmla="*/ 201 h 305"/>
                <a:gd name="T18" fmla="*/ 103 w 110"/>
                <a:gd name="T19" fmla="*/ 220 h 305"/>
                <a:gd name="T20" fmla="*/ 96 w 110"/>
                <a:gd name="T21" fmla="*/ 236 h 305"/>
                <a:gd name="T22" fmla="*/ 89 w 110"/>
                <a:gd name="T23" fmla="*/ 251 h 305"/>
                <a:gd name="T24" fmla="*/ 80 w 110"/>
                <a:gd name="T25" fmla="*/ 265 h 305"/>
                <a:gd name="T26" fmla="*/ 69 w 110"/>
                <a:gd name="T27" fmla="*/ 276 h 305"/>
                <a:gd name="T28" fmla="*/ 60 w 110"/>
                <a:gd name="T29" fmla="*/ 287 h 305"/>
                <a:gd name="T30" fmla="*/ 52 w 110"/>
                <a:gd name="T31" fmla="*/ 295 h 305"/>
                <a:gd name="T32" fmla="*/ 44 w 110"/>
                <a:gd name="T33" fmla="*/ 301 h 305"/>
                <a:gd name="T34" fmla="*/ 39 w 110"/>
                <a:gd name="T35" fmla="*/ 305 h 305"/>
                <a:gd name="T36" fmla="*/ 0 w 110"/>
                <a:gd name="T3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0" h="305">
                  <a:moveTo>
                    <a:pt x="0" y="0"/>
                  </a:moveTo>
                  <a:lnTo>
                    <a:pt x="34" y="30"/>
                  </a:lnTo>
                  <a:lnTo>
                    <a:pt x="59" y="58"/>
                  </a:lnTo>
                  <a:lnTo>
                    <a:pt x="79" y="86"/>
                  </a:lnTo>
                  <a:lnTo>
                    <a:pt x="94" y="111"/>
                  </a:lnTo>
                  <a:lnTo>
                    <a:pt x="103" y="136"/>
                  </a:lnTo>
                  <a:lnTo>
                    <a:pt x="107" y="159"/>
                  </a:lnTo>
                  <a:lnTo>
                    <a:pt x="110" y="181"/>
                  </a:lnTo>
                  <a:lnTo>
                    <a:pt x="107" y="201"/>
                  </a:lnTo>
                  <a:lnTo>
                    <a:pt x="103" y="220"/>
                  </a:lnTo>
                  <a:lnTo>
                    <a:pt x="96" y="236"/>
                  </a:lnTo>
                  <a:lnTo>
                    <a:pt x="89" y="251"/>
                  </a:lnTo>
                  <a:lnTo>
                    <a:pt x="80" y="265"/>
                  </a:lnTo>
                  <a:lnTo>
                    <a:pt x="69" y="276"/>
                  </a:lnTo>
                  <a:lnTo>
                    <a:pt x="60" y="287"/>
                  </a:lnTo>
                  <a:lnTo>
                    <a:pt x="52" y="295"/>
                  </a:lnTo>
                  <a:lnTo>
                    <a:pt x="44" y="301"/>
                  </a:lnTo>
                  <a:lnTo>
                    <a:pt x="39" y="305"/>
                  </a:lnTo>
                  <a:lnTo>
                    <a:pt x="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0" name="Freeform 62"/>
            <p:cNvSpPr>
              <a:spLocks/>
            </p:cNvSpPr>
            <p:nvPr/>
          </p:nvSpPr>
          <p:spPr bwMode="auto">
            <a:xfrm>
              <a:off x="5639976" y="2673123"/>
              <a:ext cx="230571" cy="382649"/>
            </a:xfrm>
            <a:custGeom>
              <a:avLst/>
              <a:gdLst>
                <a:gd name="T0" fmla="*/ 17 w 141"/>
                <a:gd name="T1" fmla="*/ 0 h 234"/>
                <a:gd name="T2" fmla="*/ 53 w 141"/>
                <a:gd name="T3" fmla="*/ 20 h 234"/>
                <a:gd name="T4" fmla="*/ 82 w 141"/>
                <a:gd name="T5" fmla="*/ 40 h 234"/>
                <a:gd name="T6" fmla="*/ 104 w 141"/>
                <a:gd name="T7" fmla="*/ 61 h 234"/>
                <a:gd name="T8" fmla="*/ 120 w 141"/>
                <a:gd name="T9" fmla="*/ 81 h 234"/>
                <a:gd name="T10" fmla="*/ 132 w 141"/>
                <a:gd name="T11" fmla="*/ 101 h 234"/>
                <a:gd name="T12" fmla="*/ 137 w 141"/>
                <a:gd name="T13" fmla="*/ 121 h 234"/>
                <a:gd name="T14" fmla="*/ 141 w 141"/>
                <a:gd name="T15" fmla="*/ 139 h 234"/>
                <a:gd name="T16" fmla="*/ 140 w 141"/>
                <a:gd name="T17" fmla="*/ 156 h 234"/>
                <a:gd name="T18" fmla="*/ 137 w 141"/>
                <a:gd name="T19" fmla="*/ 173 h 234"/>
                <a:gd name="T20" fmla="*/ 133 w 141"/>
                <a:gd name="T21" fmla="*/ 188 h 234"/>
                <a:gd name="T22" fmla="*/ 126 w 141"/>
                <a:gd name="T23" fmla="*/ 201 h 234"/>
                <a:gd name="T24" fmla="*/ 120 w 141"/>
                <a:gd name="T25" fmla="*/ 212 h 234"/>
                <a:gd name="T26" fmla="*/ 114 w 141"/>
                <a:gd name="T27" fmla="*/ 221 h 234"/>
                <a:gd name="T28" fmla="*/ 108 w 141"/>
                <a:gd name="T29" fmla="*/ 228 h 234"/>
                <a:gd name="T30" fmla="*/ 105 w 141"/>
                <a:gd name="T31" fmla="*/ 233 h 234"/>
                <a:gd name="T32" fmla="*/ 104 w 141"/>
                <a:gd name="T33" fmla="*/ 234 h 234"/>
                <a:gd name="T34" fmla="*/ 80 w 141"/>
                <a:gd name="T35" fmla="*/ 234 h 234"/>
                <a:gd name="T36" fmla="*/ 59 w 141"/>
                <a:gd name="T37" fmla="*/ 229 h 234"/>
                <a:gd name="T38" fmla="*/ 41 w 141"/>
                <a:gd name="T39" fmla="*/ 221 h 234"/>
                <a:gd name="T40" fmla="*/ 29 w 141"/>
                <a:gd name="T41" fmla="*/ 210 h 234"/>
                <a:gd name="T42" fmla="*/ 18 w 141"/>
                <a:gd name="T43" fmla="*/ 195 h 234"/>
                <a:gd name="T44" fmla="*/ 10 w 141"/>
                <a:gd name="T45" fmla="*/ 178 h 234"/>
                <a:gd name="T46" fmla="*/ 4 w 141"/>
                <a:gd name="T47" fmla="*/ 161 h 234"/>
                <a:gd name="T48" fmla="*/ 2 w 141"/>
                <a:gd name="T49" fmla="*/ 141 h 234"/>
                <a:gd name="T50" fmla="*/ 0 w 141"/>
                <a:gd name="T51" fmla="*/ 122 h 234"/>
                <a:gd name="T52" fmla="*/ 1 w 141"/>
                <a:gd name="T53" fmla="*/ 101 h 234"/>
                <a:gd name="T54" fmla="*/ 2 w 141"/>
                <a:gd name="T55" fmla="*/ 81 h 234"/>
                <a:gd name="T56" fmla="*/ 4 w 141"/>
                <a:gd name="T57" fmla="*/ 63 h 234"/>
                <a:gd name="T58" fmla="*/ 7 w 141"/>
                <a:gd name="T59" fmla="*/ 46 h 234"/>
                <a:gd name="T60" fmla="*/ 9 w 141"/>
                <a:gd name="T61" fmla="*/ 31 h 234"/>
                <a:gd name="T62" fmla="*/ 13 w 141"/>
                <a:gd name="T63" fmla="*/ 18 h 234"/>
                <a:gd name="T64" fmla="*/ 15 w 141"/>
                <a:gd name="T65" fmla="*/ 8 h 234"/>
                <a:gd name="T66" fmla="*/ 16 w 141"/>
                <a:gd name="T67" fmla="*/ 2 h 234"/>
                <a:gd name="T68" fmla="*/ 17 w 141"/>
                <a:gd name="T69"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1" h="234">
                  <a:moveTo>
                    <a:pt x="17" y="0"/>
                  </a:moveTo>
                  <a:lnTo>
                    <a:pt x="53" y="20"/>
                  </a:lnTo>
                  <a:lnTo>
                    <a:pt x="82" y="40"/>
                  </a:lnTo>
                  <a:lnTo>
                    <a:pt x="104" y="61"/>
                  </a:lnTo>
                  <a:lnTo>
                    <a:pt x="120" y="81"/>
                  </a:lnTo>
                  <a:lnTo>
                    <a:pt x="132" y="101"/>
                  </a:lnTo>
                  <a:lnTo>
                    <a:pt x="137" y="121"/>
                  </a:lnTo>
                  <a:lnTo>
                    <a:pt x="141" y="139"/>
                  </a:lnTo>
                  <a:lnTo>
                    <a:pt x="140" y="156"/>
                  </a:lnTo>
                  <a:lnTo>
                    <a:pt x="137" y="173"/>
                  </a:lnTo>
                  <a:lnTo>
                    <a:pt x="133" y="188"/>
                  </a:lnTo>
                  <a:lnTo>
                    <a:pt x="126" y="201"/>
                  </a:lnTo>
                  <a:lnTo>
                    <a:pt x="120" y="212"/>
                  </a:lnTo>
                  <a:lnTo>
                    <a:pt x="114" y="221"/>
                  </a:lnTo>
                  <a:lnTo>
                    <a:pt x="108" y="228"/>
                  </a:lnTo>
                  <a:lnTo>
                    <a:pt x="105" y="233"/>
                  </a:lnTo>
                  <a:lnTo>
                    <a:pt x="104" y="234"/>
                  </a:lnTo>
                  <a:lnTo>
                    <a:pt x="80" y="234"/>
                  </a:lnTo>
                  <a:lnTo>
                    <a:pt x="59" y="229"/>
                  </a:lnTo>
                  <a:lnTo>
                    <a:pt x="41" y="221"/>
                  </a:lnTo>
                  <a:lnTo>
                    <a:pt x="29" y="210"/>
                  </a:lnTo>
                  <a:lnTo>
                    <a:pt x="18" y="195"/>
                  </a:lnTo>
                  <a:lnTo>
                    <a:pt x="10" y="178"/>
                  </a:lnTo>
                  <a:lnTo>
                    <a:pt x="4" y="161"/>
                  </a:lnTo>
                  <a:lnTo>
                    <a:pt x="2" y="141"/>
                  </a:lnTo>
                  <a:lnTo>
                    <a:pt x="0" y="122"/>
                  </a:lnTo>
                  <a:lnTo>
                    <a:pt x="1" y="101"/>
                  </a:lnTo>
                  <a:lnTo>
                    <a:pt x="2" y="81"/>
                  </a:lnTo>
                  <a:lnTo>
                    <a:pt x="4" y="63"/>
                  </a:lnTo>
                  <a:lnTo>
                    <a:pt x="7" y="46"/>
                  </a:lnTo>
                  <a:lnTo>
                    <a:pt x="9" y="31"/>
                  </a:lnTo>
                  <a:lnTo>
                    <a:pt x="13" y="18"/>
                  </a:lnTo>
                  <a:lnTo>
                    <a:pt x="15" y="8"/>
                  </a:lnTo>
                  <a:lnTo>
                    <a:pt x="16" y="2"/>
                  </a:lnTo>
                  <a:lnTo>
                    <a:pt x="17"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1" name="Freeform 63"/>
            <p:cNvSpPr>
              <a:spLocks/>
            </p:cNvSpPr>
            <p:nvPr/>
          </p:nvSpPr>
          <p:spPr bwMode="auto">
            <a:xfrm>
              <a:off x="5671046" y="2674758"/>
              <a:ext cx="199501" cy="376108"/>
            </a:xfrm>
            <a:custGeom>
              <a:avLst/>
              <a:gdLst>
                <a:gd name="T0" fmla="*/ 0 w 122"/>
                <a:gd name="T1" fmla="*/ 0 h 230"/>
                <a:gd name="T2" fmla="*/ 37 w 122"/>
                <a:gd name="T3" fmla="*/ 20 h 230"/>
                <a:gd name="T4" fmla="*/ 66 w 122"/>
                <a:gd name="T5" fmla="*/ 42 h 230"/>
                <a:gd name="T6" fmla="*/ 88 w 122"/>
                <a:gd name="T7" fmla="*/ 63 h 230"/>
                <a:gd name="T8" fmla="*/ 103 w 122"/>
                <a:gd name="T9" fmla="*/ 85 h 230"/>
                <a:gd name="T10" fmla="*/ 114 w 122"/>
                <a:gd name="T11" fmla="*/ 105 h 230"/>
                <a:gd name="T12" fmla="*/ 119 w 122"/>
                <a:gd name="T13" fmla="*/ 125 h 230"/>
                <a:gd name="T14" fmla="*/ 122 w 122"/>
                <a:gd name="T15" fmla="*/ 144 h 230"/>
                <a:gd name="T16" fmla="*/ 119 w 122"/>
                <a:gd name="T17" fmla="*/ 162 h 230"/>
                <a:gd name="T18" fmla="*/ 116 w 122"/>
                <a:gd name="T19" fmla="*/ 179 h 230"/>
                <a:gd name="T20" fmla="*/ 110 w 122"/>
                <a:gd name="T21" fmla="*/ 194 h 230"/>
                <a:gd name="T22" fmla="*/ 104 w 122"/>
                <a:gd name="T23" fmla="*/ 206 h 230"/>
                <a:gd name="T24" fmla="*/ 97 w 122"/>
                <a:gd name="T25" fmla="*/ 217 h 230"/>
                <a:gd name="T26" fmla="*/ 92 w 122"/>
                <a:gd name="T27" fmla="*/ 225 h 230"/>
                <a:gd name="T28" fmla="*/ 87 w 122"/>
                <a:gd name="T29" fmla="*/ 230 h 230"/>
                <a:gd name="T30" fmla="*/ 0 w 122"/>
                <a:gd name="T31"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230">
                  <a:moveTo>
                    <a:pt x="0" y="0"/>
                  </a:moveTo>
                  <a:lnTo>
                    <a:pt x="37" y="20"/>
                  </a:lnTo>
                  <a:lnTo>
                    <a:pt x="66" y="42"/>
                  </a:lnTo>
                  <a:lnTo>
                    <a:pt x="88" y="63"/>
                  </a:lnTo>
                  <a:lnTo>
                    <a:pt x="103" y="85"/>
                  </a:lnTo>
                  <a:lnTo>
                    <a:pt x="114" y="105"/>
                  </a:lnTo>
                  <a:lnTo>
                    <a:pt x="119" y="125"/>
                  </a:lnTo>
                  <a:lnTo>
                    <a:pt x="122" y="144"/>
                  </a:lnTo>
                  <a:lnTo>
                    <a:pt x="119" y="162"/>
                  </a:lnTo>
                  <a:lnTo>
                    <a:pt x="116" y="179"/>
                  </a:lnTo>
                  <a:lnTo>
                    <a:pt x="110" y="194"/>
                  </a:lnTo>
                  <a:lnTo>
                    <a:pt x="104" y="206"/>
                  </a:lnTo>
                  <a:lnTo>
                    <a:pt x="97" y="217"/>
                  </a:lnTo>
                  <a:lnTo>
                    <a:pt x="92" y="225"/>
                  </a:lnTo>
                  <a:lnTo>
                    <a:pt x="87" y="230"/>
                  </a:lnTo>
                  <a:lnTo>
                    <a:pt x="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2" name="Freeform 64"/>
            <p:cNvSpPr>
              <a:spLocks/>
            </p:cNvSpPr>
            <p:nvPr/>
          </p:nvSpPr>
          <p:spPr bwMode="auto">
            <a:xfrm>
              <a:off x="6987425" y="4123592"/>
              <a:ext cx="165161" cy="238747"/>
            </a:xfrm>
            <a:custGeom>
              <a:avLst/>
              <a:gdLst>
                <a:gd name="T0" fmla="*/ 94 w 101"/>
                <a:gd name="T1" fmla="*/ 0 h 146"/>
                <a:gd name="T2" fmla="*/ 99 w 101"/>
                <a:gd name="T3" fmla="*/ 31 h 146"/>
                <a:gd name="T4" fmla="*/ 101 w 101"/>
                <a:gd name="T5" fmla="*/ 58 h 146"/>
                <a:gd name="T6" fmla="*/ 101 w 101"/>
                <a:gd name="T7" fmla="*/ 80 h 146"/>
                <a:gd name="T8" fmla="*/ 99 w 101"/>
                <a:gd name="T9" fmla="*/ 98 h 146"/>
                <a:gd name="T10" fmla="*/ 94 w 101"/>
                <a:gd name="T11" fmla="*/ 112 h 146"/>
                <a:gd name="T12" fmla="*/ 88 w 101"/>
                <a:gd name="T13" fmla="*/ 123 h 146"/>
                <a:gd name="T14" fmla="*/ 81 w 101"/>
                <a:gd name="T15" fmla="*/ 133 h 146"/>
                <a:gd name="T16" fmla="*/ 73 w 101"/>
                <a:gd name="T17" fmla="*/ 138 h 146"/>
                <a:gd name="T18" fmla="*/ 65 w 101"/>
                <a:gd name="T19" fmla="*/ 143 h 146"/>
                <a:gd name="T20" fmla="*/ 57 w 101"/>
                <a:gd name="T21" fmla="*/ 145 h 146"/>
                <a:gd name="T22" fmla="*/ 49 w 101"/>
                <a:gd name="T23" fmla="*/ 146 h 146"/>
                <a:gd name="T24" fmla="*/ 41 w 101"/>
                <a:gd name="T25" fmla="*/ 146 h 146"/>
                <a:gd name="T26" fmla="*/ 35 w 101"/>
                <a:gd name="T27" fmla="*/ 145 h 146"/>
                <a:gd name="T28" fmla="*/ 29 w 101"/>
                <a:gd name="T29" fmla="*/ 145 h 146"/>
                <a:gd name="T30" fmla="*/ 26 w 101"/>
                <a:gd name="T31" fmla="*/ 144 h 146"/>
                <a:gd name="T32" fmla="*/ 25 w 101"/>
                <a:gd name="T33" fmla="*/ 144 h 146"/>
                <a:gd name="T34" fmla="*/ 11 w 101"/>
                <a:gd name="T35" fmla="*/ 125 h 146"/>
                <a:gd name="T36" fmla="*/ 3 w 101"/>
                <a:gd name="T37" fmla="*/ 107 h 146"/>
                <a:gd name="T38" fmla="*/ 0 w 101"/>
                <a:gd name="T39" fmla="*/ 91 h 146"/>
                <a:gd name="T40" fmla="*/ 3 w 101"/>
                <a:gd name="T41" fmla="*/ 76 h 146"/>
                <a:gd name="T42" fmla="*/ 9 w 101"/>
                <a:gd name="T43" fmla="*/ 62 h 146"/>
                <a:gd name="T44" fmla="*/ 17 w 101"/>
                <a:gd name="T45" fmla="*/ 50 h 146"/>
                <a:gd name="T46" fmla="*/ 28 w 101"/>
                <a:gd name="T47" fmla="*/ 38 h 146"/>
                <a:gd name="T48" fmla="*/ 41 w 101"/>
                <a:gd name="T49" fmla="*/ 29 h 146"/>
                <a:gd name="T50" fmla="*/ 54 w 101"/>
                <a:gd name="T51" fmla="*/ 20 h 146"/>
                <a:gd name="T52" fmla="*/ 65 w 101"/>
                <a:gd name="T53" fmla="*/ 13 h 146"/>
                <a:gd name="T54" fmla="*/ 77 w 101"/>
                <a:gd name="T55" fmla="*/ 7 h 146"/>
                <a:gd name="T56" fmla="*/ 86 w 101"/>
                <a:gd name="T57" fmla="*/ 3 h 146"/>
                <a:gd name="T58" fmla="*/ 92 w 101"/>
                <a:gd name="T59" fmla="*/ 1 h 146"/>
                <a:gd name="T60" fmla="*/ 94 w 101"/>
                <a:gd name="T6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1" h="146">
                  <a:moveTo>
                    <a:pt x="94" y="0"/>
                  </a:moveTo>
                  <a:lnTo>
                    <a:pt x="99" y="31"/>
                  </a:lnTo>
                  <a:lnTo>
                    <a:pt x="101" y="58"/>
                  </a:lnTo>
                  <a:lnTo>
                    <a:pt x="101" y="80"/>
                  </a:lnTo>
                  <a:lnTo>
                    <a:pt x="99" y="98"/>
                  </a:lnTo>
                  <a:lnTo>
                    <a:pt x="94" y="112"/>
                  </a:lnTo>
                  <a:lnTo>
                    <a:pt x="88" y="123"/>
                  </a:lnTo>
                  <a:lnTo>
                    <a:pt x="81" y="133"/>
                  </a:lnTo>
                  <a:lnTo>
                    <a:pt x="73" y="138"/>
                  </a:lnTo>
                  <a:lnTo>
                    <a:pt x="65" y="143"/>
                  </a:lnTo>
                  <a:lnTo>
                    <a:pt x="57" y="145"/>
                  </a:lnTo>
                  <a:lnTo>
                    <a:pt x="49" y="146"/>
                  </a:lnTo>
                  <a:lnTo>
                    <a:pt x="41" y="146"/>
                  </a:lnTo>
                  <a:lnTo>
                    <a:pt x="35" y="145"/>
                  </a:lnTo>
                  <a:lnTo>
                    <a:pt x="29" y="145"/>
                  </a:lnTo>
                  <a:lnTo>
                    <a:pt x="26" y="144"/>
                  </a:lnTo>
                  <a:lnTo>
                    <a:pt x="25" y="144"/>
                  </a:lnTo>
                  <a:lnTo>
                    <a:pt x="11" y="125"/>
                  </a:lnTo>
                  <a:lnTo>
                    <a:pt x="3" y="107"/>
                  </a:lnTo>
                  <a:lnTo>
                    <a:pt x="0" y="91"/>
                  </a:lnTo>
                  <a:lnTo>
                    <a:pt x="3" y="76"/>
                  </a:lnTo>
                  <a:lnTo>
                    <a:pt x="9" y="62"/>
                  </a:lnTo>
                  <a:lnTo>
                    <a:pt x="17" y="50"/>
                  </a:lnTo>
                  <a:lnTo>
                    <a:pt x="28" y="38"/>
                  </a:lnTo>
                  <a:lnTo>
                    <a:pt x="41" y="29"/>
                  </a:lnTo>
                  <a:lnTo>
                    <a:pt x="54" y="20"/>
                  </a:lnTo>
                  <a:lnTo>
                    <a:pt x="65" y="13"/>
                  </a:lnTo>
                  <a:lnTo>
                    <a:pt x="77" y="7"/>
                  </a:lnTo>
                  <a:lnTo>
                    <a:pt x="86" y="3"/>
                  </a:lnTo>
                  <a:lnTo>
                    <a:pt x="92" y="1"/>
                  </a:lnTo>
                  <a:lnTo>
                    <a:pt x="94"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3" name="Freeform 65"/>
            <p:cNvSpPr>
              <a:spLocks/>
            </p:cNvSpPr>
            <p:nvPr/>
          </p:nvSpPr>
          <p:spPr bwMode="auto">
            <a:xfrm>
              <a:off x="7033212" y="4126863"/>
              <a:ext cx="121009" cy="233842"/>
            </a:xfrm>
            <a:custGeom>
              <a:avLst/>
              <a:gdLst>
                <a:gd name="T0" fmla="*/ 66 w 74"/>
                <a:gd name="T1" fmla="*/ 0 h 143"/>
                <a:gd name="T2" fmla="*/ 72 w 74"/>
                <a:gd name="T3" fmla="*/ 31 h 143"/>
                <a:gd name="T4" fmla="*/ 74 w 74"/>
                <a:gd name="T5" fmla="*/ 59 h 143"/>
                <a:gd name="T6" fmla="*/ 73 w 74"/>
                <a:gd name="T7" fmla="*/ 81 h 143"/>
                <a:gd name="T8" fmla="*/ 71 w 74"/>
                <a:gd name="T9" fmla="*/ 98 h 143"/>
                <a:gd name="T10" fmla="*/ 66 w 74"/>
                <a:gd name="T11" fmla="*/ 112 h 143"/>
                <a:gd name="T12" fmla="*/ 60 w 74"/>
                <a:gd name="T13" fmla="*/ 124 h 143"/>
                <a:gd name="T14" fmla="*/ 52 w 74"/>
                <a:gd name="T15" fmla="*/ 132 h 143"/>
                <a:gd name="T16" fmla="*/ 44 w 74"/>
                <a:gd name="T17" fmla="*/ 138 h 143"/>
                <a:gd name="T18" fmla="*/ 36 w 74"/>
                <a:gd name="T19" fmla="*/ 141 h 143"/>
                <a:gd name="T20" fmla="*/ 28 w 74"/>
                <a:gd name="T21" fmla="*/ 142 h 143"/>
                <a:gd name="T22" fmla="*/ 19 w 74"/>
                <a:gd name="T23" fmla="*/ 143 h 143"/>
                <a:gd name="T24" fmla="*/ 12 w 74"/>
                <a:gd name="T25" fmla="*/ 143 h 143"/>
                <a:gd name="T26" fmla="*/ 5 w 74"/>
                <a:gd name="T27" fmla="*/ 142 h 143"/>
                <a:gd name="T28" fmla="*/ 0 w 74"/>
                <a:gd name="T29" fmla="*/ 142 h 143"/>
                <a:gd name="T30" fmla="*/ 66 w 74"/>
                <a:gd name="T31"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 h="143">
                  <a:moveTo>
                    <a:pt x="66" y="0"/>
                  </a:moveTo>
                  <a:lnTo>
                    <a:pt x="72" y="31"/>
                  </a:lnTo>
                  <a:lnTo>
                    <a:pt x="74" y="59"/>
                  </a:lnTo>
                  <a:lnTo>
                    <a:pt x="73" y="81"/>
                  </a:lnTo>
                  <a:lnTo>
                    <a:pt x="71" y="98"/>
                  </a:lnTo>
                  <a:lnTo>
                    <a:pt x="66" y="112"/>
                  </a:lnTo>
                  <a:lnTo>
                    <a:pt x="60" y="124"/>
                  </a:lnTo>
                  <a:lnTo>
                    <a:pt x="52" y="132"/>
                  </a:lnTo>
                  <a:lnTo>
                    <a:pt x="44" y="138"/>
                  </a:lnTo>
                  <a:lnTo>
                    <a:pt x="36" y="141"/>
                  </a:lnTo>
                  <a:lnTo>
                    <a:pt x="28" y="142"/>
                  </a:lnTo>
                  <a:lnTo>
                    <a:pt x="19" y="143"/>
                  </a:lnTo>
                  <a:lnTo>
                    <a:pt x="12" y="143"/>
                  </a:lnTo>
                  <a:lnTo>
                    <a:pt x="5" y="142"/>
                  </a:lnTo>
                  <a:lnTo>
                    <a:pt x="0" y="142"/>
                  </a:lnTo>
                  <a:lnTo>
                    <a:pt x="6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4" name="Freeform 66"/>
            <p:cNvSpPr>
              <a:spLocks/>
            </p:cNvSpPr>
            <p:nvPr/>
          </p:nvSpPr>
          <p:spPr bwMode="auto">
            <a:xfrm>
              <a:off x="6035708" y="2167830"/>
              <a:ext cx="206042" cy="322145"/>
            </a:xfrm>
            <a:custGeom>
              <a:avLst/>
              <a:gdLst>
                <a:gd name="T0" fmla="*/ 97 w 126"/>
                <a:gd name="T1" fmla="*/ 0 h 197"/>
                <a:gd name="T2" fmla="*/ 110 w 126"/>
                <a:gd name="T3" fmla="*/ 34 h 197"/>
                <a:gd name="T4" fmla="*/ 119 w 126"/>
                <a:gd name="T5" fmla="*/ 63 h 197"/>
                <a:gd name="T6" fmla="*/ 124 w 126"/>
                <a:gd name="T7" fmla="*/ 89 h 197"/>
                <a:gd name="T8" fmla="*/ 126 w 126"/>
                <a:gd name="T9" fmla="*/ 111 h 197"/>
                <a:gd name="T10" fmla="*/ 126 w 126"/>
                <a:gd name="T11" fmla="*/ 130 h 197"/>
                <a:gd name="T12" fmla="*/ 124 w 126"/>
                <a:gd name="T13" fmla="*/ 146 h 197"/>
                <a:gd name="T14" fmla="*/ 118 w 126"/>
                <a:gd name="T15" fmla="*/ 160 h 197"/>
                <a:gd name="T16" fmla="*/ 112 w 126"/>
                <a:gd name="T17" fmla="*/ 170 h 197"/>
                <a:gd name="T18" fmla="*/ 104 w 126"/>
                <a:gd name="T19" fmla="*/ 178 h 197"/>
                <a:gd name="T20" fmla="*/ 96 w 126"/>
                <a:gd name="T21" fmla="*/ 185 h 197"/>
                <a:gd name="T22" fmla="*/ 87 w 126"/>
                <a:gd name="T23" fmla="*/ 190 h 197"/>
                <a:gd name="T24" fmla="*/ 79 w 126"/>
                <a:gd name="T25" fmla="*/ 193 h 197"/>
                <a:gd name="T26" fmla="*/ 70 w 126"/>
                <a:gd name="T27" fmla="*/ 195 h 197"/>
                <a:gd name="T28" fmla="*/ 63 w 126"/>
                <a:gd name="T29" fmla="*/ 197 h 197"/>
                <a:gd name="T30" fmla="*/ 56 w 126"/>
                <a:gd name="T31" fmla="*/ 197 h 197"/>
                <a:gd name="T32" fmla="*/ 50 w 126"/>
                <a:gd name="T33" fmla="*/ 197 h 197"/>
                <a:gd name="T34" fmla="*/ 47 w 126"/>
                <a:gd name="T35" fmla="*/ 197 h 197"/>
                <a:gd name="T36" fmla="*/ 45 w 126"/>
                <a:gd name="T37" fmla="*/ 197 h 197"/>
                <a:gd name="T38" fmla="*/ 25 w 126"/>
                <a:gd name="T39" fmla="*/ 178 h 197"/>
                <a:gd name="T40" fmla="*/ 10 w 126"/>
                <a:gd name="T41" fmla="*/ 159 h 197"/>
                <a:gd name="T42" fmla="*/ 3 w 126"/>
                <a:gd name="T43" fmla="*/ 140 h 197"/>
                <a:gd name="T44" fmla="*/ 0 w 126"/>
                <a:gd name="T45" fmla="*/ 122 h 197"/>
                <a:gd name="T46" fmla="*/ 3 w 126"/>
                <a:gd name="T47" fmla="*/ 104 h 197"/>
                <a:gd name="T48" fmla="*/ 10 w 126"/>
                <a:gd name="T49" fmla="*/ 87 h 197"/>
                <a:gd name="T50" fmla="*/ 19 w 126"/>
                <a:gd name="T51" fmla="*/ 71 h 197"/>
                <a:gd name="T52" fmla="*/ 30 w 126"/>
                <a:gd name="T53" fmla="*/ 56 h 197"/>
                <a:gd name="T54" fmla="*/ 43 w 126"/>
                <a:gd name="T55" fmla="*/ 42 h 197"/>
                <a:gd name="T56" fmla="*/ 56 w 126"/>
                <a:gd name="T57" fmla="*/ 30 h 197"/>
                <a:gd name="T58" fmla="*/ 69 w 126"/>
                <a:gd name="T59" fmla="*/ 20 h 197"/>
                <a:gd name="T60" fmla="*/ 80 w 126"/>
                <a:gd name="T61" fmla="*/ 12 h 197"/>
                <a:gd name="T62" fmla="*/ 89 w 126"/>
                <a:gd name="T63" fmla="*/ 5 h 197"/>
                <a:gd name="T64" fmla="*/ 95 w 126"/>
                <a:gd name="T65" fmla="*/ 2 h 197"/>
                <a:gd name="T66" fmla="*/ 97 w 126"/>
                <a:gd name="T67"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6" h="197">
                  <a:moveTo>
                    <a:pt x="97" y="0"/>
                  </a:moveTo>
                  <a:lnTo>
                    <a:pt x="110" y="34"/>
                  </a:lnTo>
                  <a:lnTo>
                    <a:pt x="119" y="63"/>
                  </a:lnTo>
                  <a:lnTo>
                    <a:pt x="124" y="89"/>
                  </a:lnTo>
                  <a:lnTo>
                    <a:pt x="126" y="111"/>
                  </a:lnTo>
                  <a:lnTo>
                    <a:pt x="126" y="130"/>
                  </a:lnTo>
                  <a:lnTo>
                    <a:pt x="124" y="146"/>
                  </a:lnTo>
                  <a:lnTo>
                    <a:pt x="118" y="160"/>
                  </a:lnTo>
                  <a:lnTo>
                    <a:pt x="112" y="170"/>
                  </a:lnTo>
                  <a:lnTo>
                    <a:pt x="104" y="178"/>
                  </a:lnTo>
                  <a:lnTo>
                    <a:pt x="96" y="185"/>
                  </a:lnTo>
                  <a:lnTo>
                    <a:pt x="87" y="190"/>
                  </a:lnTo>
                  <a:lnTo>
                    <a:pt x="79" y="193"/>
                  </a:lnTo>
                  <a:lnTo>
                    <a:pt x="70" y="195"/>
                  </a:lnTo>
                  <a:lnTo>
                    <a:pt x="63" y="197"/>
                  </a:lnTo>
                  <a:lnTo>
                    <a:pt x="56" y="197"/>
                  </a:lnTo>
                  <a:lnTo>
                    <a:pt x="50" y="197"/>
                  </a:lnTo>
                  <a:lnTo>
                    <a:pt x="47" y="197"/>
                  </a:lnTo>
                  <a:lnTo>
                    <a:pt x="45" y="197"/>
                  </a:lnTo>
                  <a:lnTo>
                    <a:pt x="25" y="178"/>
                  </a:lnTo>
                  <a:lnTo>
                    <a:pt x="10" y="159"/>
                  </a:lnTo>
                  <a:lnTo>
                    <a:pt x="3" y="140"/>
                  </a:lnTo>
                  <a:lnTo>
                    <a:pt x="0" y="122"/>
                  </a:lnTo>
                  <a:lnTo>
                    <a:pt x="3" y="104"/>
                  </a:lnTo>
                  <a:lnTo>
                    <a:pt x="10" y="87"/>
                  </a:lnTo>
                  <a:lnTo>
                    <a:pt x="19" y="71"/>
                  </a:lnTo>
                  <a:lnTo>
                    <a:pt x="30" y="56"/>
                  </a:lnTo>
                  <a:lnTo>
                    <a:pt x="43" y="42"/>
                  </a:lnTo>
                  <a:lnTo>
                    <a:pt x="56" y="30"/>
                  </a:lnTo>
                  <a:lnTo>
                    <a:pt x="69" y="20"/>
                  </a:lnTo>
                  <a:lnTo>
                    <a:pt x="80" y="12"/>
                  </a:lnTo>
                  <a:lnTo>
                    <a:pt x="89" y="5"/>
                  </a:lnTo>
                  <a:lnTo>
                    <a:pt x="95" y="2"/>
                  </a:lnTo>
                  <a:lnTo>
                    <a:pt x="97"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5" name="Freeform 67"/>
            <p:cNvSpPr>
              <a:spLocks/>
            </p:cNvSpPr>
            <p:nvPr/>
          </p:nvSpPr>
          <p:spPr bwMode="auto">
            <a:xfrm>
              <a:off x="6115834" y="2172735"/>
              <a:ext cx="127550" cy="313969"/>
            </a:xfrm>
            <a:custGeom>
              <a:avLst/>
              <a:gdLst>
                <a:gd name="T0" fmla="*/ 50 w 78"/>
                <a:gd name="T1" fmla="*/ 0 h 192"/>
                <a:gd name="T2" fmla="*/ 62 w 78"/>
                <a:gd name="T3" fmla="*/ 33 h 192"/>
                <a:gd name="T4" fmla="*/ 71 w 78"/>
                <a:gd name="T5" fmla="*/ 63 h 192"/>
                <a:gd name="T6" fmla="*/ 76 w 78"/>
                <a:gd name="T7" fmla="*/ 89 h 192"/>
                <a:gd name="T8" fmla="*/ 78 w 78"/>
                <a:gd name="T9" fmla="*/ 111 h 192"/>
                <a:gd name="T10" fmla="*/ 78 w 78"/>
                <a:gd name="T11" fmla="*/ 129 h 192"/>
                <a:gd name="T12" fmla="*/ 75 w 78"/>
                <a:gd name="T13" fmla="*/ 145 h 192"/>
                <a:gd name="T14" fmla="*/ 70 w 78"/>
                <a:gd name="T15" fmla="*/ 158 h 192"/>
                <a:gd name="T16" fmla="*/ 63 w 78"/>
                <a:gd name="T17" fmla="*/ 167 h 192"/>
                <a:gd name="T18" fmla="*/ 55 w 78"/>
                <a:gd name="T19" fmla="*/ 175 h 192"/>
                <a:gd name="T20" fmla="*/ 47 w 78"/>
                <a:gd name="T21" fmla="*/ 181 h 192"/>
                <a:gd name="T22" fmla="*/ 38 w 78"/>
                <a:gd name="T23" fmla="*/ 186 h 192"/>
                <a:gd name="T24" fmla="*/ 29 w 78"/>
                <a:gd name="T25" fmla="*/ 189 h 192"/>
                <a:gd name="T26" fmla="*/ 21 w 78"/>
                <a:gd name="T27" fmla="*/ 190 h 192"/>
                <a:gd name="T28" fmla="*/ 13 w 78"/>
                <a:gd name="T29" fmla="*/ 191 h 192"/>
                <a:gd name="T30" fmla="*/ 6 w 78"/>
                <a:gd name="T31" fmla="*/ 192 h 192"/>
                <a:gd name="T32" fmla="*/ 0 w 78"/>
                <a:gd name="T33" fmla="*/ 192 h 192"/>
                <a:gd name="T34" fmla="*/ 50 w 78"/>
                <a:gd name="T3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192">
                  <a:moveTo>
                    <a:pt x="50" y="0"/>
                  </a:moveTo>
                  <a:lnTo>
                    <a:pt x="62" y="33"/>
                  </a:lnTo>
                  <a:lnTo>
                    <a:pt x="71" y="63"/>
                  </a:lnTo>
                  <a:lnTo>
                    <a:pt x="76" y="89"/>
                  </a:lnTo>
                  <a:lnTo>
                    <a:pt x="78" y="111"/>
                  </a:lnTo>
                  <a:lnTo>
                    <a:pt x="78" y="129"/>
                  </a:lnTo>
                  <a:lnTo>
                    <a:pt x="75" y="145"/>
                  </a:lnTo>
                  <a:lnTo>
                    <a:pt x="70" y="158"/>
                  </a:lnTo>
                  <a:lnTo>
                    <a:pt x="63" y="167"/>
                  </a:lnTo>
                  <a:lnTo>
                    <a:pt x="55" y="175"/>
                  </a:lnTo>
                  <a:lnTo>
                    <a:pt x="47" y="181"/>
                  </a:lnTo>
                  <a:lnTo>
                    <a:pt x="38" y="186"/>
                  </a:lnTo>
                  <a:lnTo>
                    <a:pt x="29" y="189"/>
                  </a:lnTo>
                  <a:lnTo>
                    <a:pt x="21" y="190"/>
                  </a:lnTo>
                  <a:lnTo>
                    <a:pt x="13" y="191"/>
                  </a:lnTo>
                  <a:lnTo>
                    <a:pt x="6" y="192"/>
                  </a:lnTo>
                  <a:lnTo>
                    <a:pt x="0" y="192"/>
                  </a:lnTo>
                  <a:lnTo>
                    <a:pt x="5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6" name="Freeform 68"/>
            <p:cNvSpPr>
              <a:spLocks/>
            </p:cNvSpPr>
            <p:nvPr/>
          </p:nvSpPr>
          <p:spPr bwMode="auto">
            <a:xfrm>
              <a:off x="4773292" y="3994407"/>
              <a:ext cx="217489" cy="134091"/>
            </a:xfrm>
            <a:custGeom>
              <a:avLst/>
              <a:gdLst>
                <a:gd name="T0" fmla="*/ 92 w 133"/>
                <a:gd name="T1" fmla="*/ 0 h 82"/>
                <a:gd name="T2" fmla="*/ 103 w 133"/>
                <a:gd name="T3" fmla="*/ 2 h 82"/>
                <a:gd name="T4" fmla="*/ 111 w 133"/>
                <a:gd name="T5" fmla="*/ 6 h 82"/>
                <a:gd name="T6" fmla="*/ 118 w 133"/>
                <a:gd name="T7" fmla="*/ 12 h 82"/>
                <a:gd name="T8" fmla="*/ 123 w 133"/>
                <a:gd name="T9" fmla="*/ 18 h 82"/>
                <a:gd name="T10" fmla="*/ 127 w 133"/>
                <a:gd name="T11" fmla="*/ 25 h 82"/>
                <a:gd name="T12" fmla="*/ 130 w 133"/>
                <a:gd name="T13" fmla="*/ 30 h 82"/>
                <a:gd name="T14" fmla="*/ 131 w 133"/>
                <a:gd name="T15" fmla="*/ 36 h 82"/>
                <a:gd name="T16" fmla="*/ 133 w 133"/>
                <a:gd name="T17" fmla="*/ 40 h 82"/>
                <a:gd name="T18" fmla="*/ 133 w 133"/>
                <a:gd name="T19" fmla="*/ 41 h 82"/>
                <a:gd name="T20" fmla="*/ 122 w 133"/>
                <a:gd name="T21" fmla="*/ 59 h 82"/>
                <a:gd name="T22" fmla="*/ 112 w 133"/>
                <a:gd name="T23" fmla="*/ 72 h 82"/>
                <a:gd name="T24" fmla="*/ 99 w 133"/>
                <a:gd name="T25" fmla="*/ 79 h 82"/>
                <a:gd name="T26" fmla="*/ 85 w 133"/>
                <a:gd name="T27" fmla="*/ 82 h 82"/>
                <a:gd name="T28" fmla="*/ 71 w 133"/>
                <a:gd name="T29" fmla="*/ 82 h 82"/>
                <a:gd name="T30" fmla="*/ 59 w 133"/>
                <a:gd name="T31" fmla="*/ 79 h 82"/>
                <a:gd name="T32" fmla="*/ 45 w 133"/>
                <a:gd name="T33" fmla="*/ 73 h 82"/>
                <a:gd name="T34" fmla="*/ 33 w 133"/>
                <a:gd name="T35" fmla="*/ 66 h 82"/>
                <a:gd name="T36" fmla="*/ 22 w 133"/>
                <a:gd name="T37" fmla="*/ 59 h 82"/>
                <a:gd name="T38" fmla="*/ 12 w 133"/>
                <a:gd name="T39" fmla="*/ 52 h 82"/>
                <a:gd name="T40" fmla="*/ 6 w 133"/>
                <a:gd name="T41" fmla="*/ 47 h 82"/>
                <a:gd name="T42" fmla="*/ 1 w 133"/>
                <a:gd name="T43" fmla="*/ 42 h 82"/>
                <a:gd name="T44" fmla="*/ 0 w 133"/>
                <a:gd name="T45" fmla="*/ 41 h 82"/>
                <a:gd name="T46" fmla="*/ 24 w 133"/>
                <a:gd name="T47" fmla="*/ 24 h 82"/>
                <a:gd name="T48" fmla="*/ 45 w 133"/>
                <a:gd name="T49" fmla="*/ 12 h 82"/>
                <a:gd name="T50" fmla="*/ 63 w 133"/>
                <a:gd name="T51" fmla="*/ 4 h 82"/>
                <a:gd name="T52" fmla="*/ 78 w 133"/>
                <a:gd name="T53" fmla="*/ 0 h 82"/>
                <a:gd name="T54" fmla="*/ 92 w 133"/>
                <a:gd name="T55"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3" h="82">
                  <a:moveTo>
                    <a:pt x="92" y="0"/>
                  </a:moveTo>
                  <a:lnTo>
                    <a:pt x="103" y="2"/>
                  </a:lnTo>
                  <a:lnTo>
                    <a:pt x="111" y="6"/>
                  </a:lnTo>
                  <a:lnTo>
                    <a:pt x="118" y="12"/>
                  </a:lnTo>
                  <a:lnTo>
                    <a:pt x="123" y="18"/>
                  </a:lnTo>
                  <a:lnTo>
                    <a:pt x="127" y="25"/>
                  </a:lnTo>
                  <a:lnTo>
                    <a:pt x="130" y="30"/>
                  </a:lnTo>
                  <a:lnTo>
                    <a:pt x="131" y="36"/>
                  </a:lnTo>
                  <a:lnTo>
                    <a:pt x="133" y="40"/>
                  </a:lnTo>
                  <a:lnTo>
                    <a:pt x="133" y="41"/>
                  </a:lnTo>
                  <a:lnTo>
                    <a:pt x="122" y="59"/>
                  </a:lnTo>
                  <a:lnTo>
                    <a:pt x="112" y="72"/>
                  </a:lnTo>
                  <a:lnTo>
                    <a:pt x="99" y="79"/>
                  </a:lnTo>
                  <a:lnTo>
                    <a:pt x="85" y="82"/>
                  </a:lnTo>
                  <a:lnTo>
                    <a:pt x="71" y="82"/>
                  </a:lnTo>
                  <a:lnTo>
                    <a:pt x="59" y="79"/>
                  </a:lnTo>
                  <a:lnTo>
                    <a:pt x="45" y="73"/>
                  </a:lnTo>
                  <a:lnTo>
                    <a:pt x="33" y="66"/>
                  </a:lnTo>
                  <a:lnTo>
                    <a:pt x="22" y="59"/>
                  </a:lnTo>
                  <a:lnTo>
                    <a:pt x="12" y="52"/>
                  </a:lnTo>
                  <a:lnTo>
                    <a:pt x="6" y="47"/>
                  </a:lnTo>
                  <a:lnTo>
                    <a:pt x="1" y="42"/>
                  </a:lnTo>
                  <a:lnTo>
                    <a:pt x="0" y="41"/>
                  </a:lnTo>
                  <a:lnTo>
                    <a:pt x="24" y="24"/>
                  </a:lnTo>
                  <a:lnTo>
                    <a:pt x="45" y="12"/>
                  </a:lnTo>
                  <a:lnTo>
                    <a:pt x="63" y="4"/>
                  </a:lnTo>
                  <a:lnTo>
                    <a:pt x="78" y="0"/>
                  </a:lnTo>
                  <a:lnTo>
                    <a:pt x="92"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7" name="Freeform 69"/>
            <p:cNvSpPr>
              <a:spLocks/>
            </p:cNvSpPr>
            <p:nvPr/>
          </p:nvSpPr>
          <p:spPr bwMode="auto">
            <a:xfrm>
              <a:off x="4774927" y="3992772"/>
              <a:ext cx="212583" cy="67046"/>
            </a:xfrm>
            <a:custGeom>
              <a:avLst/>
              <a:gdLst>
                <a:gd name="T0" fmla="*/ 89 w 130"/>
                <a:gd name="T1" fmla="*/ 0 h 41"/>
                <a:gd name="T2" fmla="*/ 99 w 130"/>
                <a:gd name="T3" fmla="*/ 1 h 41"/>
                <a:gd name="T4" fmla="*/ 107 w 130"/>
                <a:gd name="T5" fmla="*/ 6 h 41"/>
                <a:gd name="T6" fmla="*/ 114 w 130"/>
                <a:gd name="T7" fmla="*/ 11 h 41"/>
                <a:gd name="T8" fmla="*/ 120 w 130"/>
                <a:gd name="T9" fmla="*/ 16 h 41"/>
                <a:gd name="T10" fmla="*/ 123 w 130"/>
                <a:gd name="T11" fmla="*/ 23 h 41"/>
                <a:gd name="T12" fmla="*/ 127 w 130"/>
                <a:gd name="T13" fmla="*/ 29 h 41"/>
                <a:gd name="T14" fmla="*/ 129 w 130"/>
                <a:gd name="T15" fmla="*/ 35 h 41"/>
                <a:gd name="T16" fmla="*/ 130 w 130"/>
                <a:gd name="T17" fmla="*/ 40 h 41"/>
                <a:gd name="T18" fmla="*/ 0 w 130"/>
                <a:gd name="T19" fmla="*/ 41 h 41"/>
                <a:gd name="T20" fmla="*/ 23 w 130"/>
                <a:gd name="T21" fmla="*/ 25 h 41"/>
                <a:gd name="T22" fmla="*/ 44 w 130"/>
                <a:gd name="T23" fmla="*/ 12 h 41"/>
                <a:gd name="T24" fmla="*/ 61 w 130"/>
                <a:gd name="T25" fmla="*/ 5 h 41"/>
                <a:gd name="T26" fmla="*/ 76 w 130"/>
                <a:gd name="T27" fmla="*/ 1 h 41"/>
                <a:gd name="T28" fmla="*/ 89 w 130"/>
                <a:gd name="T2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41">
                  <a:moveTo>
                    <a:pt x="89" y="0"/>
                  </a:moveTo>
                  <a:lnTo>
                    <a:pt x="99" y="1"/>
                  </a:lnTo>
                  <a:lnTo>
                    <a:pt x="107" y="6"/>
                  </a:lnTo>
                  <a:lnTo>
                    <a:pt x="114" y="11"/>
                  </a:lnTo>
                  <a:lnTo>
                    <a:pt x="120" y="16"/>
                  </a:lnTo>
                  <a:lnTo>
                    <a:pt x="123" y="23"/>
                  </a:lnTo>
                  <a:lnTo>
                    <a:pt x="127" y="29"/>
                  </a:lnTo>
                  <a:lnTo>
                    <a:pt x="129" y="35"/>
                  </a:lnTo>
                  <a:lnTo>
                    <a:pt x="130" y="40"/>
                  </a:lnTo>
                  <a:lnTo>
                    <a:pt x="0" y="41"/>
                  </a:lnTo>
                  <a:lnTo>
                    <a:pt x="23" y="25"/>
                  </a:lnTo>
                  <a:lnTo>
                    <a:pt x="44" y="12"/>
                  </a:lnTo>
                  <a:lnTo>
                    <a:pt x="61" y="5"/>
                  </a:lnTo>
                  <a:lnTo>
                    <a:pt x="76" y="1"/>
                  </a:lnTo>
                  <a:lnTo>
                    <a:pt x="89"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8" name="Freeform 70"/>
            <p:cNvSpPr>
              <a:spLocks/>
            </p:cNvSpPr>
            <p:nvPr/>
          </p:nvSpPr>
          <p:spPr bwMode="auto">
            <a:xfrm>
              <a:off x="6869687" y="3304330"/>
              <a:ext cx="209312" cy="135726"/>
            </a:xfrm>
            <a:custGeom>
              <a:avLst/>
              <a:gdLst>
                <a:gd name="T0" fmla="*/ 46 w 128"/>
                <a:gd name="T1" fmla="*/ 0 h 83"/>
                <a:gd name="T2" fmla="*/ 61 w 128"/>
                <a:gd name="T3" fmla="*/ 2 h 83"/>
                <a:gd name="T4" fmla="*/ 75 w 128"/>
                <a:gd name="T5" fmla="*/ 8 h 83"/>
                <a:gd name="T6" fmla="*/ 87 w 128"/>
                <a:gd name="T7" fmla="*/ 16 h 83"/>
                <a:gd name="T8" fmla="*/ 98 w 128"/>
                <a:gd name="T9" fmla="*/ 27 h 83"/>
                <a:gd name="T10" fmla="*/ 108 w 128"/>
                <a:gd name="T11" fmla="*/ 37 h 83"/>
                <a:gd name="T12" fmla="*/ 116 w 128"/>
                <a:gd name="T13" fmla="*/ 47 h 83"/>
                <a:gd name="T14" fmla="*/ 122 w 128"/>
                <a:gd name="T15" fmla="*/ 57 h 83"/>
                <a:gd name="T16" fmla="*/ 127 w 128"/>
                <a:gd name="T17" fmla="*/ 62 h 83"/>
                <a:gd name="T18" fmla="*/ 128 w 128"/>
                <a:gd name="T19" fmla="*/ 65 h 83"/>
                <a:gd name="T20" fmla="*/ 100 w 128"/>
                <a:gd name="T21" fmla="*/ 75 h 83"/>
                <a:gd name="T22" fmla="*/ 76 w 128"/>
                <a:gd name="T23" fmla="*/ 81 h 83"/>
                <a:gd name="T24" fmla="*/ 57 w 128"/>
                <a:gd name="T25" fmla="*/ 83 h 83"/>
                <a:gd name="T26" fmla="*/ 41 w 128"/>
                <a:gd name="T27" fmla="*/ 82 h 83"/>
                <a:gd name="T28" fmla="*/ 29 w 128"/>
                <a:gd name="T29" fmla="*/ 80 h 83"/>
                <a:gd name="T30" fmla="*/ 18 w 128"/>
                <a:gd name="T31" fmla="*/ 74 h 83"/>
                <a:gd name="T32" fmla="*/ 11 w 128"/>
                <a:gd name="T33" fmla="*/ 68 h 83"/>
                <a:gd name="T34" fmla="*/ 5 w 128"/>
                <a:gd name="T35" fmla="*/ 61 h 83"/>
                <a:gd name="T36" fmla="*/ 2 w 128"/>
                <a:gd name="T37" fmla="*/ 53 h 83"/>
                <a:gd name="T38" fmla="*/ 1 w 128"/>
                <a:gd name="T39" fmla="*/ 46 h 83"/>
                <a:gd name="T40" fmla="*/ 0 w 128"/>
                <a:gd name="T41" fmla="*/ 39 h 83"/>
                <a:gd name="T42" fmla="*/ 0 w 128"/>
                <a:gd name="T43" fmla="*/ 35 h 83"/>
                <a:gd name="T44" fmla="*/ 0 w 128"/>
                <a:gd name="T45" fmla="*/ 31 h 83"/>
                <a:gd name="T46" fmla="*/ 0 w 128"/>
                <a:gd name="T47" fmla="*/ 29 h 83"/>
                <a:gd name="T48" fmla="*/ 15 w 128"/>
                <a:gd name="T49" fmla="*/ 13 h 83"/>
                <a:gd name="T50" fmla="*/ 31 w 128"/>
                <a:gd name="T51" fmla="*/ 4 h 83"/>
                <a:gd name="T52" fmla="*/ 46 w 128"/>
                <a:gd name="T5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83">
                  <a:moveTo>
                    <a:pt x="46" y="0"/>
                  </a:moveTo>
                  <a:lnTo>
                    <a:pt x="61" y="2"/>
                  </a:lnTo>
                  <a:lnTo>
                    <a:pt x="75" y="8"/>
                  </a:lnTo>
                  <a:lnTo>
                    <a:pt x="87" y="16"/>
                  </a:lnTo>
                  <a:lnTo>
                    <a:pt x="98" y="27"/>
                  </a:lnTo>
                  <a:lnTo>
                    <a:pt x="108" y="37"/>
                  </a:lnTo>
                  <a:lnTo>
                    <a:pt x="116" y="47"/>
                  </a:lnTo>
                  <a:lnTo>
                    <a:pt x="122" y="57"/>
                  </a:lnTo>
                  <a:lnTo>
                    <a:pt x="127" y="62"/>
                  </a:lnTo>
                  <a:lnTo>
                    <a:pt x="128" y="65"/>
                  </a:lnTo>
                  <a:lnTo>
                    <a:pt x="100" y="75"/>
                  </a:lnTo>
                  <a:lnTo>
                    <a:pt x="76" y="81"/>
                  </a:lnTo>
                  <a:lnTo>
                    <a:pt x="57" y="83"/>
                  </a:lnTo>
                  <a:lnTo>
                    <a:pt x="41" y="82"/>
                  </a:lnTo>
                  <a:lnTo>
                    <a:pt x="29" y="80"/>
                  </a:lnTo>
                  <a:lnTo>
                    <a:pt x="18" y="74"/>
                  </a:lnTo>
                  <a:lnTo>
                    <a:pt x="11" y="68"/>
                  </a:lnTo>
                  <a:lnTo>
                    <a:pt x="5" y="61"/>
                  </a:lnTo>
                  <a:lnTo>
                    <a:pt x="2" y="53"/>
                  </a:lnTo>
                  <a:lnTo>
                    <a:pt x="1" y="46"/>
                  </a:lnTo>
                  <a:lnTo>
                    <a:pt x="0" y="39"/>
                  </a:lnTo>
                  <a:lnTo>
                    <a:pt x="0" y="35"/>
                  </a:lnTo>
                  <a:lnTo>
                    <a:pt x="0" y="31"/>
                  </a:lnTo>
                  <a:lnTo>
                    <a:pt x="0" y="29"/>
                  </a:lnTo>
                  <a:lnTo>
                    <a:pt x="15" y="13"/>
                  </a:lnTo>
                  <a:lnTo>
                    <a:pt x="31" y="4"/>
                  </a:lnTo>
                  <a:lnTo>
                    <a:pt x="4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9" name="Freeform 71"/>
            <p:cNvSpPr>
              <a:spLocks/>
            </p:cNvSpPr>
            <p:nvPr/>
          </p:nvSpPr>
          <p:spPr bwMode="auto">
            <a:xfrm>
              <a:off x="6869687" y="3356658"/>
              <a:ext cx="207678" cy="83398"/>
            </a:xfrm>
            <a:custGeom>
              <a:avLst/>
              <a:gdLst>
                <a:gd name="T0" fmla="*/ 0 w 127"/>
                <a:gd name="T1" fmla="*/ 0 h 51"/>
                <a:gd name="T2" fmla="*/ 127 w 127"/>
                <a:gd name="T3" fmla="*/ 33 h 51"/>
                <a:gd name="T4" fmla="*/ 99 w 127"/>
                <a:gd name="T5" fmla="*/ 43 h 51"/>
                <a:gd name="T6" fmla="*/ 76 w 127"/>
                <a:gd name="T7" fmla="*/ 49 h 51"/>
                <a:gd name="T8" fmla="*/ 57 w 127"/>
                <a:gd name="T9" fmla="*/ 51 h 51"/>
                <a:gd name="T10" fmla="*/ 42 w 127"/>
                <a:gd name="T11" fmla="*/ 51 h 51"/>
                <a:gd name="T12" fmla="*/ 30 w 127"/>
                <a:gd name="T13" fmla="*/ 49 h 51"/>
                <a:gd name="T14" fmla="*/ 20 w 127"/>
                <a:gd name="T15" fmla="*/ 44 h 51"/>
                <a:gd name="T16" fmla="*/ 14 w 127"/>
                <a:gd name="T17" fmla="*/ 39 h 51"/>
                <a:gd name="T18" fmla="*/ 8 w 127"/>
                <a:gd name="T19" fmla="*/ 32 h 51"/>
                <a:gd name="T20" fmla="*/ 4 w 127"/>
                <a:gd name="T21" fmla="*/ 25 h 51"/>
                <a:gd name="T22" fmla="*/ 2 w 127"/>
                <a:gd name="T23" fmla="*/ 17 h 51"/>
                <a:gd name="T24" fmla="*/ 1 w 127"/>
                <a:gd name="T25" fmla="*/ 11 h 51"/>
                <a:gd name="T26" fmla="*/ 1 w 127"/>
                <a:gd name="T27" fmla="*/ 4 h 51"/>
                <a:gd name="T28" fmla="*/ 0 w 127"/>
                <a:gd name="T2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51">
                  <a:moveTo>
                    <a:pt x="0" y="0"/>
                  </a:moveTo>
                  <a:lnTo>
                    <a:pt x="127" y="33"/>
                  </a:lnTo>
                  <a:lnTo>
                    <a:pt x="99" y="43"/>
                  </a:lnTo>
                  <a:lnTo>
                    <a:pt x="76" y="49"/>
                  </a:lnTo>
                  <a:lnTo>
                    <a:pt x="57" y="51"/>
                  </a:lnTo>
                  <a:lnTo>
                    <a:pt x="42" y="51"/>
                  </a:lnTo>
                  <a:lnTo>
                    <a:pt x="30" y="49"/>
                  </a:lnTo>
                  <a:lnTo>
                    <a:pt x="20" y="44"/>
                  </a:lnTo>
                  <a:lnTo>
                    <a:pt x="14" y="39"/>
                  </a:lnTo>
                  <a:lnTo>
                    <a:pt x="8" y="32"/>
                  </a:lnTo>
                  <a:lnTo>
                    <a:pt x="4" y="25"/>
                  </a:lnTo>
                  <a:lnTo>
                    <a:pt x="2" y="17"/>
                  </a:lnTo>
                  <a:lnTo>
                    <a:pt x="1" y="11"/>
                  </a:lnTo>
                  <a:lnTo>
                    <a:pt x="1" y="4"/>
                  </a:lnTo>
                  <a:lnTo>
                    <a:pt x="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30" name="Freeform 72"/>
            <p:cNvSpPr>
              <a:spLocks/>
            </p:cNvSpPr>
            <p:nvPr/>
          </p:nvSpPr>
          <p:spPr bwMode="auto">
            <a:xfrm>
              <a:off x="6128916" y="2560291"/>
              <a:ext cx="340133" cy="328686"/>
            </a:xfrm>
            <a:custGeom>
              <a:avLst/>
              <a:gdLst>
                <a:gd name="T0" fmla="*/ 208 w 208"/>
                <a:gd name="T1" fmla="*/ 0 h 201"/>
                <a:gd name="T2" fmla="*/ 201 w 208"/>
                <a:gd name="T3" fmla="*/ 42 h 201"/>
                <a:gd name="T4" fmla="*/ 192 w 208"/>
                <a:gd name="T5" fmla="*/ 77 h 201"/>
                <a:gd name="T6" fmla="*/ 180 w 208"/>
                <a:gd name="T7" fmla="*/ 107 h 201"/>
                <a:gd name="T8" fmla="*/ 167 w 208"/>
                <a:gd name="T9" fmla="*/ 131 h 201"/>
                <a:gd name="T10" fmla="*/ 152 w 208"/>
                <a:gd name="T11" fmla="*/ 150 h 201"/>
                <a:gd name="T12" fmla="*/ 137 w 208"/>
                <a:gd name="T13" fmla="*/ 167 h 201"/>
                <a:gd name="T14" fmla="*/ 121 w 208"/>
                <a:gd name="T15" fmla="*/ 179 h 201"/>
                <a:gd name="T16" fmla="*/ 105 w 208"/>
                <a:gd name="T17" fmla="*/ 189 h 201"/>
                <a:gd name="T18" fmla="*/ 90 w 208"/>
                <a:gd name="T19" fmla="*/ 195 h 201"/>
                <a:gd name="T20" fmla="*/ 74 w 208"/>
                <a:gd name="T21" fmla="*/ 199 h 201"/>
                <a:gd name="T22" fmla="*/ 60 w 208"/>
                <a:gd name="T23" fmla="*/ 201 h 201"/>
                <a:gd name="T24" fmla="*/ 46 w 208"/>
                <a:gd name="T25" fmla="*/ 201 h 201"/>
                <a:gd name="T26" fmla="*/ 35 w 208"/>
                <a:gd name="T27" fmla="*/ 201 h 201"/>
                <a:gd name="T28" fmla="*/ 24 w 208"/>
                <a:gd name="T29" fmla="*/ 200 h 201"/>
                <a:gd name="T30" fmla="*/ 17 w 208"/>
                <a:gd name="T31" fmla="*/ 199 h 201"/>
                <a:gd name="T32" fmla="*/ 13 w 208"/>
                <a:gd name="T33" fmla="*/ 198 h 201"/>
                <a:gd name="T34" fmla="*/ 10 w 208"/>
                <a:gd name="T35" fmla="*/ 197 h 201"/>
                <a:gd name="T36" fmla="*/ 2 w 208"/>
                <a:gd name="T37" fmla="*/ 172 h 201"/>
                <a:gd name="T38" fmla="*/ 0 w 208"/>
                <a:gd name="T39" fmla="*/ 149 h 201"/>
                <a:gd name="T40" fmla="*/ 1 w 208"/>
                <a:gd name="T41" fmla="*/ 129 h 201"/>
                <a:gd name="T42" fmla="*/ 8 w 208"/>
                <a:gd name="T43" fmla="*/ 110 h 201"/>
                <a:gd name="T44" fmla="*/ 18 w 208"/>
                <a:gd name="T45" fmla="*/ 93 h 201"/>
                <a:gd name="T46" fmla="*/ 31 w 208"/>
                <a:gd name="T47" fmla="*/ 77 h 201"/>
                <a:gd name="T48" fmla="*/ 47 w 208"/>
                <a:gd name="T49" fmla="*/ 64 h 201"/>
                <a:gd name="T50" fmla="*/ 65 w 208"/>
                <a:gd name="T51" fmla="*/ 51 h 201"/>
                <a:gd name="T52" fmla="*/ 83 w 208"/>
                <a:gd name="T53" fmla="*/ 41 h 201"/>
                <a:gd name="T54" fmla="*/ 103 w 208"/>
                <a:gd name="T55" fmla="*/ 32 h 201"/>
                <a:gd name="T56" fmla="*/ 122 w 208"/>
                <a:gd name="T57" fmla="*/ 24 h 201"/>
                <a:gd name="T58" fmla="*/ 141 w 208"/>
                <a:gd name="T59" fmla="*/ 17 h 201"/>
                <a:gd name="T60" fmla="*/ 158 w 208"/>
                <a:gd name="T61" fmla="*/ 12 h 201"/>
                <a:gd name="T62" fmla="*/ 174 w 208"/>
                <a:gd name="T63" fmla="*/ 7 h 201"/>
                <a:gd name="T64" fmla="*/ 188 w 208"/>
                <a:gd name="T65" fmla="*/ 4 h 201"/>
                <a:gd name="T66" fmla="*/ 199 w 208"/>
                <a:gd name="T67" fmla="*/ 3 h 201"/>
                <a:gd name="T68" fmla="*/ 206 w 208"/>
                <a:gd name="T69" fmla="*/ 0 h 201"/>
                <a:gd name="T70" fmla="*/ 208 w 208"/>
                <a:gd name="T71"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8" h="201">
                  <a:moveTo>
                    <a:pt x="208" y="0"/>
                  </a:moveTo>
                  <a:lnTo>
                    <a:pt x="201" y="42"/>
                  </a:lnTo>
                  <a:lnTo>
                    <a:pt x="192" y="77"/>
                  </a:lnTo>
                  <a:lnTo>
                    <a:pt x="180" y="107"/>
                  </a:lnTo>
                  <a:lnTo>
                    <a:pt x="167" y="131"/>
                  </a:lnTo>
                  <a:lnTo>
                    <a:pt x="152" y="150"/>
                  </a:lnTo>
                  <a:lnTo>
                    <a:pt x="137" y="167"/>
                  </a:lnTo>
                  <a:lnTo>
                    <a:pt x="121" y="179"/>
                  </a:lnTo>
                  <a:lnTo>
                    <a:pt x="105" y="189"/>
                  </a:lnTo>
                  <a:lnTo>
                    <a:pt x="90" y="195"/>
                  </a:lnTo>
                  <a:lnTo>
                    <a:pt x="74" y="199"/>
                  </a:lnTo>
                  <a:lnTo>
                    <a:pt x="60" y="201"/>
                  </a:lnTo>
                  <a:lnTo>
                    <a:pt x="46" y="201"/>
                  </a:lnTo>
                  <a:lnTo>
                    <a:pt x="35" y="201"/>
                  </a:lnTo>
                  <a:lnTo>
                    <a:pt x="24" y="200"/>
                  </a:lnTo>
                  <a:lnTo>
                    <a:pt x="17" y="199"/>
                  </a:lnTo>
                  <a:lnTo>
                    <a:pt x="13" y="198"/>
                  </a:lnTo>
                  <a:lnTo>
                    <a:pt x="10" y="197"/>
                  </a:lnTo>
                  <a:lnTo>
                    <a:pt x="2" y="172"/>
                  </a:lnTo>
                  <a:lnTo>
                    <a:pt x="0" y="149"/>
                  </a:lnTo>
                  <a:lnTo>
                    <a:pt x="1" y="129"/>
                  </a:lnTo>
                  <a:lnTo>
                    <a:pt x="8" y="110"/>
                  </a:lnTo>
                  <a:lnTo>
                    <a:pt x="18" y="93"/>
                  </a:lnTo>
                  <a:lnTo>
                    <a:pt x="31" y="77"/>
                  </a:lnTo>
                  <a:lnTo>
                    <a:pt x="47" y="64"/>
                  </a:lnTo>
                  <a:lnTo>
                    <a:pt x="65" y="51"/>
                  </a:lnTo>
                  <a:lnTo>
                    <a:pt x="83" y="41"/>
                  </a:lnTo>
                  <a:lnTo>
                    <a:pt x="103" y="32"/>
                  </a:lnTo>
                  <a:lnTo>
                    <a:pt x="122" y="24"/>
                  </a:lnTo>
                  <a:lnTo>
                    <a:pt x="141" y="17"/>
                  </a:lnTo>
                  <a:lnTo>
                    <a:pt x="158" y="12"/>
                  </a:lnTo>
                  <a:lnTo>
                    <a:pt x="174" y="7"/>
                  </a:lnTo>
                  <a:lnTo>
                    <a:pt x="188" y="4"/>
                  </a:lnTo>
                  <a:lnTo>
                    <a:pt x="199" y="3"/>
                  </a:lnTo>
                  <a:lnTo>
                    <a:pt x="206" y="0"/>
                  </a:lnTo>
                  <a:lnTo>
                    <a:pt x="208"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31" name="Freeform 73"/>
            <p:cNvSpPr>
              <a:spLocks/>
            </p:cNvSpPr>
            <p:nvPr/>
          </p:nvSpPr>
          <p:spPr bwMode="auto">
            <a:xfrm>
              <a:off x="6153446" y="2566832"/>
              <a:ext cx="313969" cy="327051"/>
            </a:xfrm>
            <a:custGeom>
              <a:avLst/>
              <a:gdLst>
                <a:gd name="T0" fmla="*/ 192 w 192"/>
                <a:gd name="T1" fmla="*/ 0 h 200"/>
                <a:gd name="T2" fmla="*/ 185 w 192"/>
                <a:gd name="T3" fmla="*/ 39 h 200"/>
                <a:gd name="T4" fmla="*/ 177 w 192"/>
                <a:gd name="T5" fmla="*/ 73 h 200"/>
                <a:gd name="T6" fmla="*/ 165 w 192"/>
                <a:gd name="T7" fmla="*/ 101 h 200"/>
                <a:gd name="T8" fmla="*/ 154 w 192"/>
                <a:gd name="T9" fmla="*/ 126 h 200"/>
                <a:gd name="T10" fmla="*/ 140 w 192"/>
                <a:gd name="T11" fmla="*/ 146 h 200"/>
                <a:gd name="T12" fmla="*/ 125 w 192"/>
                <a:gd name="T13" fmla="*/ 163 h 200"/>
                <a:gd name="T14" fmla="*/ 110 w 192"/>
                <a:gd name="T15" fmla="*/ 175 h 200"/>
                <a:gd name="T16" fmla="*/ 95 w 192"/>
                <a:gd name="T17" fmla="*/ 185 h 200"/>
                <a:gd name="T18" fmla="*/ 79 w 192"/>
                <a:gd name="T19" fmla="*/ 191 h 200"/>
                <a:gd name="T20" fmla="*/ 63 w 192"/>
                <a:gd name="T21" fmla="*/ 196 h 200"/>
                <a:gd name="T22" fmla="*/ 50 w 192"/>
                <a:gd name="T23" fmla="*/ 198 h 200"/>
                <a:gd name="T24" fmla="*/ 36 w 192"/>
                <a:gd name="T25" fmla="*/ 200 h 200"/>
                <a:gd name="T26" fmla="*/ 24 w 192"/>
                <a:gd name="T27" fmla="*/ 200 h 200"/>
                <a:gd name="T28" fmla="*/ 14 w 192"/>
                <a:gd name="T29" fmla="*/ 198 h 200"/>
                <a:gd name="T30" fmla="*/ 6 w 192"/>
                <a:gd name="T31" fmla="*/ 196 h 200"/>
                <a:gd name="T32" fmla="*/ 0 w 192"/>
                <a:gd name="T33" fmla="*/ 195 h 200"/>
                <a:gd name="T34" fmla="*/ 192 w 192"/>
                <a:gd name="T35"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200">
                  <a:moveTo>
                    <a:pt x="192" y="0"/>
                  </a:moveTo>
                  <a:lnTo>
                    <a:pt x="185" y="39"/>
                  </a:lnTo>
                  <a:lnTo>
                    <a:pt x="177" y="73"/>
                  </a:lnTo>
                  <a:lnTo>
                    <a:pt x="165" y="101"/>
                  </a:lnTo>
                  <a:lnTo>
                    <a:pt x="154" y="126"/>
                  </a:lnTo>
                  <a:lnTo>
                    <a:pt x="140" y="146"/>
                  </a:lnTo>
                  <a:lnTo>
                    <a:pt x="125" y="163"/>
                  </a:lnTo>
                  <a:lnTo>
                    <a:pt x="110" y="175"/>
                  </a:lnTo>
                  <a:lnTo>
                    <a:pt x="95" y="185"/>
                  </a:lnTo>
                  <a:lnTo>
                    <a:pt x="79" y="191"/>
                  </a:lnTo>
                  <a:lnTo>
                    <a:pt x="63" y="196"/>
                  </a:lnTo>
                  <a:lnTo>
                    <a:pt x="50" y="198"/>
                  </a:lnTo>
                  <a:lnTo>
                    <a:pt x="36" y="200"/>
                  </a:lnTo>
                  <a:lnTo>
                    <a:pt x="24" y="200"/>
                  </a:lnTo>
                  <a:lnTo>
                    <a:pt x="14" y="198"/>
                  </a:lnTo>
                  <a:lnTo>
                    <a:pt x="6" y="196"/>
                  </a:lnTo>
                  <a:lnTo>
                    <a:pt x="0" y="195"/>
                  </a:lnTo>
                  <a:lnTo>
                    <a:pt x="192"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32" name="Freeform 74"/>
            <p:cNvSpPr>
              <a:spLocks/>
            </p:cNvSpPr>
            <p:nvPr/>
          </p:nvSpPr>
          <p:spPr bwMode="auto">
            <a:xfrm>
              <a:off x="6639115" y="4076169"/>
              <a:ext cx="232206" cy="451330"/>
            </a:xfrm>
            <a:custGeom>
              <a:avLst/>
              <a:gdLst>
                <a:gd name="T0" fmla="*/ 91 w 142"/>
                <a:gd name="T1" fmla="*/ 0 h 276"/>
                <a:gd name="T2" fmla="*/ 111 w 142"/>
                <a:gd name="T3" fmla="*/ 35 h 276"/>
                <a:gd name="T4" fmla="*/ 125 w 142"/>
                <a:gd name="T5" fmla="*/ 66 h 276"/>
                <a:gd name="T6" fmla="*/ 134 w 142"/>
                <a:gd name="T7" fmla="*/ 95 h 276"/>
                <a:gd name="T8" fmla="*/ 140 w 142"/>
                <a:gd name="T9" fmla="*/ 121 h 276"/>
                <a:gd name="T10" fmla="*/ 142 w 142"/>
                <a:gd name="T11" fmla="*/ 145 h 276"/>
                <a:gd name="T12" fmla="*/ 141 w 142"/>
                <a:gd name="T13" fmla="*/ 166 h 276"/>
                <a:gd name="T14" fmla="*/ 137 w 142"/>
                <a:gd name="T15" fmla="*/ 186 h 276"/>
                <a:gd name="T16" fmla="*/ 130 w 142"/>
                <a:gd name="T17" fmla="*/ 203 h 276"/>
                <a:gd name="T18" fmla="*/ 123 w 142"/>
                <a:gd name="T19" fmla="*/ 218 h 276"/>
                <a:gd name="T20" fmla="*/ 115 w 142"/>
                <a:gd name="T21" fmla="*/ 231 h 276"/>
                <a:gd name="T22" fmla="*/ 105 w 142"/>
                <a:gd name="T23" fmla="*/ 242 h 276"/>
                <a:gd name="T24" fmla="*/ 96 w 142"/>
                <a:gd name="T25" fmla="*/ 252 h 276"/>
                <a:gd name="T26" fmla="*/ 86 w 142"/>
                <a:gd name="T27" fmla="*/ 260 h 276"/>
                <a:gd name="T28" fmla="*/ 77 w 142"/>
                <a:gd name="T29" fmla="*/ 265 h 276"/>
                <a:gd name="T30" fmla="*/ 70 w 142"/>
                <a:gd name="T31" fmla="*/ 270 h 276"/>
                <a:gd name="T32" fmla="*/ 63 w 142"/>
                <a:gd name="T33" fmla="*/ 274 h 276"/>
                <a:gd name="T34" fmla="*/ 60 w 142"/>
                <a:gd name="T35" fmla="*/ 275 h 276"/>
                <a:gd name="T36" fmla="*/ 59 w 142"/>
                <a:gd name="T37" fmla="*/ 276 h 276"/>
                <a:gd name="T38" fmla="*/ 37 w 142"/>
                <a:gd name="T39" fmla="*/ 261 h 276"/>
                <a:gd name="T40" fmla="*/ 19 w 142"/>
                <a:gd name="T41" fmla="*/ 246 h 276"/>
                <a:gd name="T42" fmla="*/ 9 w 142"/>
                <a:gd name="T43" fmla="*/ 227 h 276"/>
                <a:gd name="T44" fmla="*/ 2 w 142"/>
                <a:gd name="T45" fmla="*/ 209 h 276"/>
                <a:gd name="T46" fmla="*/ 0 w 142"/>
                <a:gd name="T47" fmla="*/ 189 h 276"/>
                <a:gd name="T48" fmla="*/ 0 w 142"/>
                <a:gd name="T49" fmla="*/ 169 h 276"/>
                <a:gd name="T50" fmla="*/ 4 w 142"/>
                <a:gd name="T51" fmla="*/ 149 h 276"/>
                <a:gd name="T52" fmla="*/ 10 w 142"/>
                <a:gd name="T53" fmla="*/ 128 h 276"/>
                <a:gd name="T54" fmla="*/ 18 w 142"/>
                <a:gd name="T55" fmla="*/ 109 h 276"/>
                <a:gd name="T56" fmla="*/ 28 w 142"/>
                <a:gd name="T57" fmla="*/ 89 h 276"/>
                <a:gd name="T58" fmla="*/ 38 w 142"/>
                <a:gd name="T59" fmla="*/ 70 h 276"/>
                <a:gd name="T60" fmla="*/ 49 w 142"/>
                <a:gd name="T61" fmla="*/ 54 h 276"/>
                <a:gd name="T62" fmla="*/ 60 w 142"/>
                <a:gd name="T63" fmla="*/ 38 h 276"/>
                <a:gd name="T64" fmla="*/ 70 w 142"/>
                <a:gd name="T65" fmla="*/ 25 h 276"/>
                <a:gd name="T66" fmla="*/ 78 w 142"/>
                <a:gd name="T67" fmla="*/ 15 h 276"/>
                <a:gd name="T68" fmla="*/ 85 w 142"/>
                <a:gd name="T69" fmla="*/ 7 h 276"/>
                <a:gd name="T70" fmla="*/ 90 w 142"/>
                <a:gd name="T71" fmla="*/ 1 h 276"/>
                <a:gd name="T72" fmla="*/ 91 w 142"/>
                <a:gd name="T73"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2" h="276">
                  <a:moveTo>
                    <a:pt x="91" y="0"/>
                  </a:moveTo>
                  <a:lnTo>
                    <a:pt x="111" y="35"/>
                  </a:lnTo>
                  <a:lnTo>
                    <a:pt x="125" y="66"/>
                  </a:lnTo>
                  <a:lnTo>
                    <a:pt x="134" y="95"/>
                  </a:lnTo>
                  <a:lnTo>
                    <a:pt x="140" y="121"/>
                  </a:lnTo>
                  <a:lnTo>
                    <a:pt x="142" y="145"/>
                  </a:lnTo>
                  <a:lnTo>
                    <a:pt x="141" y="166"/>
                  </a:lnTo>
                  <a:lnTo>
                    <a:pt x="137" y="186"/>
                  </a:lnTo>
                  <a:lnTo>
                    <a:pt x="130" y="203"/>
                  </a:lnTo>
                  <a:lnTo>
                    <a:pt x="123" y="218"/>
                  </a:lnTo>
                  <a:lnTo>
                    <a:pt x="115" y="231"/>
                  </a:lnTo>
                  <a:lnTo>
                    <a:pt x="105" y="242"/>
                  </a:lnTo>
                  <a:lnTo>
                    <a:pt x="96" y="252"/>
                  </a:lnTo>
                  <a:lnTo>
                    <a:pt x="86" y="260"/>
                  </a:lnTo>
                  <a:lnTo>
                    <a:pt x="77" y="265"/>
                  </a:lnTo>
                  <a:lnTo>
                    <a:pt x="70" y="270"/>
                  </a:lnTo>
                  <a:lnTo>
                    <a:pt x="63" y="274"/>
                  </a:lnTo>
                  <a:lnTo>
                    <a:pt x="60" y="275"/>
                  </a:lnTo>
                  <a:lnTo>
                    <a:pt x="59" y="276"/>
                  </a:lnTo>
                  <a:lnTo>
                    <a:pt x="37" y="261"/>
                  </a:lnTo>
                  <a:lnTo>
                    <a:pt x="19" y="246"/>
                  </a:lnTo>
                  <a:lnTo>
                    <a:pt x="9" y="227"/>
                  </a:lnTo>
                  <a:lnTo>
                    <a:pt x="2" y="209"/>
                  </a:lnTo>
                  <a:lnTo>
                    <a:pt x="0" y="189"/>
                  </a:lnTo>
                  <a:lnTo>
                    <a:pt x="0" y="169"/>
                  </a:lnTo>
                  <a:lnTo>
                    <a:pt x="4" y="149"/>
                  </a:lnTo>
                  <a:lnTo>
                    <a:pt x="10" y="128"/>
                  </a:lnTo>
                  <a:lnTo>
                    <a:pt x="18" y="109"/>
                  </a:lnTo>
                  <a:lnTo>
                    <a:pt x="28" y="89"/>
                  </a:lnTo>
                  <a:lnTo>
                    <a:pt x="38" y="70"/>
                  </a:lnTo>
                  <a:lnTo>
                    <a:pt x="49" y="54"/>
                  </a:lnTo>
                  <a:lnTo>
                    <a:pt x="60" y="38"/>
                  </a:lnTo>
                  <a:lnTo>
                    <a:pt x="70" y="25"/>
                  </a:lnTo>
                  <a:lnTo>
                    <a:pt x="78" y="15"/>
                  </a:lnTo>
                  <a:lnTo>
                    <a:pt x="85" y="7"/>
                  </a:lnTo>
                  <a:lnTo>
                    <a:pt x="90" y="1"/>
                  </a:lnTo>
                  <a:lnTo>
                    <a:pt x="91"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33" name="Freeform 75"/>
            <p:cNvSpPr>
              <a:spLocks/>
            </p:cNvSpPr>
            <p:nvPr/>
          </p:nvSpPr>
          <p:spPr bwMode="auto">
            <a:xfrm>
              <a:off x="6740501" y="4079440"/>
              <a:ext cx="130820" cy="446425"/>
            </a:xfrm>
            <a:custGeom>
              <a:avLst/>
              <a:gdLst>
                <a:gd name="T0" fmla="*/ 30 w 80"/>
                <a:gd name="T1" fmla="*/ 0 h 273"/>
                <a:gd name="T2" fmla="*/ 50 w 80"/>
                <a:gd name="T3" fmla="*/ 35 h 273"/>
                <a:gd name="T4" fmla="*/ 64 w 80"/>
                <a:gd name="T5" fmla="*/ 67 h 273"/>
                <a:gd name="T6" fmla="*/ 73 w 80"/>
                <a:gd name="T7" fmla="*/ 97 h 273"/>
                <a:gd name="T8" fmla="*/ 79 w 80"/>
                <a:gd name="T9" fmla="*/ 124 h 273"/>
                <a:gd name="T10" fmla="*/ 80 w 80"/>
                <a:gd name="T11" fmla="*/ 148 h 273"/>
                <a:gd name="T12" fmla="*/ 79 w 80"/>
                <a:gd name="T13" fmla="*/ 170 h 273"/>
                <a:gd name="T14" fmla="*/ 74 w 80"/>
                <a:gd name="T15" fmla="*/ 190 h 273"/>
                <a:gd name="T16" fmla="*/ 68 w 80"/>
                <a:gd name="T17" fmla="*/ 206 h 273"/>
                <a:gd name="T18" fmla="*/ 60 w 80"/>
                <a:gd name="T19" fmla="*/ 221 h 273"/>
                <a:gd name="T20" fmla="*/ 52 w 80"/>
                <a:gd name="T21" fmla="*/ 235 h 273"/>
                <a:gd name="T22" fmla="*/ 42 w 80"/>
                <a:gd name="T23" fmla="*/ 245 h 273"/>
                <a:gd name="T24" fmla="*/ 32 w 80"/>
                <a:gd name="T25" fmla="*/ 254 h 273"/>
                <a:gd name="T26" fmla="*/ 22 w 80"/>
                <a:gd name="T27" fmla="*/ 261 h 273"/>
                <a:gd name="T28" fmla="*/ 14 w 80"/>
                <a:gd name="T29" fmla="*/ 267 h 273"/>
                <a:gd name="T30" fmla="*/ 6 w 80"/>
                <a:gd name="T31" fmla="*/ 270 h 273"/>
                <a:gd name="T32" fmla="*/ 0 w 80"/>
                <a:gd name="T33" fmla="*/ 273 h 273"/>
                <a:gd name="T34" fmla="*/ 30 w 80"/>
                <a:gd name="T35"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273">
                  <a:moveTo>
                    <a:pt x="30" y="0"/>
                  </a:moveTo>
                  <a:lnTo>
                    <a:pt x="50" y="35"/>
                  </a:lnTo>
                  <a:lnTo>
                    <a:pt x="64" y="67"/>
                  </a:lnTo>
                  <a:lnTo>
                    <a:pt x="73" y="97"/>
                  </a:lnTo>
                  <a:lnTo>
                    <a:pt x="79" y="124"/>
                  </a:lnTo>
                  <a:lnTo>
                    <a:pt x="80" y="148"/>
                  </a:lnTo>
                  <a:lnTo>
                    <a:pt x="79" y="170"/>
                  </a:lnTo>
                  <a:lnTo>
                    <a:pt x="74" y="190"/>
                  </a:lnTo>
                  <a:lnTo>
                    <a:pt x="68" y="206"/>
                  </a:lnTo>
                  <a:lnTo>
                    <a:pt x="60" y="221"/>
                  </a:lnTo>
                  <a:lnTo>
                    <a:pt x="52" y="235"/>
                  </a:lnTo>
                  <a:lnTo>
                    <a:pt x="42" y="245"/>
                  </a:lnTo>
                  <a:lnTo>
                    <a:pt x="32" y="254"/>
                  </a:lnTo>
                  <a:lnTo>
                    <a:pt x="22" y="261"/>
                  </a:lnTo>
                  <a:lnTo>
                    <a:pt x="14" y="267"/>
                  </a:lnTo>
                  <a:lnTo>
                    <a:pt x="6" y="270"/>
                  </a:lnTo>
                  <a:lnTo>
                    <a:pt x="0" y="273"/>
                  </a:lnTo>
                  <a:lnTo>
                    <a:pt x="3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34" name="Freeform 76"/>
            <p:cNvSpPr>
              <a:spLocks/>
            </p:cNvSpPr>
            <p:nvPr/>
          </p:nvSpPr>
          <p:spPr bwMode="auto">
            <a:xfrm>
              <a:off x="6356217" y="3096654"/>
              <a:ext cx="240383" cy="315604"/>
            </a:xfrm>
            <a:custGeom>
              <a:avLst/>
              <a:gdLst>
                <a:gd name="T0" fmla="*/ 99 w 147"/>
                <a:gd name="T1" fmla="*/ 0 h 193"/>
                <a:gd name="T2" fmla="*/ 117 w 147"/>
                <a:gd name="T3" fmla="*/ 33 h 193"/>
                <a:gd name="T4" fmla="*/ 130 w 147"/>
                <a:gd name="T5" fmla="*/ 61 h 193"/>
                <a:gd name="T6" fmla="*/ 139 w 147"/>
                <a:gd name="T7" fmla="*/ 86 h 193"/>
                <a:gd name="T8" fmla="*/ 145 w 147"/>
                <a:gd name="T9" fmla="*/ 108 h 193"/>
                <a:gd name="T10" fmla="*/ 147 w 147"/>
                <a:gd name="T11" fmla="*/ 126 h 193"/>
                <a:gd name="T12" fmla="*/ 146 w 147"/>
                <a:gd name="T13" fmla="*/ 141 h 193"/>
                <a:gd name="T14" fmla="*/ 143 w 147"/>
                <a:gd name="T15" fmla="*/ 154 h 193"/>
                <a:gd name="T16" fmla="*/ 137 w 147"/>
                <a:gd name="T17" fmla="*/ 165 h 193"/>
                <a:gd name="T18" fmla="*/ 130 w 147"/>
                <a:gd name="T19" fmla="*/ 173 h 193"/>
                <a:gd name="T20" fmla="*/ 122 w 147"/>
                <a:gd name="T21" fmla="*/ 180 h 193"/>
                <a:gd name="T22" fmla="*/ 112 w 147"/>
                <a:gd name="T23" fmla="*/ 185 h 193"/>
                <a:gd name="T24" fmla="*/ 102 w 147"/>
                <a:gd name="T25" fmla="*/ 188 h 193"/>
                <a:gd name="T26" fmla="*/ 92 w 147"/>
                <a:gd name="T27" fmla="*/ 191 h 193"/>
                <a:gd name="T28" fmla="*/ 83 w 147"/>
                <a:gd name="T29" fmla="*/ 193 h 193"/>
                <a:gd name="T30" fmla="*/ 75 w 147"/>
                <a:gd name="T31" fmla="*/ 193 h 193"/>
                <a:gd name="T32" fmla="*/ 67 w 147"/>
                <a:gd name="T33" fmla="*/ 193 h 193"/>
                <a:gd name="T34" fmla="*/ 61 w 147"/>
                <a:gd name="T35" fmla="*/ 193 h 193"/>
                <a:gd name="T36" fmla="*/ 57 w 147"/>
                <a:gd name="T37" fmla="*/ 193 h 193"/>
                <a:gd name="T38" fmla="*/ 56 w 147"/>
                <a:gd name="T39" fmla="*/ 193 h 193"/>
                <a:gd name="T40" fmla="*/ 32 w 147"/>
                <a:gd name="T41" fmla="*/ 177 h 193"/>
                <a:gd name="T42" fmla="*/ 15 w 147"/>
                <a:gd name="T43" fmla="*/ 162 h 193"/>
                <a:gd name="T44" fmla="*/ 4 w 147"/>
                <a:gd name="T45" fmla="*/ 146 h 193"/>
                <a:gd name="T46" fmla="*/ 0 w 147"/>
                <a:gd name="T47" fmla="*/ 129 h 193"/>
                <a:gd name="T48" fmla="*/ 0 w 147"/>
                <a:gd name="T49" fmla="*/ 113 h 193"/>
                <a:gd name="T50" fmla="*/ 3 w 147"/>
                <a:gd name="T51" fmla="*/ 97 h 193"/>
                <a:gd name="T52" fmla="*/ 11 w 147"/>
                <a:gd name="T53" fmla="*/ 82 h 193"/>
                <a:gd name="T54" fmla="*/ 20 w 147"/>
                <a:gd name="T55" fmla="*/ 67 h 193"/>
                <a:gd name="T56" fmla="*/ 33 w 147"/>
                <a:gd name="T57" fmla="*/ 53 h 193"/>
                <a:gd name="T58" fmla="*/ 46 w 147"/>
                <a:gd name="T59" fmla="*/ 41 h 193"/>
                <a:gd name="T60" fmla="*/ 58 w 147"/>
                <a:gd name="T61" fmla="*/ 29 h 193"/>
                <a:gd name="T62" fmla="*/ 71 w 147"/>
                <a:gd name="T63" fmla="*/ 20 h 193"/>
                <a:gd name="T64" fmla="*/ 82 w 147"/>
                <a:gd name="T65" fmla="*/ 12 h 193"/>
                <a:gd name="T66" fmla="*/ 91 w 147"/>
                <a:gd name="T67" fmla="*/ 6 h 193"/>
                <a:gd name="T68" fmla="*/ 97 w 147"/>
                <a:gd name="T69" fmla="*/ 3 h 193"/>
                <a:gd name="T70" fmla="*/ 99 w 147"/>
                <a:gd name="T71"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7" h="193">
                  <a:moveTo>
                    <a:pt x="99" y="0"/>
                  </a:moveTo>
                  <a:lnTo>
                    <a:pt x="117" y="33"/>
                  </a:lnTo>
                  <a:lnTo>
                    <a:pt x="130" y="61"/>
                  </a:lnTo>
                  <a:lnTo>
                    <a:pt x="139" y="86"/>
                  </a:lnTo>
                  <a:lnTo>
                    <a:pt x="145" y="108"/>
                  </a:lnTo>
                  <a:lnTo>
                    <a:pt x="147" y="126"/>
                  </a:lnTo>
                  <a:lnTo>
                    <a:pt x="146" y="141"/>
                  </a:lnTo>
                  <a:lnTo>
                    <a:pt x="143" y="154"/>
                  </a:lnTo>
                  <a:lnTo>
                    <a:pt x="137" y="165"/>
                  </a:lnTo>
                  <a:lnTo>
                    <a:pt x="130" y="173"/>
                  </a:lnTo>
                  <a:lnTo>
                    <a:pt x="122" y="180"/>
                  </a:lnTo>
                  <a:lnTo>
                    <a:pt x="112" y="185"/>
                  </a:lnTo>
                  <a:lnTo>
                    <a:pt x="102" y="188"/>
                  </a:lnTo>
                  <a:lnTo>
                    <a:pt x="92" y="191"/>
                  </a:lnTo>
                  <a:lnTo>
                    <a:pt x="83" y="193"/>
                  </a:lnTo>
                  <a:lnTo>
                    <a:pt x="75" y="193"/>
                  </a:lnTo>
                  <a:lnTo>
                    <a:pt x="67" y="193"/>
                  </a:lnTo>
                  <a:lnTo>
                    <a:pt x="61" y="193"/>
                  </a:lnTo>
                  <a:lnTo>
                    <a:pt x="57" y="193"/>
                  </a:lnTo>
                  <a:lnTo>
                    <a:pt x="56" y="193"/>
                  </a:lnTo>
                  <a:lnTo>
                    <a:pt x="32" y="177"/>
                  </a:lnTo>
                  <a:lnTo>
                    <a:pt x="15" y="162"/>
                  </a:lnTo>
                  <a:lnTo>
                    <a:pt x="4" y="146"/>
                  </a:lnTo>
                  <a:lnTo>
                    <a:pt x="0" y="129"/>
                  </a:lnTo>
                  <a:lnTo>
                    <a:pt x="0" y="113"/>
                  </a:lnTo>
                  <a:lnTo>
                    <a:pt x="3" y="97"/>
                  </a:lnTo>
                  <a:lnTo>
                    <a:pt x="11" y="82"/>
                  </a:lnTo>
                  <a:lnTo>
                    <a:pt x="20" y="67"/>
                  </a:lnTo>
                  <a:lnTo>
                    <a:pt x="33" y="53"/>
                  </a:lnTo>
                  <a:lnTo>
                    <a:pt x="46" y="41"/>
                  </a:lnTo>
                  <a:lnTo>
                    <a:pt x="58" y="29"/>
                  </a:lnTo>
                  <a:lnTo>
                    <a:pt x="71" y="20"/>
                  </a:lnTo>
                  <a:lnTo>
                    <a:pt x="82" y="12"/>
                  </a:lnTo>
                  <a:lnTo>
                    <a:pt x="91" y="6"/>
                  </a:lnTo>
                  <a:lnTo>
                    <a:pt x="97" y="3"/>
                  </a:lnTo>
                  <a:lnTo>
                    <a:pt x="99"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35" name="Freeform 77"/>
            <p:cNvSpPr>
              <a:spLocks/>
            </p:cNvSpPr>
            <p:nvPr/>
          </p:nvSpPr>
          <p:spPr bwMode="auto">
            <a:xfrm>
              <a:off x="6454332" y="3103195"/>
              <a:ext cx="142268" cy="307428"/>
            </a:xfrm>
            <a:custGeom>
              <a:avLst/>
              <a:gdLst>
                <a:gd name="T0" fmla="*/ 40 w 87"/>
                <a:gd name="T1" fmla="*/ 0 h 188"/>
                <a:gd name="T2" fmla="*/ 57 w 87"/>
                <a:gd name="T3" fmla="*/ 30 h 188"/>
                <a:gd name="T4" fmla="*/ 70 w 87"/>
                <a:gd name="T5" fmla="*/ 56 h 188"/>
                <a:gd name="T6" fmla="*/ 79 w 87"/>
                <a:gd name="T7" fmla="*/ 80 h 188"/>
                <a:gd name="T8" fmla="*/ 85 w 87"/>
                <a:gd name="T9" fmla="*/ 100 h 188"/>
                <a:gd name="T10" fmla="*/ 87 w 87"/>
                <a:gd name="T11" fmla="*/ 117 h 188"/>
                <a:gd name="T12" fmla="*/ 87 w 87"/>
                <a:gd name="T13" fmla="*/ 132 h 188"/>
                <a:gd name="T14" fmla="*/ 84 w 87"/>
                <a:gd name="T15" fmla="*/ 145 h 188"/>
                <a:gd name="T16" fmla="*/ 79 w 87"/>
                <a:gd name="T17" fmla="*/ 155 h 188"/>
                <a:gd name="T18" fmla="*/ 72 w 87"/>
                <a:gd name="T19" fmla="*/ 164 h 188"/>
                <a:gd name="T20" fmla="*/ 65 w 87"/>
                <a:gd name="T21" fmla="*/ 169 h 188"/>
                <a:gd name="T22" fmla="*/ 56 w 87"/>
                <a:gd name="T23" fmla="*/ 174 h 188"/>
                <a:gd name="T24" fmla="*/ 47 w 87"/>
                <a:gd name="T25" fmla="*/ 179 h 188"/>
                <a:gd name="T26" fmla="*/ 38 w 87"/>
                <a:gd name="T27" fmla="*/ 181 h 188"/>
                <a:gd name="T28" fmla="*/ 28 w 87"/>
                <a:gd name="T29" fmla="*/ 183 h 188"/>
                <a:gd name="T30" fmla="*/ 19 w 87"/>
                <a:gd name="T31" fmla="*/ 184 h 188"/>
                <a:gd name="T32" fmla="*/ 11 w 87"/>
                <a:gd name="T33" fmla="*/ 185 h 188"/>
                <a:gd name="T34" fmla="*/ 4 w 87"/>
                <a:gd name="T35" fmla="*/ 187 h 188"/>
                <a:gd name="T36" fmla="*/ 0 w 87"/>
                <a:gd name="T37" fmla="*/ 188 h 188"/>
                <a:gd name="T38" fmla="*/ 40 w 87"/>
                <a:gd name="T39"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7" h="188">
                  <a:moveTo>
                    <a:pt x="40" y="0"/>
                  </a:moveTo>
                  <a:lnTo>
                    <a:pt x="57" y="30"/>
                  </a:lnTo>
                  <a:lnTo>
                    <a:pt x="70" y="56"/>
                  </a:lnTo>
                  <a:lnTo>
                    <a:pt x="79" y="80"/>
                  </a:lnTo>
                  <a:lnTo>
                    <a:pt x="85" y="100"/>
                  </a:lnTo>
                  <a:lnTo>
                    <a:pt x="87" y="117"/>
                  </a:lnTo>
                  <a:lnTo>
                    <a:pt x="87" y="132"/>
                  </a:lnTo>
                  <a:lnTo>
                    <a:pt x="84" y="145"/>
                  </a:lnTo>
                  <a:lnTo>
                    <a:pt x="79" y="155"/>
                  </a:lnTo>
                  <a:lnTo>
                    <a:pt x="72" y="164"/>
                  </a:lnTo>
                  <a:lnTo>
                    <a:pt x="65" y="169"/>
                  </a:lnTo>
                  <a:lnTo>
                    <a:pt x="56" y="174"/>
                  </a:lnTo>
                  <a:lnTo>
                    <a:pt x="47" y="179"/>
                  </a:lnTo>
                  <a:lnTo>
                    <a:pt x="38" y="181"/>
                  </a:lnTo>
                  <a:lnTo>
                    <a:pt x="28" y="183"/>
                  </a:lnTo>
                  <a:lnTo>
                    <a:pt x="19" y="184"/>
                  </a:lnTo>
                  <a:lnTo>
                    <a:pt x="11" y="185"/>
                  </a:lnTo>
                  <a:lnTo>
                    <a:pt x="4" y="187"/>
                  </a:lnTo>
                  <a:lnTo>
                    <a:pt x="0" y="188"/>
                  </a:lnTo>
                  <a:lnTo>
                    <a:pt x="4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36" name="Freeform 78"/>
            <p:cNvSpPr>
              <a:spLocks/>
            </p:cNvSpPr>
            <p:nvPr/>
          </p:nvSpPr>
          <p:spPr bwMode="auto">
            <a:xfrm>
              <a:off x="6892580" y="4491524"/>
              <a:ext cx="399002" cy="207678"/>
            </a:xfrm>
            <a:custGeom>
              <a:avLst/>
              <a:gdLst>
                <a:gd name="T0" fmla="*/ 83 w 244"/>
                <a:gd name="T1" fmla="*/ 0 h 127"/>
                <a:gd name="T2" fmla="*/ 102 w 244"/>
                <a:gd name="T3" fmla="*/ 2 h 127"/>
                <a:gd name="T4" fmla="*/ 122 w 244"/>
                <a:gd name="T5" fmla="*/ 8 h 127"/>
                <a:gd name="T6" fmla="*/ 140 w 244"/>
                <a:gd name="T7" fmla="*/ 15 h 127"/>
                <a:gd name="T8" fmla="*/ 159 w 244"/>
                <a:gd name="T9" fmla="*/ 24 h 127"/>
                <a:gd name="T10" fmla="*/ 176 w 244"/>
                <a:gd name="T11" fmla="*/ 33 h 127"/>
                <a:gd name="T12" fmla="*/ 192 w 244"/>
                <a:gd name="T13" fmla="*/ 45 h 127"/>
                <a:gd name="T14" fmla="*/ 206 w 244"/>
                <a:gd name="T15" fmla="*/ 55 h 127"/>
                <a:gd name="T16" fmla="*/ 219 w 244"/>
                <a:gd name="T17" fmla="*/ 65 h 127"/>
                <a:gd name="T18" fmla="*/ 229 w 244"/>
                <a:gd name="T19" fmla="*/ 74 h 127"/>
                <a:gd name="T20" fmla="*/ 237 w 244"/>
                <a:gd name="T21" fmla="*/ 81 h 127"/>
                <a:gd name="T22" fmla="*/ 242 w 244"/>
                <a:gd name="T23" fmla="*/ 85 h 127"/>
                <a:gd name="T24" fmla="*/ 244 w 244"/>
                <a:gd name="T25" fmla="*/ 86 h 127"/>
                <a:gd name="T26" fmla="*/ 211 w 244"/>
                <a:gd name="T27" fmla="*/ 104 h 127"/>
                <a:gd name="T28" fmla="*/ 181 w 244"/>
                <a:gd name="T29" fmla="*/ 115 h 127"/>
                <a:gd name="T30" fmla="*/ 154 w 244"/>
                <a:gd name="T31" fmla="*/ 123 h 127"/>
                <a:gd name="T32" fmla="*/ 129 w 244"/>
                <a:gd name="T33" fmla="*/ 127 h 127"/>
                <a:gd name="T34" fmla="*/ 107 w 244"/>
                <a:gd name="T35" fmla="*/ 127 h 127"/>
                <a:gd name="T36" fmla="*/ 87 w 244"/>
                <a:gd name="T37" fmla="*/ 125 h 127"/>
                <a:gd name="T38" fmla="*/ 70 w 244"/>
                <a:gd name="T39" fmla="*/ 120 h 127"/>
                <a:gd name="T40" fmla="*/ 55 w 244"/>
                <a:gd name="T41" fmla="*/ 113 h 127"/>
                <a:gd name="T42" fmla="*/ 42 w 244"/>
                <a:gd name="T43" fmla="*/ 105 h 127"/>
                <a:gd name="T44" fmla="*/ 32 w 244"/>
                <a:gd name="T45" fmla="*/ 97 h 127"/>
                <a:gd name="T46" fmla="*/ 23 w 244"/>
                <a:gd name="T47" fmla="*/ 88 h 127"/>
                <a:gd name="T48" fmla="*/ 15 w 244"/>
                <a:gd name="T49" fmla="*/ 78 h 127"/>
                <a:gd name="T50" fmla="*/ 9 w 244"/>
                <a:gd name="T51" fmla="*/ 69 h 127"/>
                <a:gd name="T52" fmla="*/ 4 w 244"/>
                <a:gd name="T53" fmla="*/ 61 h 127"/>
                <a:gd name="T54" fmla="*/ 2 w 244"/>
                <a:gd name="T55" fmla="*/ 55 h 127"/>
                <a:gd name="T56" fmla="*/ 0 w 244"/>
                <a:gd name="T57" fmla="*/ 52 h 127"/>
                <a:gd name="T58" fmla="*/ 0 w 244"/>
                <a:gd name="T59" fmla="*/ 50 h 127"/>
                <a:gd name="T60" fmla="*/ 13 w 244"/>
                <a:gd name="T61" fmla="*/ 30 h 127"/>
                <a:gd name="T62" fmla="*/ 30 w 244"/>
                <a:gd name="T63" fmla="*/ 15 h 127"/>
                <a:gd name="T64" fmla="*/ 46 w 244"/>
                <a:gd name="T65" fmla="*/ 6 h 127"/>
                <a:gd name="T66" fmla="*/ 64 w 244"/>
                <a:gd name="T67" fmla="*/ 1 h 127"/>
                <a:gd name="T68" fmla="*/ 83 w 244"/>
                <a:gd name="T6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4" h="127">
                  <a:moveTo>
                    <a:pt x="83" y="0"/>
                  </a:moveTo>
                  <a:lnTo>
                    <a:pt x="102" y="2"/>
                  </a:lnTo>
                  <a:lnTo>
                    <a:pt x="122" y="8"/>
                  </a:lnTo>
                  <a:lnTo>
                    <a:pt x="140" y="15"/>
                  </a:lnTo>
                  <a:lnTo>
                    <a:pt x="159" y="24"/>
                  </a:lnTo>
                  <a:lnTo>
                    <a:pt x="176" y="33"/>
                  </a:lnTo>
                  <a:lnTo>
                    <a:pt x="192" y="45"/>
                  </a:lnTo>
                  <a:lnTo>
                    <a:pt x="206" y="55"/>
                  </a:lnTo>
                  <a:lnTo>
                    <a:pt x="219" y="65"/>
                  </a:lnTo>
                  <a:lnTo>
                    <a:pt x="229" y="74"/>
                  </a:lnTo>
                  <a:lnTo>
                    <a:pt x="237" y="81"/>
                  </a:lnTo>
                  <a:lnTo>
                    <a:pt x="242" y="85"/>
                  </a:lnTo>
                  <a:lnTo>
                    <a:pt x="244" y="86"/>
                  </a:lnTo>
                  <a:lnTo>
                    <a:pt x="211" y="104"/>
                  </a:lnTo>
                  <a:lnTo>
                    <a:pt x="181" y="115"/>
                  </a:lnTo>
                  <a:lnTo>
                    <a:pt x="154" y="123"/>
                  </a:lnTo>
                  <a:lnTo>
                    <a:pt x="129" y="127"/>
                  </a:lnTo>
                  <a:lnTo>
                    <a:pt x="107" y="127"/>
                  </a:lnTo>
                  <a:lnTo>
                    <a:pt x="87" y="125"/>
                  </a:lnTo>
                  <a:lnTo>
                    <a:pt x="70" y="120"/>
                  </a:lnTo>
                  <a:lnTo>
                    <a:pt x="55" y="113"/>
                  </a:lnTo>
                  <a:lnTo>
                    <a:pt x="42" y="105"/>
                  </a:lnTo>
                  <a:lnTo>
                    <a:pt x="32" y="97"/>
                  </a:lnTo>
                  <a:lnTo>
                    <a:pt x="23" y="88"/>
                  </a:lnTo>
                  <a:lnTo>
                    <a:pt x="15" y="78"/>
                  </a:lnTo>
                  <a:lnTo>
                    <a:pt x="9" y="69"/>
                  </a:lnTo>
                  <a:lnTo>
                    <a:pt x="4" y="61"/>
                  </a:lnTo>
                  <a:lnTo>
                    <a:pt x="2" y="55"/>
                  </a:lnTo>
                  <a:lnTo>
                    <a:pt x="0" y="52"/>
                  </a:lnTo>
                  <a:lnTo>
                    <a:pt x="0" y="50"/>
                  </a:lnTo>
                  <a:lnTo>
                    <a:pt x="13" y="30"/>
                  </a:lnTo>
                  <a:lnTo>
                    <a:pt x="30" y="15"/>
                  </a:lnTo>
                  <a:lnTo>
                    <a:pt x="46" y="6"/>
                  </a:lnTo>
                  <a:lnTo>
                    <a:pt x="64" y="1"/>
                  </a:lnTo>
                  <a:lnTo>
                    <a:pt x="83"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37" name="Freeform 79"/>
            <p:cNvSpPr>
              <a:spLocks/>
            </p:cNvSpPr>
            <p:nvPr/>
          </p:nvSpPr>
          <p:spPr bwMode="auto">
            <a:xfrm>
              <a:off x="6892580" y="4579827"/>
              <a:ext cx="395731" cy="121009"/>
            </a:xfrm>
            <a:custGeom>
              <a:avLst/>
              <a:gdLst>
                <a:gd name="T0" fmla="*/ 0 w 242"/>
                <a:gd name="T1" fmla="*/ 0 h 74"/>
                <a:gd name="T2" fmla="*/ 242 w 242"/>
                <a:gd name="T3" fmla="*/ 34 h 74"/>
                <a:gd name="T4" fmla="*/ 209 w 242"/>
                <a:gd name="T5" fmla="*/ 51 h 74"/>
                <a:gd name="T6" fmla="*/ 177 w 242"/>
                <a:gd name="T7" fmla="*/ 62 h 74"/>
                <a:gd name="T8" fmla="*/ 150 w 242"/>
                <a:gd name="T9" fmla="*/ 71 h 74"/>
                <a:gd name="T10" fmla="*/ 124 w 242"/>
                <a:gd name="T11" fmla="*/ 74 h 74"/>
                <a:gd name="T12" fmla="*/ 102 w 242"/>
                <a:gd name="T13" fmla="*/ 74 h 74"/>
                <a:gd name="T14" fmla="*/ 83 w 242"/>
                <a:gd name="T15" fmla="*/ 71 h 74"/>
                <a:gd name="T16" fmla="*/ 65 w 242"/>
                <a:gd name="T17" fmla="*/ 66 h 74"/>
                <a:gd name="T18" fmla="*/ 50 w 242"/>
                <a:gd name="T19" fmla="*/ 58 h 74"/>
                <a:gd name="T20" fmla="*/ 38 w 242"/>
                <a:gd name="T21" fmla="*/ 50 h 74"/>
                <a:gd name="T22" fmla="*/ 26 w 242"/>
                <a:gd name="T23" fmla="*/ 41 h 74"/>
                <a:gd name="T24" fmla="*/ 18 w 242"/>
                <a:gd name="T25" fmla="*/ 31 h 74"/>
                <a:gd name="T26" fmla="*/ 11 w 242"/>
                <a:gd name="T27" fmla="*/ 21 h 74"/>
                <a:gd name="T28" fmla="*/ 5 w 242"/>
                <a:gd name="T29" fmla="*/ 13 h 74"/>
                <a:gd name="T30" fmla="*/ 2 w 242"/>
                <a:gd name="T31" fmla="*/ 5 h 74"/>
                <a:gd name="T32" fmla="*/ 0 w 242"/>
                <a:gd name="T33"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2" h="74">
                  <a:moveTo>
                    <a:pt x="0" y="0"/>
                  </a:moveTo>
                  <a:lnTo>
                    <a:pt x="242" y="34"/>
                  </a:lnTo>
                  <a:lnTo>
                    <a:pt x="209" y="51"/>
                  </a:lnTo>
                  <a:lnTo>
                    <a:pt x="177" y="62"/>
                  </a:lnTo>
                  <a:lnTo>
                    <a:pt x="150" y="71"/>
                  </a:lnTo>
                  <a:lnTo>
                    <a:pt x="124" y="74"/>
                  </a:lnTo>
                  <a:lnTo>
                    <a:pt x="102" y="74"/>
                  </a:lnTo>
                  <a:lnTo>
                    <a:pt x="83" y="71"/>
                  </a:lnTo>
                  <a:lnTo>
                    <a:pt x="65" y="66"/>
                  </a:lnTo>
                  <a:lnTo>
                    <a:pt x="50" y="58"/>
                  </a:lnTo>
                  <a:lnTo>
                    <a:pt x="38" y="50"/>
                  </a:lnTo>
                  <a:lnTo>
                    <a:pt x="26" y="41"/>
                  </a:lnTo>
                  <a:lnTo>
                    <a:pt x="18" y="31"/>
                  </a:lnTo>
                  <a:lnTo>
                    <a:pt x="11" y="21"/>
                  </a:lnTo>
                  <a:lnTo>
                    <a:pt x="5" y="13"/>
                  </a:lnTo>
                  <a:lnTo>
                    <a:pt x="2" y="5"/>
                  </a:lnTo>
                  <a:lnTo>
                    <a:pt x="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38" name="Freeform 80"/>
            <p:cNvSpPr>
              <a:spLocks/>
            </p:cNvSpPr>
            <p:nvPr/>
          </p:nvSpPr>
          <p:spPr bwMode="auto">
            <a:xfrm>
              <a:off x="6634210" y="3395904"/>
              <a:ext cx="345039" cy="253465"/>
            </a:xfrm>
            <a:custGeom>
              <a:avLst/>
              <a:gdLst>
                <a:gd name="T0" fmla="*/ 70 w 211"/>
                <a:gd name="T1" fmla="*/ 0 h 155"/>
                <a:gd name="T2" fmla="*/ 91 w 211"/>
                <a:gd name="T3" fmla="*/ 5 h 155"/>
                <a:gd name="T4" fmla="*/ 109 w 211"/>
                <a:gd name="T5" fmla="*/ 15 h 155"/>
                <a:gd name="T6" fmla="*/ 128 w 211"/>
                <a:gd name="T7" fmla="*/ 28 h 155"/>
                <a:gd name="T8" fmla="*/ 144 w 211"/>
                <a:gd name="T9" fmla="*/ 45 h 155"/>
                <a:gd name="T10" fmla="*/ 159 w 211"/>
                <a:gd name="T11" fmla="*/ 62 h 155"/>
                <a:gd name="T12" fmla="*/ 171 w 211"/>
                <a:gd name="T13" fmla="*/ 80 h 155"/>
                <a:gd name="T14" fmla="*/ 183 w 211"/>
                <a:gd name="T15" fmla="*/ 99 h 155"/>
                <a:gd name="T16" fmla="*/ 192 w 211"/>
                <a:gd name="T17" fmla="*/ 116 h 155"/>
                <a:gd name="T18" fmla="*/ 200 w 211"/>
                <a:gd name="T19" fmla="*/ 131 h 155"/>
                <a:gd name="T20" fmla="*/ 206 w 211"/>
                <a:gd name="T21" fmla="*/ 143 h 155"/>
                <a:gd name="T22" fmla="*/ 210 w 211"/>
                <a:gd name="T23" fmla="*/ 151 h 155"/>
                <a:gd name="T24" fmla="*/ 211 w 211"/>
                <a:gd name="T25" fmla="*/ 153 h 155"/>
                <a:gd name="T26" fmla="*/ 174 w 211"/>
                <a:gd name="T27" fmla="*/ 155 h 155"/>
                <a:gd name="T28" fmla="*/ 141 w 211"/>
                <a:gd name="T29" fmla="*/ 154 h 155"/>
                <a:gd name="T30" fmla="*/ 113 w 211"/>
                <a:gd name="T31" fmla="*/ 150 h 155"/>
                <a:gd name="T32" fmla="*/ 89 w 211"/>
                <a:gd name="T33" fmla="*/ 144 h 155"/>
                <a:gd name="T34" fmla="*/ 69 w 211"/>
                <a:gd name="T35" fmla="*/ 135 h 155"/>
                <a:gd name="T36" fmla="*/ 51 w 211"/>
                <a:gd name="T37" fmla="*/ 125 h 155"/>
                <a:gd name="T38" fmla="*/ 37 w 211"/>
                <a:gd name="T39" fmla="*/ 114 h 155"/>
                <a:gd name="T40" fmla="*/ 27 w 211"/>
                <a:gd name="T41" fmla="*/ 101 h 155"/>
                <a:gd name="T42" fmla="*/ 18 w 211"/>
                <a:gd name="T43" fmla="*/ 88 h 155"/>
                <a:gd name="T44" fmla="*/ 12 w 211"/>
                <a:gd name="T45" fmla="*/ 76 h 155"/>
                <a:gd name="T46" fmla="*/ 7 w 211"/>
                <a:gd name="T47" fmla="*/ 64 h 155"/>
                <a:gd name="T48" fmla="*/ 4 w 211"/>
                <a:gd name="T49" fmla="*/ 53 h 155"/>
                <a:gd name="T50" fmla="*/ 2 w 211"/>
                <a:gd name="T51" fmla="*/ 42 h 155"/>
                <a:gd name="T52" fmla="*/ 2 w 211"/>
                <a:gd name="T53" fmla="*/ 33 h 155"/>
                <a:gd name="T54" fmla="*/ 0 w 211"/>
                <a:gd name="T55" fmla="*/ 26 h 155"/>
                <a:gd name="T56" fmla="*/ 0 w 211"/>
                <a:gd name="T57" fmla="*/ 23 h 155"/>
                <a:gd name="T58" fmla="*/ 2 w 211"/>
                <a:gd name="T59" fmla="*/ 20 h 155"/>
                <a:gd name="T60" fmla="*/ 25 w 211"/>
                <a:gd name="T61" fmla="*/ 6 h 155"/>
                <a:gd name="T62" fmla="*/ 48 w 211"/>
                <a:gd name="T63" fmla="*/ 0 h 155"/>
                <a:gd name="T64" fmla="*/ 70 w 211"/>
                <a:gd name="T6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1" h="155">
                  <a:moveTo>
                    <a:pt x="70" y="0"/>
                  </a:moveTo>
                  <a:lnTo>
                    <a:pt x="91" y="5"/>
                  </a:lnTo>
                  <a:lnTo>
                    <a:pt x="109" y="15"/>
                  </a:lnTo>
                  <a:lnTo>
                    <a:pt x="128" y="28"/>
                  </a:lnTo>
                  <a:lnTo>
                    <a:pt x="144" y="45"/>
                  </a:lnTo>
                  <a:lnTo>
                    <a:pt x="159" y="62"/>
                  </a:lnTo>
                  <a:lnTo>
                    <a:pt x="171" y="80"/>
                  </a:lnTo>
                  <a:lnTo>
                    <a:pt x="183" y="99"/>
                  </a:lnTo>
                  <a:lnTo>
                    <a:pt x="192" y="116"/>
                  </a:lnTo>
                  <a:lnTo>
                    <a:pt x="200" y="131"/>
                  </a:lnTo>
                  <a:lnTo>
                    <a:pt x="206" y="143"/>
                  </a:lnTo>
                  <a:lnTo>
                    <a:pt x="210" y="151"/>
                  </a:lnTo>
                  <a:lnTo>
                    <a:pt x="211" y="153"/>
                  </a:lnTo>
                  <a:lnTo>
                    <a:pt x="174" y="155"/>
                  </a:lnTo>
                  <a:lnTo>
                    <a:pt x="141" y="154"/>
                  </a:lnTo>
                  <a:lnTo>
                    <a:pt x="113" y="150"/>
                  </a:lnTo>
                  <a:lnTo>
                    <a:pt x="89" y="144"/>
                  </a:lnTo>
                  <a:lnTo>
                    <a:pt x="69" y="135"/>
                  </a:lnTo>
                  <a:lnTo>
                    <a:pt x="51" y="125"/>
                  </a:lnTo>
                  <a:lnTo>
                    <a:pt x="37" y="114"/>
                  </a:lnTo>
                  <a:lnTo>
                    <a:pt x="27" y="101"/>
                  </a:lnTo>
                  <a:lnTo>
                    <a:pt x="18" y="88"/>
                  </a:lnTo>
                  <a:lnTo>
                    <a:pt x="12" y="76"/>
                  </a:lnTo>
                  <a:lnTo>
                    <a:pt x="7" y="64"/>
                  </a:lnTo>
                  <a:lnTo>
                    <a:pt x="4" y="53"/>
                  </a:lnTo>
                  <a:lnTo>
                    <a:pt x="2" y="42"/>
                  </a:lnTo>
                  <a:lnTo>
                    <a:pt x="2" y="33"/>
                  </a:lnTo>
                  <a:lnTo>
                    <a:pt x="0" y="26"/>
                  </a:lnTo>
                  <a:lnTo>
                    <a:pt x="0" y="23"/>
                  </a:lnTo>
                  <a:lnTo>
                    <a:pt x="2" y="20"/>
                  </a:lnTo>
                  <a:lnTo>
                    <a:pt x="25" y="6"/>
                  </a:lnTo>
                  <a:lnTo>
                    <a:pt x="48" y="0"/>
                  </a:lnTo>
                  <a:lnTo>
                    <a:pt x="7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39" name="Freeform 81"/>
            <p:cNvSpPr>
              <a:spLocks/>
            </p:cNvSpPr>
            <p:nvPr/>
          </p:nvSpPr>
          <p:spPr bwMode="auto">
            <a:xfrm>
              <a:off x="6634210" y="3435150"/>
              <a:ext cx="338498" cy="214219"/>
            </a:xfrm>
            <a:custGeom>
              <a:avLst/>
              <a:gdLst>
                <a:gd name="T0" fmla="*/ 0 w 207"/>
                <a:gd name="T1" fmla="*/ 0 h 131"/>
                <a:gd name="T2" fmla="*/ 207 w 207"/>
                <a:gd name="T3" fmla="*/ 129 h 131"/>
                <a:gd name="T4" fmla="*/ 170 w 207"/>
                <a:gd name="T5" fmla="*/ 131 h 131"/>
                <a:gd name="T6" fmla="*/ 137 w 207"/>
                <a:gd name="T7" fmla="*/ 130 h 131"/>
                <a:gd name="T8" fmla="*/ 109 w 207"/>
                <a:gd name="T9" fmla="*/ 126 h 131"/>
                <a:gd name="T10" fmla="*/ 85 w 207"/>
                <a:gd name="T11" fmla="*/ 119 h 131"/>
                <a:gd name="T12" fmla="*/ 64 w 207"/>
                <a:gd name="T13" fmla="*/ 109 h 131"/>
                <a:gd name="T14" fmla="*/ 47 w 207"/>
                <a:gd name="T15" fmla="*/ 99 h 131"/>
                <a:gd name="T16" fmla="*/ 33 w 207"/>
                <a:gd name="T17" fmla="*/ 86 h 131"/>
                <a:gd name="T18" fmla="*/ 22 w 207"/>
                <a:gd name="T19" fmla="*/ 74 h 131"/>
                <a:gd name="T20" fmla="*/ 14 w 207"/>
                <a:gd name="T21" fmla="*/ 61 h 131"/>
                <a:gd name="T22" fmla="*/ 9 w 207"/>
                <a:gd name="T23" fmla="*/ 48 h 131"/>
                <a:gd name="T24" fmla="*/ 4 w 207"/>
                <a:gd name="T25" fmla="*/ 36 h 131"/>
                <a:gd name="T26" fmla="*/ 2 w 207"/>
                <a:gd name="T27" fmla="*/ 24 h 131"/>
                <a:gd name="T28" fmla="*/ 0 w 207"/>
                <a:gd name="T29" fmla="*/ 15 h 131"/>
                <a:gd name="T30" fmla="*/ 0 w 207"/>
                <a:gd name="T31" fmla="*/ 7 h 131"/>
                <a:gd name="T32" fmla="*/ 0 w 207"/>
                <a:gd name="T33"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131">
                  <a:moveTo>
                    <a:pt x="0" y="0"/>
                  </a:moveTo>
                  <a:lnTo>
                    <a:pt x="207" y="129"/>
                  </a:lnTo>
                  <a:lnTo>
                    <a:pt x="170" y="131"/>
                  </a:lnTo>
                  <a:lnTo>
                    <a:pt x="137" y="130"/>
                  </a:lnTo>
                  <a:lnTo>
                    <a:pt x="109" y="126"/>
                  </a:lnTo>
                  <a:lnTo>
                    <a:pt x="85" y="119"/>
                  </a:lnTo>
                  <a:lnTo>
                    <a:pt x="64" y="109"/>
                  </a:lnTo>
                  <a:lnTo>
                    <a:pt x="47" y="99"/>
                  </a:lnTo>
                  <a:lnTo>
                    <a:pt x="33" y="86"/>
                  </a:lnTo>
                  <a:lnTo>
                    <a:pt x="22" y="74"/>
                  </a:lnTo>
                  <a:lnTo>
                    <a:pt x="14" y="61"/>
                  </a:lnTo>
                  <a:lnTo>
                    <a:pt x="9" y="48"/>
                  </a:lnTo>
                  <a:lnTo>
                    <a:pt x="4" y="36"/>
                  </a:lnTo>
                  <a:lnTo>
                    <a:pt x="2" y="24"/>
                  </a:lnTo>
                  <a:lnTo>
                    <a:pt x="0" y="15"/>
                  </a:lnTo>
                  <a:lnTo>
                    <a:pt x="0" y="7"/>
                  </a:lnTo>
                  <a:lnTo>
                    <a:pt x="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40" name="Freeform 82"/>
            <p:cNvSpPr>
              <a:spLocks/>
            </p:cNvSpPr>
            <p:nvPr/>
          </p:nvSpPr>
          <p:spPr bwMode="auto">
            <a:xfrm>
              <a:off x="6529554" y="4684483"/>
              <a:ext cx="457871" cy="313969"/>
            </a:xfrm>
            <a:custGeom>
              <a:avLst/>
              <a:gdLst>
                <a:gd name="T0" fmla="*/ 76 w 280"/>
                <a:gd name="T1" fmla="*/ 0 h 192"/>
                <a:gd name="T2" fmla="*/ 100 w 280"/>
                <a:gd name="T3" fmla="*/ 1 h 192"/>
                <a:gd name="T4" fmla="*/ 122 w 280"/>
                <a:gd name="T5" fmla="*/ 7 h 192"/>
                <a:gd name="T6" fmla="*/ 144 w 280"/>
                <a:gd name="T7" fmla="*/ 16 h 192"/>
                <a:gd name="T8" fmla="*/ 164 w 280"/>
                <a:gd name="T9" fmla="*/ 28 h 192"/>
                <a:gd name="T10" fmla="*/ 183 w 280"/>
                <a:gd name="T11" fmla="*/ 45 h 192"/>
                <a:gd name="T12" fmla="*/ 201 w 280"/>
                <a:gd name="T13" fmla="*/ 62 h 192"/>
                <a:gd name="T14" fmla="*/ 217 w 280"/>
                <a:gd name="T15" fmla="*/ 80 h 192"/>
                <a:gd name="T16" fmla="*/ 231 w 280"/>
                <a:gd name="T17" fmla="*/ 99 h 192"/>
                <a:gd name="T18" fmla="*/ 243 w 280"/>
                <a:gd name="T19" fmla="*/ 118 h 192"/>
                <a:gd name="T20" fmla="*/ 254 w 280"/>
                <a:gd name="T21" fmla="*/ 136 h 192"/>
                <a:gd name="T22" fmla="*/ 263 w 280"/>
                <a:gd name="T23" fmla="*/ 152 h 192"/>
                <a:gd name="T24" fmla="*/ 270 w 280"/>
                <a:gd name="T25" fmla="*/ 166 h 192"/>
                <a:gd name="T26" fmla="*/ 276 w 280"/>
                <a:gd name="T27" fmla="*/ 176 h 192"/>
                <a:gd name="T28" fmla="*/ 279 w 280"/>
                <a:gd name="T29" fmla="*/ 183 h 192"/>
                <a:gd name="T30" fmla="*/ 280 w 280"/>
                <a:gd name="T31" fmla="*/ 185 h 192"/>
                <a:gd name="T32" fmla="*/ 238 w 280"/>
                <a:gd name="T33" fmla="*/ 191 h 192"/>
                <a:gd name="T34" fmla="*/ 200 w 280"/>
                <a:gd name="T35" fmla="*/ 192 h 192"/>
                <a:gd name="T36" fmla="*/ 166 w 280"/>
                <a:gd name="T37" fmla="*/ 191 h 192"/>
                <a:gd name="T38" fmla="*/ 137 w 280"/>
                <a:gd name="T39" fmla="*/ 188 h 192"/>
                <a:gd name="T40" fmla="*/ 111 w 280"/>
                <a:gd name="T41" fmla="*/ 182 h 192"/>
                <a:gd name="T42" fmla="*/ 89 w 280"/>
                <a:gd name="T43" fmla="*/ 174 h 192"/>
                <a:gd name="T44" fmla="*/ 69 w 280"/>
                <a:gd name="T45" fmla="*/ 164 h 192"/>
                <a:gd name="T46" fmla="*/ 53 w 280"/>
                <a:gd name="T47" fmla="*/ 152 h 192"/>
                <a:gd name="T48" fmla="*/ 39 w 280"/>
                <a:gd name="T49" fmla="*/ 140 h 192"/>
                <a:gd name="T50" fmla="*/ 29 w 280"/>
                <a:gd name="T51" fmla="*/ 127 h 192"/>
                <a:gd name="T52" fmla="*/ 19 w 280"/>
                <a:gd name="T53" fmla="*/ 114 h 192"/>
                <a:gd name="T54" fmla="*/ 13 w 280"/>
                <a:gd name="T55" fmla="*/ 100 h 192"/>
                <a:gd name="T56" fmla="*/ 8 w 280"/>
                <a:gd name="T57" fmla="*/ 87 h 192"/>
                <a:gd name="T58" fmla="*/ 4 w 280"/>
                <a:gd name="T59" fmla="*/ 75 h 192"/>
                <a:gd name="T60" fmla="*/ 2 w 280"/>
                <a:gd name="T61" fmla="*/ 63 h 192"/>
                <a:gd name="T62" fmla="*/ 0 w 280"/>
                <a:gd name="T63" fmla="*/ 53 h 192"/>
                <a:gd name="T64" fmla="*/ 0 w 280"/>
                <a:gd name="T65" fmla="*/ 45 h 192"/>
                <a:gd name="T66" fmla="*/ 0 w 280"/>
                <a:gd name="T67" fmla="*/ 39 h 192"/>
                <a:gd name="T68" fmla="*/ 0 w 280"/>
                <a:gd name="T69" fmla="*/ 34 h 192"/>
                <a:gd name="T70" fmla="*/ 0 w 280"/>
                <a:gd name="T71" fmla="*/ 33 h 192"/>
                <a:gd name="T72" fmla="*/ 26 w 280"/>
                <a:gd name="T73" fmla="*/ 16 h 192"/>
                <a:gd name="T74" fmla="*/ 52 w 280"/>
                <a:gd name="T75" fmla="*/ 4 h 192"/>
                <a:gd name="T76" fmla="*/ 76 w 280"/>
                <a:gd name="T7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0" h="192">
                  <a:moveTo>
                    <a:pt x="76" y="0"/>
                  </a:moveTo>
                  <a:lnTo>
                    <a:pt x="100" y="1"/>
                  </a:lnTo>
                  <a:lnTo>
                    <a:pt x="122" y="7"/>
                  </a:lnTo>
                  <a:lnTo>
                    <a:pt x="144" y="16"/>
                  </a:lnTo>
                  <a:lnTo>
                    <a:pt x="164" y="28"/>
                  </a:lnTo>
                  <a:lnTo>
                    <a:pt x="183" y="45"/>
                  </a:lnTo>
                  <a:lnTo>
                    <a:pt x="201" y="62"/>
                  </a:lnTo>
                  <a:lnTo>
                    <a:pt x="217" y="80"/>
                  </a:lnTo>
                  <a:lnTo>
                    <a:pt x="231" y="99"/>
                  </a:lnTo>
                  <a:lnTo>
                    <a:pt x="243" y="118"/>
                  </a:lnTo>
                  <a:lnTo>
                    <a:pt x="254" y="136"/>
                  </a:lnTo>
                  <a:lnTo>
                    <a:pt x="263" y="152"/>
                  </a:lnTo>
                  <a:lnTo>
                    <a:pt x="270" y="166"/>
                  </a:lnTo>
                  <a:lnTo>
                    <a:pt x="276" y="176"/>
                  </a:lnTo>
                  <a:lnTo>
                    <a:pt x="279" y="183"/>
                  </a:lnTo>
                  <a:lnTo>
                    <a:pt x="280" y="185"/>
                  </a:lnTo>
                  <a:lnTo>
                    <a:pt x="238" y="191"/>
                  </a:lnTo>
                  <a:lnTo>
                    <a:pt x="200" y="192"/>
                  </a:lnTo>
                  <a:lnTo>
                    <a:pt x="166" y="191"/>
                  </a:lnTo>
                  <a:lnTo>
                    <a:pt x="137" y="188"/>
                  </a:lnTo>
                  <a:lnTo>
                    <a:pt x="111" y="182"/>
                  </a:lnTo>
                  <a:lnTo>
                    <a:pt x="89" y="174"/>
                  </a:lnTo>
                  <a:lnTo>
                    <a:pt x="69" y="164"/>
                  </a:lnTo>
                  <a:lnTo>
                    <a:pt x="53" y="152"/>
                  </a:lnTo>
                  <a:lnTo>
                    <a:pt x="39" y="140"/>
                  </a:lnTo>
                  <a:lnTo>
                    <a:pt x="29" y="127"/>
                  </a:lnTo>
                  <a:lnTo>
                    <a:pt x="19" y="114"/>
                  </a:lnTo>
                  <a:lnTo>
                    <a:pt x="13" y="100"/>
                  </a:lnTo>
                  <a:lnTo>
                    <a:pt x="8" y="87"/>
                  </a:lnTo>
                  <a:lnTo>
                    <a:pt x="4" y="75"/>
                  </a:lnTo>
                  <a:lnTo>
                    <a:pt x="2" y="63"/>
                  </a:lnTo>
                  <a:lnTo>
                    <a:pt x="0" y="53"/>
                  </a:lnTo>
                  <a:lnTo>
                    <a:pt x="0" y="45"/>
                  </a:lnTo>
                  <a:lnTo>
                    <a:pt x="0" y="39"/>
                  </a:lnTo>
                  <a:lnTo>
                    <a:pt x="0" y="34"/>
                  </a:lnTo>
                  <a:lnTo>
                    <a:pt x="0" y="33"/>
                  </a:lnTo>
                  <a:lnTo>
                    <a:pt x="26" y="16"/>
                  </a:lnTo>
                  <a:lnTo>
                    <a:pt x="52" y="4"/>
                  </a:lnTo>
                  <a:lnTo>
                    <a:pt x="7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41" name="Freeform 83"/>
            <p:cNvSpPr>
              <a:spLocks/>
            </p:cNvSpPr>
            <p:nvPr/>
          </p:nvSpPr>
          <p:spPr bwMode="auto">
            <a:xfrm>
              <a:off x="6527918" y="4746623"/>
              <a:ext cx="454600" cy="251829"/>
            </a:xfrm>
            <a:custGeom>
              <a:avLst/>
              <a:gdLst>
                <a:gd name="T0" fmla="*/ 0 w 278"/>
                <a:gd name="T1" fmla="*/ 0 h 154"/>
                <a:gd name="T2" fmla="*/ 278 w 278"/>
                <a:gd name="T3" fmla="*/ 149 h 154"/>
                <a:gd name="T4" fmla="*/ 235 w 278"/>
                <a:gd name="T5" fmla="*/ 153 h 154"/>
                <a:gd name="T6" fmla="*/ 197 w 278"/>
                <a:gd name="T7" fmla="*/ 154 h 154"/>
                <a:gd name="T8" fmla="*/ 164 w 278"/>
                <a:gd name="T9" fmla="*/ 153 h 154"/>
                <a:gd name="T10" fmla="*/ 134 w 278"/>
                <a:gd name="T11" fmla="*/ 150 h 154"/>
                <a:gd name="T12" fmla="*/ 108 w 278"/>
                <a:gd name="T13" fmla="*/ 143 h 154"/>
                <a:gd name="T14" fmla="*/ 85 w 278"/>
                <a:gd name="T15" fmla="*/ 135 h 154"/>
                <a:gd name="T16" fmla="*/ 67 w 278"/>
                <a:gd name="T17" fmla="*/ 124 h 154"/>
                <a:gd name="T18" fmla="*/ 50 w 278"/>
                <a:gd name="T19" fmla="*/ 113 h 154"/>
                <a:gd name="T20" fmla="*/ 37 w 278"/>
                <a:gd name="T21" fmla="*/ 100 h 154"/>
                <a:gd name="T22" fmla="*/ 26 w 278"/>
                <a:gd name="T23" fmla="*/ 87 h 154"/>
                <a:gd name="T24" fmla="*/ 17 w 278"/>
                <a:gd name="T25" fmla="*/ 75 h 154"/>
                <a:gd name="T26" fmla="*/ 10 w 278"/>
                <a:gd name="T27" fmla="*/ 61 h 154"/>
                <a:gd name="T28" fmla="*/ 5 w 278"/>
                <a:gd name="T29" fmla="*/ 48 h 154"/>
                <a:gd name="T30" fmla="*/ 2 w 278"/>
                <a:gd name="T31" fmla="*/ 35 h 154"/>
                <a:gd name="T32" fmla="*/ 1 w 278"/>
                <a:gd name="T33" fmla="*/ 24 h 154"/>
                <a:gd name="T34" fmla="*/ 0 w 278"/>
                <a:gd name="T35" fmla="*/ 14 h 154"/>
                <a:gd name="T36" fmla="*/ 0 w 278"/>
                <a:gd name="T37" fmla="*/ 5 h 154"/>
                <a:gd name="T38" fmla="*/ 0 w 278"/>
                <a:gd name="T3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8" h="154">
                  <a:moveTo>
                    <a:pt x="0" y="0"/>
                  </a:moveTo>
                  <a:lnTo>
                    <a:pt x="278" y="149"/>
                  </a:lnTo>
                  <a:lnTo>
                    <a:pt x="235" y="153"/>
                  </a:lnTo>
                  <a:lnTo>
                    <a:pt x="197" y="154"/>
                  </a:lnTo>
                  <a:lnTo>
                    <a:pt x="164" y="153"/>
                  </a:lnTo>
                  <a:lnTo>
                    <a:pt x="134" y="150"/>
                  </a:lnTo>
                  <a:lnTo>
                    <a:pt x="108" y="143"/>
                  </a:lnTo>
                  <a:lnTo>
                    <a:pt x="85" y="135"/>
                  </a:lnTo>
                  <a:lnTo>
                    <a:pt x="67" y="124"/>
                  </a:lnTo>
                  <a:lnTo>
                    <a:pt x="50" y="113"/>
                  </a:lnTo>
                  <a:lnTo>
                    <a:pt x="37" y="100"/>
                  </a:lnTo>
                  <a:lnTo>
                    <a:pt x="26" y="87"/>
                  </a:lnTo>
                  <a:lnTo>
                    <a:pt x="17" y="75"/>
                  </a:lnTo>
                  <a:lnTo>
                    <a:pt x="10" y="61"/>
                  </a:lnTo>
                  <a:lnTo>
                    <a:pt x="5" y="48"/>
                  </a:lnTo>
                  <a:lnTo>
                    <a:pt x="2" y="35"/>
                  </a:lnTo>
                  <a:lnTo>
                    <a:pt x="1" y="24"/>
                  </a:lnTo>
                  <a:lnTo>
                    <a:pt x="0" y="14"/>
                  </a:lnTo>
                  <a:lnTo>
                    <a:pt x="0" y="5"/>
                  </a:lnTo>
                  <a:lnTo>
                    <a:pt x="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42" name="Freeform 84"/>
            <p:cNvSpPr>
              <a:spLocks/>
            </p:cNvSpPr>
            <p:nvPr/>
          </p:nvSpPr>
          <p:spPr bwMode="auto">
            <a:xfrm>
              <a:off x="6315335" y="3521819"/>
              <a:ext cx="302522" cy="282899"/>
            </a:xfrm>
            <a:custGeom>
              <a:avLst/>
              <a:gdLst>
                <a:gd name="T0" fmla="*/ 117 w 185"/>
                <a:gd name="T1" fmla="*/ 0 h 173"/>
                <a:gd name="T2" fmla="*/ 131 w 185"/>
                <a:gd name="T3" fmla="*/ 2 h 173"/>
                <a:gd name="T4" fmla="*/ 142 w 185"/>
                <a:gd name="T5" fmla="*/ 8 h 173"/>
                <a:gd name="T6" fmla="*/ 153 w 185"/>
                <a:gd name="T7" fmla="*/ 16 h 173"/>
                <a:gd name="T8" fmla="*/ 161 w 185"/>
                <a:gd name="T9" fmla="*/ 26 h 173"/>
                <a:gd name="T10" fmla="*/ 168 w 185"/>
                <a:gd name="T11" fmla="*/ 39 h 173"/>
                <a:gd name="T12" fmla="*/ 172 w 185"/>
                <a:gd name="T13" fmla="*/ 53 h 173"/>
                <a:gd name="T14" fmla="*/ 177 w 185"/>
                <a:gd name="T15" fmla="*/ 68 h 173"/>
                <a:gd name="T16" fmla="*/ 180 w 185"/>
                <a:gd name="T17" fmla="*/ 83 h 173"/>
                <a:gd name="T18" fmla="*/ 183 w 185"/>
                <a:gd name="T19" fmla="*/ 99 h 173"/>
                <a:gd name="T20" fmla="*/ 184 w 185"/>
                <a:gd name="T21" fmla="*/ 114 h 173"/>
                <a:gd name="T22" fmla="*/ 185 w 185"/>
                <a:gd name="T23" fmla="*/ 128 h 173"/>
                <a:gd name="T24" fmla="*/ 185 w 185"/>
                <a:gd name="T25" fmla="*/ 141 h 173"/>
                <a:gd name="T26" fmla="*/ 185 w 185"/>
                <a:gd name="T27" fmla="*/ 151 h 173"/>
                <a:gd name="T28" fmla="*/ 185 w 185"/>
                <a:gd name="T29" fmla="*/ 159 h 173"/>
                <a:gd name="T30" fmla="*/ 185 w 185"/>
                <a:gd name="T31" fmla="*/ 164 h 173"/>
                <a:gd name="T32" fmla="*/ 185 w 185"/>
                <a:gd name="T33" fmla="*/ 166 h 173"/>
                <a:gd name="T34" fmla="*/ 145 w 185"/>
                <a:gd name="T35" fmla="*/ 171 h 173"/>
                <a:gd name="T36" fmla="*/ 111 w 185"/>
                <a:gd name="T37" fmla="*/ 173 h 173"/>
                <a:gd name="T38" fmla="*/ 83 w 185"/>
                <a:gd name="T39" fmla="*/ 173 h 173"/>
                <a:gd name="T40" fmla="*/ 59 w 185"/>
                <a:gd name="T41" fmla="*/ 171 h 173"/>
                <a:gd name="T42" fmla="*/ 41 w 185"/>
                <a:gd name="T43" fmla="*/ 167 h 173"/>
                <a:gd name="T44" fmla="*/ 26 w 185"/>
                <a:gd name="T45" fmla="*/ 160 h 173"/>
                <a:gd name="T46" fmla="*/ 15 w 185"/>
                <a:gd name="T47" fmla="*/ 153 h 173"/>
                <a:gd name="T48" fmla="*/ 7 w 185"/>
                <a:gd name="T49" fmla="*/ 144 h 173"/>
                <a:gd name="T50" fmla="*/ 3 w 185"/>
                <a:gd name="T51" fmla="*/ 134 h 173"/>
                <a:gd name="T52" fmla="*/ 0 w 185"/>
                <a:gd name="T53" fmla="*/ 123 h 173"/>
                <a:gd name="T54" fmla="*/ 1 w 185"/>
                <a:gd name="T55" fmla="*/ 113 h 173"/>
                <a:gd name="T56" fmla="*/ 4 w 185"/>
                <a:gd name="T57" fmla="*/ 101 h 173"/>
                <a:gd name="T58" fmla="*/ 7 w 185"/>
                <a:gd name="T59" fmla="*/ 90 h 173"/>
                <a:gd name="T60" fmla="*/ 12 w 185"/>
                <a:gd name="T61" fmla="*/ 79 h 173"/>
                <a:gd name="T62" fmla="*/ 16 w 185"/>
                <a:gd name="T63" fmla="*/ 69 h 173"/>
                <a:gd name="T64" fmla="*/ 22 w 185"/>
                <a:gd name="T65" fmla="*/ 60 h 173"/>
                <a:gd name="T66" fmla="*/ 28 w 185"/>
                <a:gd name="T67" fmla="*/ 52 h 173"/>
                <a:gd name="T68" fmla="*/ 33 w 185"/>
                <a:gd name="T69" fmla="*/ 45 h 173"/>
                <a:gd name="T70" fmla="*/ 36 w 185"/>
                <a:gd name="T71" fmla="*/ 40 h 173"/>
                <a:gd name="T72" fmla="*/ 38 w 185"/>
                <a:gd name="T73" fmla="*/ 37 h 173"/>
                <a:gd name="T74" fmla="*/ 40 w 185"/>
                <a:gd name="T75" fmla="*/ 36 h 173"/>
                <a:gd name="T76" fmla="*/ 63 w 185"/>
                <a:gd name="T77" fmla="*/ 19 h 173"/>
                <a:gd name="T78" fmla="*/ 83 w 185"/>
                <a:gd name="T79" fmla="*/ 8 h 173"/>
                <a:gd name="T80" fmla="*/ 101 w 185"/>
                <a:gd name="T81" fmla="*/ 2 h 173"/>
                <a:gd name="T82" fmla="*/ 117 w 185"/>
                <a:gd name="T83"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 h="173">
                  <a:moveTo>
                    <a:pt x="117" y="0"/>
                  </a:moveTo>
                  <a:lnTo>
                    <a:pt x="131" y="2"/>
                  </a:lnTo>
                  <a:lnTo>
                    <a:pt x="142" y="8"/>
                  </a:lnTo>
                  <a:lnTo>
                    <a:pt x="153" y="16"/>
                  </a:lnTo>
                  <a:lnTo>
                    <a:pt x="161" y="26"/>
                  </a:lnTo>
                  <a:lnTo>
                    <a:pt x="168" y="39"/>
                  </a:lnTo>
                  <a:lnTo>
                    <a:pt x="172" y="53"/>
                  </a:lnTo>
                  <a:lnTo>
                    <a:pt x="177" y="68"/>
                  </a:lnTo>
                  <a:lnTo>
                    <a:pt x="180" y="83"/>
                  </a:lnTo>
                  <a:lnTo>
                    <a:pt x="183" y="99"/>
                  </a:lnTo>
                  <a:lnTo>
                    <a:pt x="184" y="114"/>
                  </a:lnTo>
                  <a:lnTo>
                    <a:pt x="185" y="128"/>
                  </a:lnTo>
                  <a:lnTo>
                    <a:pt x="185" y="141"/>
                  </a:lnTo>
                  <a:lnTo>
                    <a:pt x="185" y="151"/>
                  </a:lnTo>
                  <a:lnTo>
                    <a:pt x="185" y="159"/>
                  </a:lnTo>
                  <a:lnTo>
                    <a:pt x="185" y="164"/>
                  </a:lnTo>
                  <a:lnTo>
                    <a:pt x="185" y="166"/>
                  </a:lnTo>
                  <a:lnTo>
                    <a:pt x="145" y="171"/>
                  </a:lnTo>
                  <a:lnTo>
                    <a:pt x="111" y="173"/>
                  </a:lnTo>
                  <a:lnTo>
                    <a:pt x="83" y="173"/>
                  </a:lnTo>
                  <a:lnTo>
                    <a:pt x="59" y="171"/>
                  </a:lnTo>
                  <a:lnTo>
                    <a:pt x="41" y="167"/>
                  </a:lnTo>
                  <a:lnTo>
                    <a:pt x="26" y="160"/>
                  </a:lnTo>
                  <a:lnTo>
                    <a:pt x="15" y="153"/>
                  </a:lnTo>
                  <a:lnTo>
                    <a:pt x="7" y="144"/>
                  </a:lnTo>
                  <a:lnTo>
                    <a:pt x="3" y="134"/>
                  </a:lnTo>
                  <a:lnTo>
                    <a:pt x="0" y="123"/>
                  </a:lnTo>
                  <a:lnTo>
                    <a:pt x="1" y="113"/>
                  </a:lnTo>
                  <a:lnTo>
                    <a:pt x="4" y="101"/>
                  </a:lnTo>
                  <a:lnTo>
                    <a:pt x="7" y="90"/>
                  </a:lnTo>
                  <a:lnTo>
                    <a:pt x="12" y="79"/>
                  </a:lnTo>
                  <a:lnTo>
                    <a:pt x="16" y="69"/>
                  </a:lnTo>
                  <a:lnTo>
                    <a:pt x="22" y="60"/>
                  </a:lnTo>
                  <a:lnTo>
                    <a:pt x="28" y="52"/>
                  </a:lnTo>
                  <a:lnTo>
                    <a:pt x="33" y="45"/>
                  </a:lnTo>
                  <a:lnTo>
                    <a:pt x="36" y="40"/>
                  </a:lnTo>
                  <a:lnTo>
                    <a:pt x="38" y="37"/>
                  </a:lnTo>
                  <a:lnTo>
                    <a:pt x="40" y="36"/>
                  </a:lnTo>
                  <a:lnTo>
                    <a:pt x="63" y="19"/>
                  </a:lnTo>
                  <a:lnTo>
                    <a:pt x="83" y="8"/>
                  </a:lnTo>
                  <a:lnTo>
                    <a:pt x="101" y="2"/>
                  </a:lnTo>
                  <a:lnTo>
                    <a:pt x="117"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43" name="Freeform 85"/>
            <p:cNvSpPr>
              <a:spLocks/>
            </p:cNvSpPr>
            <p:nvPr/>
          </p:nvSpPr>
          <p:spPr bwMode="auto">
            <a:xfrm>
              <a:off x="6328417" y="3587229"/>
              <a:ext cx="284534" cy="219124"/>
            </a:xfrm>
            <a:custGeom>
              <a:avLst/>
              <a:gdLst>
                <a:gd name="T0" fmla="*/ 32 w 174"/>
                <a:gd name="T1" fmla="*/ 0 h 134"/>
                <a:gd name="T2" fmla="*/ 174 w 174"/>
                <a:gd name="T3" fmla="*/ 126 h 134"/>
                <a:gd name="T4" fmla="*/ 136 w 174"/>
                <a:gd name="T5" fmla="*/ 131 h 134"/>
                <a:gd name="T6" fmla="*/ 104 w 174"/>
                <a:gd name="T7" fmla="*/ 133 h 134"/>
                <a:gd name="T8" fmla="*/ 78 w 174"/>
                <a:gd name="T9" fmla="*/ 134 h 134"/>
                <a:gd name="T10" fmla="*/ 55 w 174"/>
                <a:gd name="T11" fmla="*/ 132 h 134"/>
                <a:gd name="T12" fmla="*/ 37 w 174"/>
                <a:gd name="T13" fmla="*/ 128 h 134"/>
                <a:gd name="T14" fmla="*/ 23 w 174"/>
                <a:gd name="T15" fmla="*/ 123 h 134"/>
                <a:gd name="T16" fmla="*/ 13 w 174"/>
                <a:gd name="T17" fmla="*/ 116 h 134"/>
                <a:gd name="T18" fmla="*/ 6 w 174"/>
                <a:gd name="T19" fmla="*/ 109 h 134"/>
                <a:gd name="T20" fmla="*/ 2 w 174"/>
                <a:gd name="T21" fmla="*/ 99 h 134"/>
                <a:gd name="T22" fmla="*/ 0 w 174"/>
                <a:gd name="T23" fmla="*/ 90 h 134"/>
                <a:gd name="T24" fmla="*/ 0 w 174"/>
                <a:gd name="T25" fmla="*/ 80 h 134"/>
                <a:gd name="T26" fmla="*/ 2 w 174"/>
                <a:gd name="T27" fmla="*/ 69 h 134"/>
                <a:gd name="T28" fmla="*/ 5 w 174"/>
                <a:gd name="T29" fmla="*/ 59 h 134"/>
                <a:gd name="T30" fmla="*/ 10 w 174"/>
                <a:gd name="T31" fmla="*/ 49 h 134"/>
                <a:gd name="T32" fmla="*/ 14 w 174"/>
                <a:gd name="T33" fmla="*/ 38 h 134"/>
                <a:gd name="T34" fmla="*/ 19 w 174"/>
                <a:gd name="T35" fmla="*/ 29 h 134"/>
                <a:gd name="T36" fmla="*/ 22 w 174"/>
                <a:gd name="T37" fmla="*/ 20 h 134"/>
                <a:gd name="T38" fmla="*/ 27 w 174"/>
                <a:gd name="T39" fmla="*/ 12 h 134"/>
                <a:gd name="T40" fmla="*/ 29 w 174"/>
                <a:gd name="T41" fmla="*/ 5 h 134"/>
                <a:gd name="T42" fmla="*/ 32 w 174"/>
                <a:gd name="T43"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4" h="134">
                  <a:moveTo>
                    <a:pt x="32" y="0"/>
                  </a:moveTo>
                  <a:lnTo>
                    <a:pt x="174" y="126"/>
                  </a:lnTo>
                  <a:lnTo>
                    <a:pt x="136" y="131"/>
                  </a:lnTo>
                  <a:lnTo>
                    <a:pt x="104" y="133"/>
                  </a:lnTo>
                  <a:lnTo>
                    <a:pt x="78" y="134"/>
                  </a:lnTo>
                  <a:lnTo>
                    <a:pt x="55" y="132"/>
                  </a:lnTo>
                  <a:lnTo>
                    <a:pt x="37" y="128"/>
                  </a:lnTo>
                  <a:lnTo>
                    <a:pt x="23" y="123"/>
                  </a:lnTo>
                  <a:lnTo>
                    <a:pt x="13" y="116"/>
                  </a:lnTo>
                  <a:lnTo>
                    <a:pt x="6" y="109"/>
                  </a:lnTo>
                  <a:lnTo>
                    <a:pt x="2" y="99"/>
                  </a:lnTo>
                  <a:lnTo>
                    <a:pt x="0" y="90"/>
                  </a:lnTo>
                  <a:lnTo>
                    <a:pt x="0" y="80"/>
                  </a:lnTo>
                  <a:lnTo>
                    <a:pt x="2" y="69"/>
                  </a:lnTo>
                  <a:lnTo>
                    <a:pt x="5" y="59"/>
                  </a:lnTo>
                  <a:lnTo>
                    <a:pt x="10" y="49"/>
                  </a:lnTo>
                  <a:lnTo>
                    <a:pt x="14" y="38"/>
                  </a:lnTo>
                  <a:lnTo>
                    <a:pt x="19" y="29"/>
                  </a:lnTo>
                  <a:lnTo>
                    <a:pt x="22" y="20"/>
                  </a:lnTo>
                  <a:lnTo>
                    <a:pt x="27" y="12"/>
                  </a:lnTo>
                  <a:lnTo>
                    <a:pt x="29" y="5"/>
                  </a:lnTo>
                  <a:lnTo>
                    <a:pt x="32"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44" name="Freeform 86"/>
            <p:cNvSpPr>
              <a:spLocks/>
            </p:cNvSpPr>
            <p:nvPr/>
          </p:nvSpPr>
          <p:spPr bwMode="auto">
            <a:xfrm>
              <a:off x="5805136" y="2436011"/>
              <a:ext cx="240383" cy="287804"/>
            </a:xfrm>
            <a:custGeom>
              <a:avLst/>
              <a:gdLst>
                <a:gd name="T0" fmla="*/ 3 w 147"/>
                <a:gd name="T1" fmla="*/ 0 h 176"/>
                <a:gd name="T2" fmla="*/ 40 w 147"/>
                <a:gd name="T3" fmla="*/ 21 h 176"/>
                <a:gd name="T4" fmla="*/ 71 w 147"/>
                <a:gd name="T5" fmla="*/ 41 h 176"/>
                <a:gd name="T6" fmla="*/ 96 w 147"/>
                <a:gd name="T7" fmla="*/ 59 h 176"/>
                <a:gd name="T8" fmla="*/ 115 w 147"/>
                <a:gd name="T9" fmla="*/ 78 h 176"/>
                <a:gd name="T10" fmla="*/ 129 w 147"/>
                <a:gd name="T11" fmla="*/ 94 h 176"/>
                <a:gd name="T12" fmla="*/ 138 w 147"/>
                <a:gd name="T13" fmla="*/ 109 h 176"/>
                <a:gd name="T14" fmla="*/ 144 w 147"/>
                <a:gd name="T15" fmla="*/ 121 h 176"/>
                <a:gd name="T16" fmla="*/ 147 w 147"/>
                <a:gd name="T17" fmla="*/ 134 h 176"/>
                <a:gd name="T18" fmla="*/ 147 w 147"/>
                <a:gd name="T19" fmla="*/ 145 h 176"/>
                <a:gd name="T20" fmla="*/ 145 w 147"/>
                <a:gd name="T21" fmla="*/ 154 h 176"/>
                <a:gd name="T22" fmla="*/ 143 w 147"/>
                <a:gd name="T23" fmla="*/ 162 h 176"/>
                <a:gd name="T24" fmla="*/ 139 w 147"/>
                <a:gd name="T25" fmla="*/ 168 h 176"/>
                <a:gd name="T26" fmla="*/ 136 w 147"/>
                <a:gd name="T27" fmla="*/ 172 h 176"/>
                <a:gd name="T28" fmla="*/ 133 w 147"/>
                <a:gd name="T29" fmla="*/ 175 h 176"/>
                <a:gd name="T30" fmla="*/ 133 w 147"/>
                <a:gd name="T31" fmla="*/ 176 h 176"/>
                <a:gd name="T32" fmla="*/ 106 w 147"/>
                <a:gd name="T33" fmla="*/ 176 h 176"/>
                <a:gd name="T34" fmla="*/ 81 w 147"/>
                <a:gd name="T35" fmla="*/ 171 h 176"/>
                <a:gd name="T36" fmla="*/ 62 w 147"/>
                <a:gd name="T37" fmla="*/ 163 h 176"/>
                <a:gd name="T38" fmla="*/ 46 w 147"/>
                <a:gd name="T39" fmla="*/ 153 h 176"/>
                <a:gd name="T40" fmla="*/ 33 w 147"/>
                <a:gd name="T41" fmla="*/ 140 h 176"/>
                <a:gd name="T42" fmla="*/ 22 w 147"/>
                <a:gd name="T43" fmla="*/ 125 h 176"/>
                <a:gd name="T44" fmla="*/ 14 w 147"/>
                <a:gd name="T45" fmla="*/ 109 h 176"/>
                <a:gd name="T46" fmla="*/ 9 w 147"/>
                <a:gd name="T47" fmla="*/ 91 h 176"/>
                <a:gd name="T48" fmla="*/ 4 w 147"/>
                <a:gd name="T49" fmla="*/ 75 h 176"/>
                <a:gd name="T50" fmla="*/ 2 w 147"/>
                <a:gd name="T51" fmla="*/ 58 h 176"/>
                <a:gd name="T52" fmla="*/ 0 w 147"/>
                <a:gd name="T53" fmla="*/ 43 h 176"/>
                <a:gd name="T54" fmla="*/ 0 w 147"/>
                <a:gd name="T55" fmla="*/ 29 h 176"/>
                <a:gd name="T56" fmla="*/ 0 w 147"/>
                <a:gd name="T57" fmla="*/ 18 h 176"/>
                <a:gd name="T58" fmla="*/ 2 w 147"/>
                <a:gd name="T59" fmla="*/ 8 h 176"/>
                <a:gd name="T60" fmla="*/ 2 w 147"/>
                <a:gd name="T61" fmla="*/ 3 h 176"/>
                <a:gd name="T62" fmla="*/ 3 w 147"/>
                <a:gd name="T63"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7" h="176">
                  <a:moveTo>
                    <a:pt x="3" y="0"/>
                  </a:moveTo>
                  <a:lnTo>
                    <a:pt x="40" y="21"/>
                  </a:lnTo>
                  <a:lnTo>
                    <a:pt x="71" y="41"/>
                  </a:lnTo>
                  <a:lnTo>
                    <a:pt x="96" y="59"/>
                  </a:lnTo>
                  <a:lnTo>
                    <a:pt x="115" y="78"/>
                  </a:lnTo>
                  <a:lnTo>
                    <a:pt x="129" y="94"/>
                  </a:lnTo>
                  <a:lnTo>
                    <a:pt x="138" y="109"/>
                  </a:lnTo>
                  <a:lnTo>
                    <a:pt x="144" y="121"/>
                  </a:lnTo>
                  <a:lnTo>
                    <a:pt x="147" y="134"/>
                  </a:lnTo>
                  <a:lnTo>
                    <a:pt x="147" y="145"/>
                  </a:lnTo>
                  <a:lnTo>
                    <a:pt x="145" y="154"/>
                  </a:lnTo>
                  <a:lnTo>
                    <a:pt x="143" y="162"/>
                  </a:lnTo>
                  <a:lnTo>
                    <a:pt x="139" y="168"/>
                  </a:lnTo>
                  <a:lnTo>
                    <a:pt x="136" y="172"/>
                  </a:lnTo>
                  <a:lnTo>
                    <a:pt x="133" y="175"/>
                  </a:lnTo>
                  <a:lnTo>
                    <a:pt x="133" y="176"/>
                  </a:lnTo>
                  <a:lnTo>
                    <a:pt x="106" y="176"/>
                  </a:lnTo>
                  <a:lnTo>
                    <a:pt x="81" y="171"/>
                  </a:lnTo>
                  <a:lnTo>
                    <a:pt x="62" y="163"/>
                  </a:lnTo>
                  <a:lnTo>
                    <a:pt x="46" y="153"/>
                  </a:lnTo>
                  <a:lnTo>
                    <a:pt x="33" y="140"/>
                  </a:lnTo>
                  <a:lnTo>
                    <a:pt x="22" y="125"/>
                  </a:lnTo>
                  <a:lnTo>
                    <a:pt x="14" y="109"/>
                  </a:lnTo>
                  <a:lnTo>
                    <a:pt x="9" y="91"/>
                  </a:lnTo>
                  <a:lnTo>
                    <a:pt x="4" y="75"/>
                  </a:lnTo>
                  <a:lnTo>
                    <a:pt x="2" y="58"/>
                  </a:lnTo>
                  <a:lnTo>
                    <a:pt x="0" y="43"/>
                  </a:lnTo>
                  <a:lnTo>
                    <a:pt x="0" y="29"/>
                  </a:lnTo>
                  <a:lnTo>
                    <a:pt x="0" y="18"/>
                  </a:lnTo>
                  <a:lnTo>
                    <a:pt x="2" y="8"/>
                  </a:lnTo>
                  <a:lnTo>
                    <a:pt x="2" y="3"/>
                  </a:lnTo>
                  <a:lnTo>
                    <a:pt x="3"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45" name="Freeform 87"/>
            <p:cNvSpPr>
              <a:spLocks/>
            </p:cNvSpPr>
            <p:nvPr/>
          </p:nvSpPr>
          <p:spPr bwMode="auto">
            <a:xfrm>
              <a:off x="5813313" y="2437646"/>
              <a:ext cx="238747" cy="281263"/>
            </a:xfrm>
            <a:custGeom>
              <a:avLst/>
              <a:gdLst>
                <a:gd name="T0" fmla="*/ 0 w 146"/>
                <a:gd name="T1" fmla="*/ 0 h 172"/>
                <a:gd name="T2" fmla="*/ 36 w 146"/>
                <a:gd name="T3" fmla="*/ 21 h 172"/>
                <a:gd name="T4" fmla="*/ 67 w 146"/>
                <a:gd name="T5" fmla="*/ 40 h 172"/>
                <a:gd name="T6" fmla="*/ 91 w 146"/>
                <a:gd name="T7" fmla="*/ 57 h 172"/>
                <a:gd name="T8" fmla="*/ 110 w 146"/>
                <a:gd name="T9" fmla="*/ 74 h 172"/>
                <a:gd name="T10" fmla="*/ 125 w 146"/>
                <a:gd name="T11" fmla="*/ 89 h 172"/>
                <a:gd name="T12" fmla="*/ 135 w 146"/>
                <a:gd name="T13" fmla="*/ 103 h 172"/>
                <a:gd name="T14" fmla="*/ 141 w 146"/>
                <a:gd name="T15" fmla="*/ 116 h 172"/>
                <a:gd name="T16" fmla="*/ 144 w 146"/>
                <a:gd name="T17" fmla="*/ 127 h 172"/>
                <a:gd name="T18" fmla="*/ 146 w 146"/>
                <a:gd name="T19" fmla="*/ 138 h 172"/>
                <a:gd name="T20" fmla="*/ 144 w 146"/>
                <a:gd name="T21" fmla="*/ 147 h 172"/>
                <a:gd name="T22" fmla="*/ 142 w 146"/>
                <a:gd name="T23" fmla="*/ 155 h 172"/>
                <a:gd name="T24" fmla="*/ 138 w 146"/>
                <a:gd name="T25" fmla="*/ 162 h 172"/>
                <a:gd name="T26" fmla="*/ 134 w 146"/>
                <a:gd name="T27" fmla="*/ 168 h 172"/>
                <a:gd name="T28" fmla="*/ 131 w 146"/>
                <a:gd name="T29" fmla="*/ 172 h 172"/>
                <a:gd name="T30" fmla="*/ 0 w 146"/>
                <a:gd name="T31"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6" h="172">
                  <a:moveTo>
                    <a:pt x="0" y="0"/>
                  </a:moveTo>
                  <a:lnTo>
                    <a:pt x="36" y="21"/>
                  </a:lnTo>
                  <a:lnTo>
                    <a:pt x="67" y="40"/>
                  </a:lnTo>
                  <a:lnTo>
                    <a:pt x="91" y="57"/>
                  </a:lnTo>
                  <a:lnTo>
                    <a:pt x="110" y="74"/>
                  </a:lnTo>
                  <a:lnTo>
                    <a:pt x="125" y="89"/>
                  </a:lnTo>
                  <a:lnTo>
                    <a:pt x="135" y="103"/>
                  </a:lnTo>
                  <a:lnTo>
                    <a:pt x="141" y="116"/>
                  </a:lnTo>
                  <a:lnTo>
                    <a:pt x="144" y="127"/>
                  </a:lnTo>
                  <a:lnTo>
                    <a:pt x="146" y="138"/>
                  </a:lnTo>
                  <a:lnTo>
                    <a:pt x="144" y="147"/>
                  </a:lnTo>
                  <a:lnTo>
                    <a:pt x="142" y="155"/>
                  </a:lnTo>
                  <a:lnTo>
                    <a:pt x="138" y="162"/>
                  </a:lnTo>
                  <a:lnTo>
                    <a:pt x="134" y="168"/>
                  </a:lnTo>
                  <a:lnTo>
                    <a:pt x="131" y="172"/>
                  </a:lnTo>
                  <a:lnTo>
                    <a:pt x="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grpSp>
          <p:nvGrpSpPr>
            <p:cNvPr id="52" name="Group 51"/>
            <p:cNvGrpSpPr/>
            <p:nvPr/>
          </p:nvGrpSpPr>
          <p:grpSpPr>
            <a:xfrm>
              <a:off x="4173200" y="5578967"/>
              <a:ext cx="3842424" cy="343036"/>
              <a:chOff x="4269679" y="5578967"/>
              <a:chExt cx="3842424" cy="343036"/>
            </a:xfrm>
          </p:grpSpPr>
          <p:sp>
            <p:nvSpPr>
              <p:cNvPr id="46" name="Freeform 88"/>
              <p:cNvSpPr>
                <a:spLocks/>
              </p:cNvSpPr>
              <p:nvPr/>
            </p:nvSpPr>
            <p:spPr bwMode="auto">
              <a:xfrm>
                <a:off x="5899816" y="5628025"/>
                <a:ext cx="327051" cy="163525"/>
              </a:xfrm>
              <a:custGeom>
                <a:avLst/>
                <a:gdLst>
                  <a:gd name="T0" fmla="*/ 99 w 200"/>
                  <a:gd name="T1" fmla="*/ 0 h 100"/>
                  <a:gd name="T2" fmla="*/ 126 w 200"/>
                  <a:gd name="T3" fmla="*/ 3 h 100"/>
                  <a:gd name="T4" fmla="*/ 150 w 200"/>
                  <a:gd name="T5" fmla="*/ 13 h 100"/>
                  <a:gd name="T6" fmla="*/ 171 w 200"/>
                  <a:gd name="T7" fmla="*/ 28 h 100"/>
                  <a:gd name="T8" fmla="*/ 186 w 200"/>
                  <a:gd name="T9" fmla="*/ 49 h 100"/>
                  <a:gd name="T10" fmla="*/ 196 w 200"/>
                  <a:gd name="T11" fmla="*/ 73 h 100"/>
                  <a:gd name="T12" fmla="*/ 200 w 200"/>
                  <a:gd name="T13" fmla="*/ 100 h 100"/>
                  <a:gd name="T14" fmla="*/ 0 w 200"/>
                  <a:gd name="T15" fmla="*/ 100 h 100"/>
                  <a:gd name="T16" fmla="*/ 4 w 200"/>
                  <a:gd name="T17" fmla="*/ 73 h 100"/>
                  <a:gd name="T18" fmla="*/ 14 w 200"/>
                  <a:gd name="T19" fmla="*/ 49 h 100"/>
                  <a:gd name="T20" fmla="*/ 29 w 200"/>
                  <a:gd name="T21" fmla="*/ 28 h 100"/>
                  <a:gd name="T22" fmla="*/ 50 w 200"/>
                  <a:gd name="T23" fmla="*/ 13 h 100"/>
                  <a:gd name="T24" fmla="*/ 73 w 200"/>
                  <a:gd name="T25" fmla="*/ 3 h 100"/>
                  <a:gd name="T26" fmla="*/ 99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99" y="0"/>
                    </a:moveTo>
                    <a:lnTo>
                      <a:pt x="126" y="3"/>
                    </a:lnTo>
                    <a:lnTo>
                      <a:pt x="150" y="13"/>
                    </a:lnTo>
                    <a:lnTo>
                      <a:pt x="171" y="28"/>
                    </a:lnTo>
                    <a:lnTo>
                      <a:pt x="186" y="49"/>
                    </a:lnTo>
                    <a:lnTo>
                      <a:pt x="196" y="73"/>
                    </a:lnTo>
                    <a:lnTo>
                      <a:pt x="200" y="100"/>
                    </a:lnTo>
                    <a:lnTo>
                      <a:pt x="0" y="100"/>
                    </a:lnTo>
                    <a:lnTo>
                      <a:pt x="4" y="73"/>
                    </a:lnTo>
                    <a:lnTo>
                      <a:pt x="14" y="49"/>
                    </a:lnTo>
                    <a:lnTo>
                      <a:pt x="29" y="28"/>
                    </a:lnTo>
                    <a:lnTo>
                      <a:pt x="50" y="13"/>
                    </a:lnTo>
                    <a:lnTo>
                      <a:pt x="73" y="3"/>
                    </a:lnTo>
                    <a:lnTo>
                      <a:pt x="99"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47" name="Freeform 89"/>
              <p:cNvSpPr>
                <a:spLocks/>
              </p:cNvSpPr>
              <p:nvPr/>
            </p:nvSpPr>
            <p:spPr bwMode="auto">
              <a:xfrm>
                <a:off x="5777173" y="5695070"/>
                <a:ext cx="191325" cy="96480"/>
              </a:xfrm>
              <a:custGeom>
                <a:avLst/>
                <a:gdLst>
                  <a:gd name="T0" fmla="*/ 59 w 117"/>
                  <a:gd name="T1" fmla="*/ 0 h 59"/>
                  <a:gd name="T2" fmla="*/ 77 w 117"/>
                  <a:gd name="T3" fmla="*/ 4 h 59"/>
                  <a:gd name="T4" fmla="*/ 92 w 117"/>
                  <a:gd name="T5" fmla="*/ 12 h 59"/>
                  <a:gd name="T6" fmla="*/ 105 w 117"/>
                  <a:gd name="T7" fmla="*/ 24 h 59"/>
                  <a:gd name="T8" fmla="*/ 114 w 117"/>
                  <a:gd name="T9" fmla="*/ 41 h 59"/>
                  <a:gd name="T10" fmla="*/ 117 w 117"/>
                  <a:gd name="T11" fmla="*/ 59 h 59"/>
                  <a:gd name="T12" fmla="*/ 0 w 117"/>
                  <a:gd name="T13" fmla="*/ 59 h 59"/>
                  <a:gd name="T14" fmla="*/ 4 w 117"/>
                  <a:gd name="T15" fmla="*/ 41 h 59"/>
                  <a:gd name="T16" fmla="*/ 12 w 117"/>
                  <a:gd name="T17" fmla="*/ 24 h 59"/>
                  <a:gd name="T18" fmla="*/ 24 w 117"/>
                  <a:gd name="T19" fmla="*/ 12 h 59"/>
                  <a:gd name="T20" fmla="*/ 40 w 117"/>
                  <a:gd name="T21" fmla="*/ 4 h 59"/>
                  <a:gd name="T22" fmla="*/ 59 w 117"/>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7" h="59">
                    <a:moveTo>
                      <a:pt x="59" y="0"/>
                    </a:moveTo>
                    <a:lnTo>
                      <a:pt x="77" y="4"/>
                    </a:lnTo>
                    <a:lnTo>
                      <a:pt x="92" y="12"/>
                    </a:lnTo>
                    <a:lnTo>
                      <a:pt x="105" y="24"/>
                    </a:lnTo>
                    <a:lnTo>
                      <a:pt x="114" y="41"/>
                    </a:lnTo>
                    <a:lnTo>
                      <a:pt x="117" y="59"/>
                    </a:lnTo>
                    <a:lnTo>
                      <a:pt x="0" y="59"/>
                    </a:lnTo>
                    <a:lnTo>
                      <a:pt x="4" y="41"/>
                    </a:lnTo>
                    <a:lnTo>
                      <a:pt x="12" y="24"/>
                    </a:lnTo>
                    <a:lnTo>
                      <a:pt x="24" y="12"/>
                    </a:lnTo>
                    <a:lnTo>
                      <a:pt x="40" y="4"/>
                    </a:lnTo>
                    <a:lnTo>
                      <a:pt x="59"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48" name="Freeform 90"/>
              <p:cNvSpPr>
                <a:spLocks/>
              </p:cNvSpPr>
              <p:nvPr/>
            </p:nvSpPr>
            <p:spPr bwMode="auto">
              <a:xfrm>
                <a:off x="6424733" y="5740857"/>
                <a:ext cx="98115" cy="50693"/>
              </a:xfrm>
              <a:custGeom>
                <a:avLst/>
                <a:gdLst>
                  <a:gd name="T0" fmla="*/ 30 w 60"/>
                  <a:gd name="T1" fmla="*/ 0 h 31"/>
                  <a:gd name="T2" fmla="*/ 42 w 60"/>
                  <a:gd name="T3" fmla="*/ 3 h 31"/>
                  <a:gd name="T4" fmla="*/ 51 w 60"/>
                  <a:gd name="T5" fmla="*/ 9 h 31"/>
                  <a:gd name="T6" fmla="*/ 58 w 60"/>
                  <a:gd name="T7" fmla="*/ 18 h 31"/>
                  <a:gd name="T8" fmla="*/ 60 w 60"/>
                  <a:gd name="T9" fmla="*/ 31 h 31"/>
                  <a:gd name="T10" fmla="*/ 0 w 60"/>
                  <a:gd name="T11" fmla="*/ 31 h 31"/>
                  <a:gd name="T12" fmla="*/ 2 w 60"/>
                  <a:gd name="T13" fmla="*/ 18 h 31"/>
                  <a:gd name="T14" fmla="*/ 8 w 60"/>
                  <a:gd name="T15" fmla="*/ 9 h 31"/>
                  <a:gd name="T16" fmla="*/ 19 w 60"/>
                  <a:gd name="T17" fmla="*/ 3 h 31"/>
                  <a:gd name="T18" fmla="*/ 30 w 60"/>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31">
                    <a:moveTo>
                      <a:pt x="30" y="0"/>
                    </a:moveTo>
                    <a:lnTo>
                      <a:pt x="42" y="3"/>
                    </a:lnTo>
                    <a:lnTo>
                      <a:pt x="51" y="9"/>
                    </a:lnTo>
                    <a:lnTo>
                      <a:pt x="58" y="18"/>
                    </a:lnTo>
                    <a:lnTo>
                      <a:pt x="60" y="31"/>
                    </a:lnTo>
                    <a:lnTo>
                      <a:pt x="0" y="31"/>
                    </a:lnTo>
                    <a:lnTo>
                      <a:pt x="2" y="18"/>
                    </a:lnTo>
                    <a:lnTo>
                      <a:pt x="8" y="9"/>
                    </a:lnTo>
                    <a:lnTo>
                      <a:pt x="19" y="3"/>
                    </a:lnTo>
                    <a:lnTo>
                      <a:pt x="3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49" name="Freeform 91"/>
              <p:cNvSpPr>
                <a:spLocks/>
              </p:cNvSpPr>
              <p:nvPr/>
            </p:nvSpPr>
            <p:spPr bwMode="auto">
              <a:xfrm>
                <a:off x="6110765" y="5628025"/>
                <a:ext cx="327051" cy="163525"/>
              </a:xfrm>
              <a:custGeom>
                <a:avLst/>
                <a:gdLst>
                  <a:gd name="T0" fmla="*/ 101 w 200"/>
                  <a:gd name="T1" fmla="*/ 0 h 100"/>
                  <a:gd name="T2" fmla="*/ 127 w 200"/>
                  <a:gd name="T3" fmla="*/ 3 h 100"/>
                  <a:gd name="T4" fmla="*/ 152 w 200"/>
                  <a:gd name="T5" fmla="*/ 13 h 100"/>
                  <a:gd name="T6" fmla="*/ 171 w 200"/>
                  <a:gd name="T7" fmla="*/ 28 h 100"/>
                  <a:gd name="T8" fmla="*/ 188 w 200"/>
                  <a:gd name="T9" fmla="*/ 49 h 100"/>
                  <a:gd name="T10" fmla="*/ 197 w 200"/>
                  <a:gd name="T11" fmla="*/ 73 h 100"/>
                  <a:gd name="T12" fmla="*/ 200 w 200"/>
                  <a:gd name="T13" fmla="*/ 100 h 100"/>
                  <a:gd name="T14" fmla="*/ 0 w 200"/>
                  <a:gd name="T15" fmla="*/ 100 h 100"/>
                  <a:gd name="T16" fmla="*/ 5 w 200"/>
                  <a:gd name="T17" fmla="*/ 73 h 100"/>
                  <a:gd name="T18" fmla="*/ 14 w 200"/>
                  <a:gd name="T19" fmla="*/ 49 h 100"/>
                  <a:gd name="T20" fmla="*/ 30 w 200"/>
                  <a:gd name="T21" fmla="*/ 28 h 100"/>
                  <a:gd name="T22" fmla="*/ 50 w 200"/>
                  <a:gd name="T23" fmla="*/ 13 h 100"/>
                  <a:gd name="T24" fmla="*/ 74 w 200"/>
                  <a:gd name="T25" fmla="*/ 3 h 100"/>
                  <a:gd name="T26" fmla="*/ 101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101" y="0"/>
                    </a:moveTo>
                    <a:lnTo>
                      <a:pt x="127" y="3"/>
                    </a:lnTo>
                    <a:lnTo>
                      <a:pt x="152" y="13"/>
                    </a:lnTo>
                    <a:lnTo>
                      <a:pt x="171" y="28"/>
                    </a:lnTo>
                    <a:lnTo>
                      <a:pt x="188" y="49"/>
                    </a:lnTo>
                    <a:lnTo>
                      <a:pt x="197" y="73"/>
                    </a:lnTo>
                    <a:lnTo>
                      <a:pt x="200" y="100"/>
                    </a:lnTo>
                    <a:lnTo>
                      <a:pt x="0" y="100"/>
                    </a:lnTo>
                    <a:lnTo>
                      <a:pt x="5" y="73"/>
                    </a:lnTo>
                    <a:lnTo>
                      <a:pt x="14" y="49"/>
                    </a:lnTo>
                    <a:lnTo>
                      <a:pt x="30" y="28"/>
                    </a:lnTo>
                    <a:lnTo>
                      <a:pt x="50" y="13"/>
                    </a:lnTo>
                    <a:lnTo>
                      <a:pt x="74" y="3"/>
                    </a:lnTo>
                    <a:lnTo>
                      <a:pt x="101"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50" name="Freeform 92"/>
              <p:cNvSpPr>
                <a:spLocks/>
              </p:cNvSpPr>
              <p:nvPr/>
            </p:nvSpPr>
            <p:spPr bwMode="auto">
              <a:xfrm>
                <a:off x="5984850" y="5578967"/>
                <a:ext cx="327051" cy="163525"/>
              </a:xfrm>
              <a:custGeom>
                <a:avLst/>
                <a:gdLst>
                  <a:gd name="T0" fmla="*/ 99 w 200"/>
                  <a:gd name="T1" fmla="*/ 0 h 100"/>
                  <a:gd name="T2" fmla="*/ 126 w 200"/>
                  <a:gd name="T3" fmla="*/ 3 h 100"/>
                  <a:gd name="T4" fmla="*/ 150 w 200"/>
                  <a:gd name="T5" fmla="*/ 13 h 100"/>
                  <a:gd name="T6" fmla="*/ 170 w 200"/>
                  <a:gd name="T7" fmla="*/ 28 h 100"/>
                  <a:gd name="T8" fmla="*/ 186 w 200"/>
                  <a:gd name="T9" fmla="*/ 49 h 100"/>
                  <a:gd name="T10" fmla="*/ 196 w 200"/>
                  <a:gd name="T11" fmla="*/ 73 h 100"/>
                  <a:gd name="T12" fmla="*/ 200 w 200"/>
                  <a:gd name="T13" fmla="*/ 100 h 100"/>
                  <a:gd name="T14" fmla="*/ 0 w 200"/>
                  <a:gd name="T15" fmla="*/ 100 h 100"/>
                  <a:gd name="T16" fmla="*/ 4 w 200"/>
                  <a:gd name="T17" fmla="*/ 73 h 100"/>
                  <a:gd name="T18" fmla="*/ 14 w 200"/>
                  <a:gd name="T19" fmla="*/ 49 h 100"/>
                  <a:gd name="T20" fmla="*/ 29 w 200"/>
                  <a:gd name="T21" fmla="*/ 28 h 100"/>
                  <a:gd name="T22" fmla="*/ 50 w 200"/>
                  <a:gd name="T23" fmla="*/ 13 h 100"/>
                  <a:gd name="T24" fmla="*/ 73 w 200"/>
                  <a:gd name="T25" fmla="*/ 3 h 100"/>
                  <a:gd name="T26" fmla="*/ 99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99" y="0"/>
                    </a:moveTo>
                    <a:lnTo>
                      <a:pt x="126" y="3"/>
                    </a:lnTo>
                    <a:lnTo>
                      <a:pt x="150" y="13"/>
                    </a:lnTo>
                    <a:lnTo>
                      <a:pt x="170" y="28"/>
                    </a:lnTo>
                    <a:lnTo>
                      <a:pt x="186" y="49"/>
                    </a:lnTo>
                    <a:lnTo>
                      <a:pt x="196" y="73"/>
                    </a:lnTo>
                    <a:lnTo>
                      <a:pt x="200" y="100"/>
                    </a:lnTo>
                    <a:lnTo>
                      <a:pt x="0" y="100"/>
                    </a:lnTo>
                    <a:lnTo>
                      <a:pt x="4" y="73"/>
                    </a:lnTo>
                    <a:lnTo>
                      <a:pt x="14" y="49"/>
                    </a:lnTo>
                    <a:lnTo>
                      <a:pt x="29" y="28"/>
                    </a:lnTo>
                    <a:lnTo>
                      <a:pt x="50" y="13"/>
                    </a:lnTo>
                    <a:lnTo>
                      <a:pt x="73" y="3"/>
                    </a:lnTo>
                    <a:lnTo>
                      <a:pt x="99"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51" name="Pie 50"/>
              <p:cNvSpPr/>
              <p:nvPr/>
            </p:nvSpPr>
            <p:spPr>
              <a:xfrm rot="5400000">
                <a:off x="6118368" y="3928269"/>
                <a:ext cx="145045" cy="3842424"/>
              </a:xfrm>
              <a:prstGeom prst="pie">
                <a:avLst>
                  <a:gd name="adj1" fmla="val 5386083"/>
                  <a:gd name="adj2" fmla="val 1622409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baseline="-25000">
                  <a:solidFill>
                    <a:prstClr val="black"/>
                  </a:solidFill>
                  <a:latin typeface="Calibri"/>
                </a:endParaRPr>
              </a:p>
            </p:txBody>
          </p:sp>
        </p:grpSp>
      </p:grpSp>
      <p:grpSp>
        <p:nvGrpSpPr>
          <p:cNvPr id="162" name="Group 161"/>
          <p:cNvGrpSpPr/>
          <p:nvPr/>
        </p:nvGrpSpPr>
        <p:grpSpPr>
          <a:xfrm flipH="1" flipV="1">
            <a:off x="4189207" y="3122023"/>
            <a:ext cx="1600604" cy="596078"/>
            <a:chOff x="6987425" y="4906626"/>
            <a:chExt cx="981152" cy="554225"/>
          </a:xfrm>
        </p:grpSpPr>
        <p:cxnSp>
          <p:nvCxnSpPr>
            <p:cNvPr id="163" name="Straight Connector 162"/>
            <p:cNvCxnSpPr/>
            <p:nvPr/>
          </p:nvCxnSpPr>
          <p:spPr>
            <a:xfrm flipH="1">
              <a:off x="6987425" y="4908401"/>
              <a:ext cx="981152"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rot="5400000" flipH="1">
              <a:off x="6710312" y="5183739"/>
              <a:ext cx="554225"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cxnSp>
        <p:nvCxnSpPr>
          <p:cNvPr id="161" name="Straight Connector 160"/>
          <p:cNvCxnSpPr/>
          <p:nvPr/>
        </p:nvCxnSpPr>
        <p:spPr>
          <a:xfrm>
            <a:off x="4189208" y="2469823"/>
            <a:ext cx="1881051" cy="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grpSp>
        <p:nvGrpSpPr>
          <p:cNvPr id="156" name="Group 155"/>
          <p:cNvGrpSpPr/>
          <p:nvPr/>
        </p:nvGrpSpPr>
        <p:grpSpPr>
          <a:xfrm>
            <a:off x="6722733" y="2450810"/>
            <a:ext cx="1278768" cy="906345"/>
            <a:chOff x="6987425" y="4906626"/>
            <a:chExt cx="981152" cy="554225"/>
          </a:xfrm>
        </p:grpSpPr>
        <p:cxnSp>
          <p:nvCxnSpPr>
            <p:cNvPr id="157" name="Straight Connector 156"/>
            <p:cNvCxnSpPr/>
            <p:nvPr/>
          </p:nvCxnSpPr>
          <p:spPr>
            <a:xfrm flipH="1">
              <a:off x="6987425" y="4908401"/>
              <a:ext cx="981152" cy="0"/>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rot="5400000" flipH="1">
              <a:off x="6710312" y="5183739"/>
              <a:ext cx="554225" cy="0"/>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grpSp>
      <p:grpSp>
        <p:nvGrpSpPr>
          <p:cNvPr id="151" name="Group 150"/>
          <p:cNvGrpSpPr/>
          <p:nvPr/>
        </p:nvGrpSpPr>
        <p:grpSpPr>
          <a:xfrm>
            <a:off x="6088739" y="4906627"/>
            <a:ext cx="1914389" cy="554225"/>
            <a:chOff x="6054188" y="4906626"/>
            <a:chExt cx="1914389" cy="554225"/>
          </a:xfrm>
        </p:grpSpPr>
        <p:cxnSp>
          <p:nvCxnSpPr>
            <p:cNvPr id="144" name="Straight Connector 143"/>
            <p:cNvCxnSpPr/>
            <p:nvPr/>
          </p:nvCxnSpPr>
          <p:spPr>
            <a:xfrm flipH="1">
              <a:off x="6987425" y="4908401"/>
              <a:ext cx="981152"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rot="5400000" flipH="1">
              <a:off x="6710312" y="5183739"/>
              <a:ext cx="554225"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H="1">
              <a:off x="6054188" y="5460851"/>
              <a:ext cx="936159"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sp>
        <p:nvSpPr>
          <p:cNvPr id="56" name="Rounded Rectangle 55"/>
          <p:cNvSpPr/>
          <p:nvPr/>
        </p:nvSpPr>
        <p:spPr>
          <a:xfrm>
            <a:off x="830978" y="1979170"/>
            <a:ext cx="3376771" cy="976607"/>
          </a:xfrm>
          <a:prstGeom prst="roundRect">
            <a:avLst>
              <a:gd name="adj" fmla="val 12766"/>
            </a:avLst>
          </a:prstGeom>
          <a:solidFill>
            <a:schemeClr val="bg1">
              <a:lumMod val="9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55" name="Rounded Rectangle 54"/>
          <p:cNvSpPr/>
          <p:nvPr/>
        </p:nvSpPr>
        <p:spPr>
          <a:xfrm>
            <a:off x="930250" y="2074039"/>
            <a:ext cx="685800" cy="79156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84" name="TextBox 83"/>
          <p:cNvSpPr txBox="1"/>
          <p:nvPr/>
        </p:nvSpPr>
        <p:spPr>
          <a:xfrm>
            <a:off x="1692906" y="2317102"/>
            <a:ext cx="2288000" cy="584775"/>
          </a:xfrm>
          <a:prstGeom prst="rect">
            <a:avLst/>
          </a:prstGeom>
          <a:noFill/>
        </p:spPr>
        <p:txBody>
          <a:bodyPr wrap="square" rtlCol="0">
            <a:spAutoFit/>
          </a:bodyPr>
          <a:lstStyle/>
          <a:p>
            <a:pPr defTabSz="1218987"/>
            <a:r>
              <a:rPr lang="en-IN" sz="1600" dirty="0">
                <a:solidFill>
                  <a:prstClr val="black">
                    <a:lumMod val="75000"/>
                    <a:lumOff val="25000"/>
                  </a:prstClr>
                </a:solidFill>
                <a:latin typeface="Arial" panose="020B0604020202020204" pitchFamily="34" charset="0"/>
                <a:cs typeface="Arial" panose="020B0604020202020204" pitchFamily="34" charset="0"/>
              </a:rPr>
              <a:t>Financial Predictions, Fraud Detections</a:t>
            </a:r>
          </a:p>
        </p:txBody>
      </p:sp>
      <p:sp>
        <p:nvSpPr>
          <p:cNvPr id="88" name="Rounded Rectangle 87"/>
          <p:cNvSpPr/>
          <p:nvPr/>
        </p:nvSpPr>
        <p:spPr>
          <a:xfrm>
            <a:off x="830978" y="3193607"/>
            <a:ext cx="3376771" cy="976607"/>
          </a:xfrm>
          <a:prstGeom prst="roundRect">
            <a:avLst>
              <a:gd name="adj" fmla="val 12766"/>
            </a:avLst>
          </a:prstGeom>
          <a:solidFill>
            <a:schemeClr val="bg1">
              <a:lumMod val="9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89" name="Rounded Rectangle 88"/>
          <p:cNvSpPr/>
          <p:nvPr/>
        </p:nvSpPr>
        <p:spPr>
          <a:xfrm>
            <a:off x="930250" y="3288476"/>
            <a:ext cx="685800" cy="79156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91" name="TextBox 90"/>
          <p:cNvSpPr txBox="1"/>
          <p:nvPr/>
        </p:nvSpPr>
        <p:spPr>
          <a:xfrm>
            <a:off x="1747050" y="3313529"/>
            <a:ext cx="2288000" cy="584775"/>
          </a:xfrm>
          <a:prstGeom prst="rect">
            <a:avLst/>
          </a:prstGeom>
          <a:noFill/>
        </p:spPr>
        <p:txBody>
          <a:bodyPr wrap="square" rtlCol="0">
            <a:spAutoFit/>
          </a:bodyPr>
          <a:lstStyle/>
          <a:p>
            <a:pPr lvl="0">
              <a:lnSpc>
                <a:spcPct val="100000"/>
              </a:lnSpc>
            </a:pPr>
            <a:r>
              <a:rPr lang="en-GB" sz="1600" dirty="0">
                <a:latin typeface="Arial" panose="020B0604020202020204" pitchFamily="34" charset="0"/>
                <a:cs typeface="Arial" panose="020B0604020202020204" pitchFamily="34" charset="0"/>
              </a:rPr>
              <a:t>Player ranking in online games</a:t>
            </a:r>
          </a:p>
        </p:txBody>
      </p:sp>
      <p:sp>
        <p:nvSpPr>
          <p:cNvPr id="93" name="Rounded Rectangle 92"/>
          <p:cNvSpPr/>
          <p:nvPr/>
        </p:nvSpPr>
        <p:spPr>
          <a:xfrm>
            <a:off x="830978" y="4408045"/>
            <a:ext cx="3376771" cy="976607"/>
          </a:xfrm>
          <a:prstGeom prst="roundRect">
            <a:avLst>
              <a:gd name="adj" fmla="val 12766"/>
            </a:avLst>
          </a:prstGeom>
          <a:solidFill>
            <a:schemeClr val="bg1">
              <a:lumMod val="9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94" name="Rounded Rectangle 93"/>
          <p:cNvSpPr/>
          <p:nvPr/>
        </p:nvSpPr>
        <p:spPr>
          <a:xfrm>
            <a:off x="930250" y="4502914"/>
            <a:ext cx="685800" cy="791568"/>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96" name="TextBox 95"/>
          <p:cNvSpPr txBox="1"/>
          <p:nvPr/>
        </p:nvSpPr>
        <p:spPr>
          <a:xfrm>
            <a:off x="1747050" y="4527967"/>
            <a:ext cx="2288000" cy="830997"/>
          </a:xfrm>
          <a:prstGeom prst="rect">
            <a:avLst/>
          </a:prstGeom>
          <a:noFill/>
        </p:spPr>
        <p:txBody>
          <a:bodyPr wrap="square" rtlCol="0">
            <a:spAutoFit/>
          </a:bodyPr>
          <a:lstStyle/>
          <a:p>
            <a:pPr defTabSz="1218987"/>
            <a:r>
              <a:rPr lang="en-IN" sz="1600" dirty="0">
                <a:solidFill>
                  <a:prstClr val="black">
                    <a:lumMod val="75000"/>
                    <a:lumOff val="25000"/>
                  </a:prstClr>
                </a:solidFill>
                <a:latin typeface="Arial" panose="020B0604020202020204" pitchFamily="34" charset="0"/>
                <a:cs typeface="Arial" panose="020B0604020202020204" pitchFamily="34" charset="0"/>
              </a:rPr>
              <a:t>Churn Prediction, Customer Behaviour Analysis</a:t>
            </a:r>
          </a:p>
        </p:txBody>
      </p:sp>
      <p:sp>
        <p:nvSpPr>
          <p:cNvPr id="97" name="Rounded Rectangle 96"/>
          <p:cNvSpPr/>
          <p:nvPr/>
        </p:nvSpPr>
        <p:spPr>
          <a:xfrm>
            <a:off x="7984253" y="1979170"/>
            <a:ext cx="3376771" cy="976607"/>
          </a:xfrm>
          <a:prstGeom prst="roundRect">
            <a:avLst>
              <a:gd name="adj" fmla="val 12766"/>
            </a:avLst>
          </a:prstGeom>
          <a:solidFill>
            <a:schemeClr val="bg1">
              <a:lumMod val="9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98" name="Rounded Rectangle 97"/>
          <p:cNvSpPr/>
          <p:nvPr/>
        </p:nvSpPr>
        <p:spPr>
          <a:xfrm>
            <a:off x="10577137" y="2074039"/>
            <a:ext cx="685800" cy="79156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00" name="TextBox 99"/>
          <p:cNvSpPr txBox="1"/>
          <p:nvPr/>
        </p:nvSpPr>
        <p:spPr>
          <a:xfrm>
            <a:off x="8139087" y="2099092"/>
            <a:ext cx="2469968" cy="830997"/>
          </a:xfrm>
          <a:prstGeom prst="rect">
            <a:avLst/>
          </a:prstGeom>
          <a:noFill/>
        </p:spPr>
        <p:txBody>
          <a:bodyPr wrap="square" rtlCol="0">
            <a:spAutoFit/>
          </a:bodyPr>
          <a:lstStyle/>
          <a:p>
            <a:pPr lvl="0">
              <a:lnSpc>
                <a:spcPct val="100000"/>
              </a:lnSpc>
            </a:pPr>
            <a:r>
              <a:rPr lang="en-GB" sz="1600" dirty="0">
                <a:latin typeface="Arial" panose="020B0604020202020204" pitchFamily="34" charset="0"/>
                <a:cs typeface="Arial" panose="020B0604020202020204" pitchFamily="34" charset="0"/>
              </a:rPr>
              <a:t>Data Mining – Web Click Data, Medical Records, Diagnosis</a:t>
            </a:r>
          </a:p>
        </p:txBody>
      </p:sp>
      <p:sp>
        <p:nvSpPr>
          <p:cNvPr id="101" name="Rounded Rectangle 100"/>
          <p:cNvSpPr/>
          <p:nvPr/>
        </p:nvSpPr>
        <p:spPr>
          <a:xfrm>
            <a:off x="7984253" y="3193607"/>
            <a:ext cx="3376771" cy="976607"/>
          </a:xfrm>
          <a:prstGeom prst="roundRect">
            <a:avLst>
              <a:gd name="adj" fmla="val 12766"/>
            </a:avLst>
          </a:prstGeom>
          <a:solidFill>
            <a:schemeClr val="bg1">
              <a:lumMod val="9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02" name="Rounded Rectangle 101"/>
          <p:cNvSpPr/>
          <p:nvPr/>
        </p:nvSpPr>
        <p:spPr>
          <a:xfrm>
            <a:off x="10577137" y="3288476"/>
            <a:ext cx="685800" cy="79156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04" name="TextBox 103"/>
          <p:cNvSpPr txBox="1"/>
          <p:nvPr/>
        </p:nvSpPr>
        <p:spPr>
          <a:xfrm>
            <a:off x="8139087" y="3313529"/>
            <a:ext cx="2457099" cy="830997"/>
          </a:xfrm>
          <a:prstGeom prst="rect">
            <a:avLst/>
          </a:prstGeom>
          <a:noFill/>
        </p:spPr>
        <p:txBody>
          <a:bodyPr wrap="square" rtlCol="0">
            <a:spAutoFit/>
          </a:bodyPr>
          <a:lstStyle/>
          <a:p>
            <a:pPr lvl="0">
              <a:lnSpc>
                <a:spcPct val="100000"/>
              </a:lnSpc>
            </a:pPr>
            <a:r>
              <a:rPr lang="en-GB" sz="1600" dirty="0">
                <a:latin typeface="Arial" panose="020B0604020202020204" pitchFamily="34" charset="0"/>
                <a:cs typeface="Arial" panose="020B0604020202020204" pitchFamily="34" charset="0"/>
              </a:rPr>
              <a:t>Computer vision (barcode, fingerprint and number plate readers)</a:t>
            </a:r>
          </a:p>
        </p:txBody>
      </p:sp>
      <p:sp>
        <p:nvSpPr>
          <p:cNvPr id="105" name="Rounded Rectangle 104"/>
          <p:cNvSpPr/>
          <p:nvPr/>
        </p:nvSpPr>
        <p:spPr>
          <a:xfrm>
            <a:off x="7984253" y="4408045"/>
            <a:ext cx="3376771" cy="976607"/>
          </a:xfrm>
          <a:prstGeom prst="roundRect">
            <a:avLst>
              <a:gd name="adj" fmla="val 12766"/>
            </a:avLst>
          </a:prstGeom>
          <a:solidFill>
            <a:schemeClr val="bg1">
              <a:lumMod val="9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06" name="Rounded Rectangle 105"/>
          <p:cNvSpPr/>
          <p:nvPr/>
        </p:nvSpPr>
        <p:spPr>
          <a:xfrm>
            <a:off x="10577137" y="4502914"/>
            <a:ext cx="685800" cy="7915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08" name="TextBox 107"/>
          <p:cNvSpPr txBox="1"/>
          <p:nvPr/>
        </p:nvSpPr>
        <p:spPr>
          <a:xfrm>
            <a:off x="8120213" y="4585430"/>
            <a:ext cx="2456924" cy="584775"/>
          </a:xfrm>
          <a:prstGeom prst="rect">
            <a:avLst/>
          </a:prstGeom>
          <a:noFill/>
        </p:spPr>
        <p:txBody>
          <a:bodyPr wrap="square" rtlCol="0">
            <a:spAutoFit/>
          </a:bodyPr>
          <a:lstStyle/>
          <a:p>
            <a:pPr lvl="0" algn="r">
              <a:lnSpc>
                <a:spcPct val="100000"/>
              </a:lnSpc>
            </a:pPr>
            <a:r>
              <a:rPr lang="en-GB" sz="1600" dirty="0">
                <a:latin typeface="Arial" panose="020B0604020202020204" pitchFamily="34" charset="0"/>
                <a:cs typeface="Arial" panose="020B0604020202020204" pitchFamily="34" charset="0"/>
              </a:rPr>
              <a:t>Voice recognition, Handwriting Recognition </a:t>
            </a:r>
          </a:p>
        </p:txBody>
      </p:sp>
      <p:grpSp>
        <p:nvGrpSpPr>
          <p:cNvPr id="110" name="Group 109"/>
          <p:cNvGrpSpPr/>
          <p:nvPr/>
        </p:nvGrpSpPr>
        <p:grpSpPr>
          <a:xfrm>
            <a:off x="10751118" y="2307012"/>
            <a:ext cx="347403" cy="348644"/>
            <a:chOff x="6124575" y="2973388"/>
            <a:chExt cx="889000" cy="892176"/>
          </a:xfrm>
          <a:solidFill>
            <a:schemeClr val="bg1"/>
          </a:solidFill>
        </p:grpSpPr>
        <p:sp>
          <p:nvSpPr>
            <p:cNvPr id="111" name="Freeform 6"/>
            <p:cNvSpPr>
              <a:spLocks/>
            </p:cNvSpPr>
            <p:nvPr/>
          </p:nvSpPr>
          <p:spPr bwMode="auto">
            <a:xfrm>
              <a:off x="6178550" y="3224213"/>
              <a:ext cx="750888" cy="279400"/>
            </a:xfrm>
            <a:custGeom>
              <a:avLst/>
              <a:gdLst>
                <a:gd name="T0" fmla="*/ 341 w 473"/>
                <a:gd name="T1" fmla="*/ 0 h 176"/>
                <a:gd name="T2" fmla="*/ 345 w 473"/>
                <a:gd name="T3" fmla="*/ 1 h 176"/>
                <a:gd name="T4" fmla="*/ 348 w 473"/>
                <a:gd name="T5" fmla="*/ 2 h 176"/>
                <a:gd name="T6" fmla="*/ 349 w 473"/>
                <a:gd name="T7" fmla="*/ 2 h 176"/>
                <a:gd name="T8" fmla="*/ 429 w 473"/>
                <a:gd name="T9" fmla="*/ 82 h 176"/>
                <a:gd name="T10" fmla="*/ 458 w 473"/>
                <a:gd name="T11" fmla="*/ 39 h 176"/>
                <a:gd name="T12" fmla="*/ 460 w 473"/>
                <a:gd name="T13" fmla="*/ 37 h 176"/>
                <a:gd name="T14" fmla="*/ 463 w 473"/>
                <a:gd name="T15" fmla="*/ 35 h 176"/>
                <a:gd name="T16" fmla="*/ 467 w 473"/>
                <a:gd name="T17" fmla="*/ 35 h 176"/>
                <a:gd name="T18" fmla="*/ 469 w 473"/>
                <a:gd name="T19" fmla="*/ 37 h 176"/>
                <a:gd name="T20" fmla="*/ 472 w 473"/>
                <a:gd name="T21" fmla="*/ 39 h 176"/>
                <a:gd name="T22" fmla="*/ 473 w 473"/>
                <a:gd name="T23" fmla="*/ 42 h 176"/>
                <a:gd name="T24" fmla="*/ 473 w 473"/>
                <a:gd name="T25" fmla="*/ 46 h 176"/>
                <a:gd name="T26" fmla="*/ 472 w 473"/>
                <a:gd name="T27" fmla="*/ 48 h 176"/>
                <a:gd name="T28" fmla="*/ 437 w 473"/>
                <a:gd name="T29" fmla="*/ 101 h 176"/>
                <a:gd name="T30" fmla="*/ 437 w 473"/>
                <a:gd name="T31" fmla="*/ 103 h 176"/>
                <a:gd name="T32" fmla="*/ 433 w 473"/>
                <a:gd name="T33" fmla="*/ 105 h 176"/>
                <a:gd name="T34" fmla="*/ 430 w 473"/>
                <a:gd name="T35" fmla="*/ 106 h 176"/>
                <a:gd name="T36" fmla="*/ 426 w 473"/>
                <a:gd name="T37" fmla="*/ 105 h 176"/>
                <a:gd name="T38" fmla="*/ 424 w 473"/>
                <a:gd name="T39" fmla="*/ 103 h 176"/>
                <a:gd name="T40" fmla="*/ 343 w 473"/>
                <a:gd name="T41" fmla="*/ 22 h 176"/>
                <a:gd name="T42" fmla="*/ 209 w 473"/>
                <a:gd name="T43" fmla="*/ 173 h 176"/>
                <a:gd name="T44" fmla="*/ 208 w 473"/>
                <a:gd name="T45" fmla="*/ 174 h 176"/>
                <a:gd name="T46" fmla="*/ 204 w 473"/>
                <a:gd name="T47" fmla="*/ 176 h 176"/>
                <a:gd name="T48" fmla="*/ 201 w 473"/>
                <a:gd name="T49" fmla="*/ 176 h 176"/>
                <a:gd name="T50" fmla="*/ 197 w 473"/>
                <a:gd name="T51" fmla="*/ 174 h 176"/>
                <a:gd name="T52" fmla="*/ 195 w 473"/>
                <a:gd name="T53" fmla="*/ 173 h 176"/>
                <a:gd name="T54" fmla="*/ 132 w 473"/>
                <a:gd name="T55" fmla="*/ 93 h 176"/>
                <a:gd name="T56" fmla="*/ 63 w 473"/>
                <a:gd name="T57" fmla="*/ 173 h 176"/>
                <a:gd name="T58" fmla="*/ 63 w 473"/>
                <a:gd name="T59" fmla="*/ 173 h 176"/>
                <a:gd name="T60" fmla="*/ 60 w 473"/>
                <a:gd name="T61" fmla="*/ 176 h 176"/>
                <a:gd name="T62" fmla="*/ 56 w 473"/>
                <a:gd name="T63" fmla="*/ 176 h 176"/>
                <a:gd name="T64" fmla="*/ 9 w 473"/>
                <a:gd name="T65" fmla="*/ 176 h 176"/>
                <a:gd name="T66" fmla="*/ 6 w 473"/>
                <a:gd name="T67" fmla="*/ 176 h 176"/>
                <a:gd name="T68" fmla="*/ 3 w 473"/>
                <a:gd name="T69" fmla="*/ 173 h 176"/>
                <a:gd name="T70" fmla="*/ 1 w 473"/>
                <a:gd name="T71" fmla="*/ 170 h 176"/>
                <a:gd name="T72" fmla="*/ 0 w 473"/>
                <a:gd name="T73" fmla="*/ 168 h 176"/>
                <a:gd name="T74" fmla="*/ 1 w 473"/>
                <a:gd name="T75" fmla="*/ 164 h 176"/>
                <a:gd name="T76" fmla="*/ 3 w 473"/>
                <a:gd name="T77" fmla="*/ 161 h 176"/>
                <a:gd name="T78" fmla="*/ 6 w 473"/>
                <a:gd name="T79" fmla="*/ 159 h 176"/>
                <a:gd name="T80" fmla="*/ 9 w 473"/>
                <a:gd name="T81" fmla="*/ 159 h 176"/>
                <a:gd name="T82" fmla="*/ 52 w 473"/>
                <a:gd name="T83" fmla="*/ 159 h 176"/>
                <a:gd name="T84" fmla="*/ 125 w 473"/>
                <a:gd name="T85" fmla="*/ 73 h 176"/>
                <a:gd name="T86" fmla="*/ 128 w 473"/>
                <a:gd name="T87" fmla="*/ 72 h 176"/>
                <a:gd name="T88" fmla="*/ 131 w 473"/>
                <a:gd name="T89" fmla="*/ 71 h 176"/>
                <a:gd name="T90" fmla="*/ 135 w 473"/>
                <a:gd name="T91" fmla="*/ 71 h 176"/>
                <a:gd name="T92" fmla="*/ 137 w 473"/>
                <a:gd name="T93" fmla="*/ 72 h 176"/>
                <a:gd name="T94" fmla="*/ 139 w 473"/>
                <a:gd name="T95" fmla="*/ 75 h 176"/>
                <a:gd name="T96" fmla="*/ 203 w 473"/>
                <a:gd name="T97" fmla="*/ 153 h 176"/>
                <a:gd name="T98" fmla="*/ 336 w 473"/>
                <a:gd name="T99" fmla="*/ 2 h 176"/>
                <a:gd name="T100" fmla="*/ 339 w 473"/>
                <a:gd name="T101" fmla="*/ 1 h 176"/>
                <a:gd name="T102" fmla="*/ 341 w 473"/>
                <a:gd name="T103"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3" h="176">
                  <a:moveTo>
                    <a:pt x="341" y="0"/>
                  </a:moveTo>
                  <a:lnTo>
                    <a:pt x="345" y="1"/>
                  </a:lnTo>
                  <a:lnTo>
                    <a:pt x="348" y="2"/>
                  </a:lnTo>
                  <a:lnTo>
                    <a:pt x="349" y="2"/>
                  </a:lnTo>
                  <a:lnTo>
                    <a:pt x="429" y="82"/>
                  </a:lnTo>
                  <a:lnTo>
                    <a:pt x="458" y="39"/>
                  </a:lnTo>
                  <a:lnTo>
                    <a:pt x="460" y="37"/>
                  </a:lnTo>
                  <a:lnTo>
                    <a:pt x="463" y="35"/>
                  </a:lnTo>
                  <a:lnTo>
                    <a:pt x="467" y="35"/>
                  </a:lnTo>
                  <a:lnTo>
                    <a:pt x="469" y="37"/>
                  </a:lnTo>
                  <a:lnTo>
                    <a:pt x="472" y="39"/>
                  </a:lnTo>
                  <a:lnTo>
                    <a:pt x="473" y="42"/>
                  </a:lnTo>
                  <a:lnTo>
                    <a:pt x="473" y="46"/>
                  </a:lnTo>
                  <a:lnTo>
                    <a:pt x="472" y="48"/>
                  </a:lnTo>
                  <a:lnTo>
                    <a:pt x="437" y="101"/>
                  </a:lnTo>
                  <a:lnTo>
                    <a:pt x="437" y="103"/>
                  </a:lnTo>
                  <a:lnTo>
                    <a:pt x="433" y="105"/>
                  </a:lnTo>
                  <a:lnTo>
                    <a:pt x="430" y="106"/>
                  </a:lnTo>
                  <a:lnTo>
                    <a:pt x="426" y="105"/>
                  </a:lnTo>
                  <a:lnTo>
                    <a:pt x="424" y="103"/>
                  </a:lnTo>
                  <a:lnTo>
                    <a:pt x="343" y="22"/>
                  </a:lnTo>
                  <a:lnTo>
                    <a:pt x="209" y="173"/>
                  </a:lnTo>
                  <a:lnTo>
                    <a:pt x="208" y="174"/>
                  </a:lnTo>
                  <a:lnTo>
                    <a:pt x="204" y="176"/>
                  </a:lnTo>
                  <a:lnTo>
                    <a:pt x="201" y="176"/>
                  </a:lnTo>
                  <a:lnTo>
                    <a:pt x="197" y="174"/>
                  </a:lnTo>
                  <a:lnTo>
                    <a:pt x="195" y="173"/>
                  </a:lnTo>
                  <a:lnTo>
                    <a:pt x="132" y="93"/>
                  </a:lnTo>
                  <a:lnTo>
                    <a:pt x="63" y="173"/>
                  </a:lnTo>
                  <a:lnTo>
                    <a:pt x="63" y="173"/>
                  </a:lnTo>
                  <a:lnTo>
                    <a:pt x="60" y="176"/>
                  </a:lnTo>
                  <a:lnTo>
                    <a:pt x="56" y="176"/>
                  </a:lnTo>
                  <a:lnTo>
                    <a:pt x="9" y="176"/>
                  </a:lnTo>
                  <a:lnTo>
                    <a:pt x="6" y="176"/>
                  </a:lnTo>
                  <a:lnTo>
                    <a:pt x="3" y="173"/>
                  </a:lnTo>
                  <a:lnTo>
                    <a:pt x="1" y="170"/>
                  </a:lnTo>
                  <a:lnTo>
                    <a:pt x="0" y="168"/>
                  </a:lnTo>
                  <a:lnTo>
                    <a:pt x="1" y="164"/>
                  </a:lnTo>
                  <a:lnTo>
                    <a:pt x="3" y="161"/>
                  </a:lnTo>
                  <a:lnTo>
                    <a:pt x="6" y="159"/>
                  </a:lnTo>
                  <a:lnTo>
                    <a:pt x="9" y="159"/>
                  </a:lnTo>
                  <a:lnTo>
                    <a:pt x="52" y="159"/>
                  </a:lnTo>
                  <a:lnTo>
                    <a:pt x="125" y="73"/>
                  </a:lnTo>
                  <a:lnTo>
                    <a:pt x="128" y="72"/>
                  </a:lnTo>
                  <a:lnTo>
                    <a:pt x="131" y="71"/>
                  </a:lnTo>
                  <a:lnTo>
                    <a:pt x="135" y="71"/>
                  </a:lnTo>
                  <a:lnTo>
                    <a:pt x="137" y="72"/>
                  </a:lnTo>
                  <a:lnTo>
                    <a:pt x="139" y="75"/>
                  </a:lnTo>
                  <a:lnTo>
                    <a:pt x="203" y="153"/>
                  </a:lnTo>
                  <a:lnTo>
                    <a:pt x="336" y="2"/>
                  </a:lnTo>
                  <a:lnTo>
                    <a:pt x="339" y="1"/>
                  </a:lnTo>
                  <a:lnTo>
                    <a:pt x="3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112" name="Freeform 7"/>
            <p:cNvSpPr>
              <a:spLocks/>
            </p:cNvSpPr>
            <p:nvPr/>
          </p:nvSpPr>
          <p:spPr bwMode="auto">
            <a:xfrm>
              <a:off x="6124575" y="3057526"/>
              <a:ext cx="889000" cy="557213"/>
            </a:xfrm>
            <a:custGeom>
              <a:avLst/>
              <a:gdLst>
                <a:gd name="T0" fmla="*/ 8 w 560"/>
                <a:gd name="T1" fmla="*/ 0 h 351"/>
                <a:gd name="T2" fmla="*/ 271 w 560"/>
                <a:gd name="T3" fmla="*/ 0 h 351"/>
                <a:gd name="T4" fmla="*/ 275 w 560"/>
                <a:gd name="T5" fmla="*/ 0 h 351"/>
                <a:gd name="T6" fmla="*/ 277 w 560"/>
                <a:gd name="T7" fmla="*/ 3 h 351"/>
                <a:gd name="T8" fmla="*/ 280 w 560"/>
                <a:gd name="T9" fmla="*/ 5 h 351"/>
                <a:gd name="T10" fmla="*/ 280 w 560"/>
                <a:gd name="T11" fmla="*/ 9 h 351"/>
                <a:gd name="T12" fmla="*/ 280 w 560"/>
                <a:gd name="T13" fmla="*/ 12 h 351"/>
                <a:gd name="T14" fmla="*/ 277 w 560"/>
                <a:gd name="T15" fmla="*/ 14 h 351"/>
                <a:gd name="T16" fmla="*/ 275 w 560"/>
                <a:gd name="T17" fmla="*/ 17 h 351"/>
                <a:gd name="T18" fmla="*/ 271 w 560"/>
                <a:gd name="T19" fmla="*/ 17 h 351"/>
                <a:gd name="T20" fmla="*/ 17 w 560"/>
                <a:gd name="T21" fmla="*/ 17 h 351"/>
                <a:gd name="T22" fmla="*/ 17 w 560"/>
                <a:gd name="T23" fmla="*/ 334 h 351"/>
                <a:gd name="T24" fmla="*/ 543 w 560"/>
                <a:gd name="T25" fmla="*/ 334 h 351"/>
                <a:gd name="T26" fmla="*/ 543 w 560"/>
                <a:gd name="T27" fmla="*/ 17 h 351"/>
                <a:gd name="T28" fmla="*/ 306 w 560"/>
                <a:gd name="T29" fmla="*/ 17 h 351"/>
                <a:gd name="T30" fmla="*/ 302 w 560"/>
                <a:gd name="T31" fmla="*/ 17 h 351"/>
                <a:gd name="T32" fmla="*/ 299 w 560"/>
                <a:gd name="T33" fmla="*/ 14 h 351"/>
                <a:gd name="T34" fmla="*/ 298 w 560"/>
                <a:gd name="T35" fmla="*/ 12 h 351"/>
                <a:gd name="T36" fmla="*/ 297 w 560"/>
                <a:gd name="T37" fmla="*/ 9 h 351"/>
                <a:gd name="T38" fmla="*/ 298 w 560"/>
                <a:gd name="T39" fmla="*/ 5 h 351"/>
                <a:gd name="T40" fmla="*/ 299 w 560"/>
                <a:gd name="T41" fmla="*/ 3 h 351"/>
                <a:gd name="T42" fmla="*/ 302 w 560"/>
                <a:gd name="T43" fmla="*/ 0 h 351"/>
                <a:gd name="T44" fmla="*/ 306 w 560"/>
                <a:gd name="T45" fmla="*/ 0 h 351"/>
                <a:gd name="T46" fmla="*/ 552 w 560"/>
                <a:gd name="T47" fmla="*/ 0 h 351"/>
                <a:gd name="T48" fmla="*/ 554 w 560"/>
                <a:gd name="T49" fmla="*/ 0 h 351"/>
                <a:gd name="T50" fmla="*/ 557 w 560"/>
                <a:gd name="T51" fmla="*/ 3 h 351"/>
                <a:gd name="T52" fmla="*/ 560 w 560"/>
                <a:gd name="T53" fmla="*/ 5 h 351"/>
                <a:gd name="T54" fmla="*/ 560 w 560"/>
                <a:gd name="T55" fmla="*/ 9 h 351"/>
                <a:gd name="T56" fmla="*/ 560 w 560"/>
                <a:gd name="T57" fmla="*/ 342 h 351"/>
                <a:gd name="T58" fmla="*/ 560 w 560"/>
                <a:gd name="T59" fmla="*/ 346 h 351"/>
                <a:gd name="T60" fmla="*/ 557 w 560"/>
                <a:gd name="T61" fmla="*/ 349 h 351"/>
                <a:gd name="T62" fmla="*/ 554 w 560"/>
                <a:gd name="T63" fmla="*/ 350 h 351"/>
                <a:gd name="T64" fmla="*/ 552 w 560"/>
                <a:gd name="T65" fmla="*/ 351 h 351"/>
                <a:gd name="T66" fmla="*/ 8 w 560"/>
                <a:gd name="T67" fmla="*/ 351 h 351"/>
                <a:gd name="T68" fmla="*/ 5 w 560"/>
                <a:gd name="T69" fmla="*/ 350 h 351"/>
                <a:gd name="T70" fmla="*/ 3 w 560"/>
                <a:gd name="T71" fmla="*/ 349 h 351"/>
                <a:gd name="T72" fmla="*/ 0 w 560"/>
                <a:gd name="T73" fmla="*/ 346 h 351"/>
                <a:gd name="T74" fmla="*/ 0 w 560"/>
                <a:gd name="T75" fmla="*/ 342 h 351"/>
                <a:gd name="T76" fmla="*/ 0 w 560"/>
                <a:gd name="T77" fmla="*/ 9 h 351"/>
                <a:gd name="T78" fmla="*/ 0 w 560"/>
                <a:gd name="T79" fmla="*/ 5 h 351"/>
                <a:gd name="T80" fmla="*/ 3 w 560"/>
                <a:gd name="T81" fmla="*/ 3 h 351"/>
                <a:gd name="T82" fmla="*/ 5 w 560"/>
                <a:gd name="T83" fmla="*/ 0 h 351"/>
                <a:gd name="T84" fmla="*/ 8 w 560"/>
                <a:gd name="T85"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0" h="351">
                  <a:moveTo>
                    <a:pt x="8" y="0"/>
                  </a:moveTo>
                  <a:lnTo>
                    <a:pt x="271" y="0"/>
                  </a:lnTo>
                  <a:lnTo>
                    <a:pt x="275" y="0"/>
                  </a:lnTo>
                  <a:lnTo>
                    <a:pt x="277" y="3"/>
                  </a:lnTo>
                  <a:lnTo>
                    <a:pt x="280" y="5"/>
                  </a:lnTo>
                  <a:lnTo>
                    <a:pt x="280" y="9"/>
                  </a:lnTo>
                  <a:lnTo>
                    <a:pt x="280" y="12"/>
                  </a:lnTo>
                  <a:lnTo>
                    <a:pt x="277" y="14"/>
                  </a:lnTo>
                  <a:lnTo>
                    <a:pt x="275" y="17"/>
                  </a:lnTo>
                  <a:lnTo>
                    <a:pt x="271" y="17"/>
                  </a:lnTo>
                  <a:lnTo>
                    <a:pt x="17" y="17"/>
                  </a:lnTo>
                  <a:lnTo>
                    <a:pt x="17" y="334"/>
                  </a:lnTo>
                  <a:lnTo>
                    <a:pt x="543" y="334"/>
                  </a:lnTo>
                  <a:lnTo>
                    <a:pt x="543" y="17"/>
                  </a:lnTo>
                  <a:lnTo>
                    <a:pt x="306" y="17"/>
                  </a:lnTo>
                  <a:lnTo>
                    <a:pt x="302" y="17"/>
                  </a:lnTo>
                  <a:lnTo>
                    <a:pt x="299" y="14"/>
                  </a:lnTo>
                  <a:lnTo>
                    <a:pt x="298" y="12"/>
                  </a:lnTo>
                  <a:lnTo>
                    <a:pt x="297" y="9"/>
                  </a:lnTo>
                  <a:lnTo>
                    <a:pt x="298" y="5"/>
                  </a:lnTo>
                  <a:lnTo>
                    <a:pt x="299" y="3"/>
                  </a:lnTo>
                  <a:lnTo>
                    <a:pt x="302" y="0"/>
                  </a:lnTo>
                  <a:lnTo>
                    <a:pt x="306" y="0"/>
                  </a:lnTo>
                  <a:lnTo>
                    <a:pt x="552" y="0"/>
                  </a:lnTo>
                  <a:lnTo>
                    <a:pt x="554" y="0"/>
                  </a:lnTo>
                  <a:lnTo>
                    <a:pt x="557" y="3"/>
                  </a:lnTo>
                  <a:lnTo>
                    <a:pt x="560" y="5"/>
                  </a:lnTo>
                  <a:lnTo>
                    <a:pt x="560" y="9"/>
                  </a:lnTo>
                  <a:lnTo>
                    <a:pt x="560" y="342"/>
                  </a:lnTo>
                  <a:lnTo>
                    <a:pt x="560" y="346"/>
                  </a:lnTo>
                  <a:lnTo>
                    <a:pt x="557" y="349"/>
                  </a:lnTo>
                  <a:lnTo>
                    <a:pt x="554" y="350"/>
                  </a:lnTo>
                  <a:lnTo>
                    <a:pt x="552" y="351"/>
                  </a:lnTo>
                  <a:lnTo>
                    <a:pt x="8" y="351"/>
                  </a:lnTo>
                  <a:lnTo>
                    <a:pt x="5" y="350"/>
                  </a:lnTo>
                  <a:lnTo>
                    <a:pt x="3" y="349"/>
                  </a:lnTo>
                  <a:lnTo>
                    <a:pt x="0" y="346"/>
                  </a:lnTo>
                  <a:lnTo>
                    <a:pt x="0" y="342"/>
                  </a:lnTo>
                  <a:lnTo>
                    <a:pt x="0" y="9"/>
                  </a:lnTo>
                  <a:lnTo>
                    <a:pt x="0" y="5"/>
                  </a:lnTo>
                  <a:lnTo>
                    <a:pt x="3" y="3"/>
                  </a:lnTo>
                  <a:lnTo>
                    <a:pt x="5" y="0"/>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113" name="Freeform 8"/>
            <p:cNvSpPr>
              <a:spLocks/>
            </p:cNvSpPr>
            <p:nvPr/>
          </p:nvSpPr>
          <p:spPr bwMode="auto">
            <a:xfrm>
              <a:off x="6542088" y="2973388"/>
              <a:ext cx="26988" cy="111125"/>
            </a:xfrm>
            <a:custGeom>
              <a:avLst/>
              <a:gdLst>
                <a:gd name="T0" fmla="*/ 8 w 17"/>
                <a:gd name="T1" fmla="*/ 0 h 70"/>
                <a:gd name="T2" fmla="*/ 12 w 17"/>
                <a:gd name="T3" fmla="*/ 0 h 70"/>
                <a:gd name="T4" fmla="*/ 14 w 17"/>
                <a:gd name="T5" fmla="*/ 3 h 70"/>
                <a:gd name="T6" fmla="*/ 15 w 17"/>
                <a:gd name="T7" fmla="*/ 6 h 70"/>
                <a:gd name="T8" fmla="*/ 17 w 17"/>
                <a:gd name="T9" fmla="*/ 8 h 70"/>
                <a:gd name="T10" fmla="*/ 17 w 17"/>
                <a:gd name="T11" fmla="*/ 62 h 70"/>
                <a:gd name="T12" fmla="*/ 15 w 17"/>
                <a:gd name="T13" fmla="*/ 65 h 70"/>
                <a:gd name="T14" fmla="*/ 14 w 17"/>
                <a:gd name="T15" fmla="*/ 67 h 70"/>
                <a:gd name="T16" fmla="*/ 12 w 17"/>
                <a:gd name="T17" fmla="*/ 70 h 70"/>
                <a:gd name="T18" fmla="*/ 8 w 17"/>
                <a:gd name="T19" fmla="*/ 70 h 70"/>
                <a:gd name="T20" fmla="*/ 5 w 17"/>
                <a:gd name="T21" fmla="*/ 70 h 70"/>
                <a:gd name="T22" fmla="*/ 2 w 17"/>
                <a:gd name="T23" fmla="*/ 67 h 70"/>
                <a:gd name="T24" fmla="*/ 0 w 17"/>
                <a:gd name="T25" fmla="*/ 65 h 70"/>
                <a:gd name="T26" fmla="*/ 0 w 17"/>
                <a:gd name="T27" fmla="*/ 62 h 70"/>
                <a:gd name="T28" fmla="*/ 0 w 17"/>
                <a:gd name="T29" fmla="*/ 8 h 70"/>
                <a:gd name="T30" fmla="*/ 0 w 17"/>
                <a:gd name="T31" fmla="*/ 6 h 70"/>
                <a:gd name="T32" fmla="*/ 2 w 17"/>
                <a:gd name="T33" fmla="*/ 3 h 70"/>
                <a:gd name="T34" fmla="*/ 5 w 17"/>
                <a:gd name="T35" fmla="*/ 0 h 70"/>
                <a:gd name="T36" fmla="*/ 8 w 17"/>
                <a:gd name="T3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70">
                  <a:moveTo>
                    <a:pt x="8" y="0"/>
                  </a:moveTo>
                  <a:lnTo>
                    <a:pt x="12" y="0"/>
                  </a:lnTo>
                  <a:lnTo>
                    <a:pt x="14" y="3"/>
                  </a:lnTo>
                  <a:lnTo>
                    <a:pt x="15" y="6"/>
                  </a:lnTo>
                  <a:lnTo>
                    <a:pt x="17" y="8"/>
                  </a:lnTo>
                  <a:lnTo>
                    <a:pt x="17" y="62"/>
                  </a:lnTo>
                  <a:lnTo>
                    <a:pt x="15" y="65"/>
                  </a:lnTo>
                  <a:lnTo>
                    <a:pt x="14" y="67"/>
                  </a:lnTo>
                  <a:lnTo>
                    <a:pt x="12" y="70"/>
                  </a:lnTo>
                  <a:lnTo>
                    <a:pt x="8" y="70"/>
                  </a:lnTo>
                  <a:lnTo>
                    <a:pt x="5" y="70"/>
                  </a:lnTo>
                  <a:lnTo>
                    <a:pt x="2" y="67"/>
                  </a:lnTo>
                  <a:lnTo>
                    <a:pt x="0" y="65"/>
                  </a:lnTo>
                  <a:lnTo>
                    <a:pt x="0" y="62"/>
                  </a:lnTo>
                  <a:lnTo>
                    <a:pt x="0" y="8"/>
                  </a:lnTo>
                  <a:lnTo>
                    <a:pt x="0" y="6"/>
                  </a:lnTo>
                  <a:lnTo>
                    <a:pt x="2" y="3"/>
                  </a:lnTo>
                  <a:lnTo>
                    <a:pt x="5" y="0"/>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114" name="Freeform 9"/>
            <p:cNvSpPr>
              <a:spLocks/>
            </p:cNvSpPr>
            <p:nvPr/>
          </p:nvSpPr>
          <p:spPr bwMode="auto">
            <a:xfrm>
              <a:off x="6542088" y="3641726"/>
              <a:ext cx="26988" cy="169863"/>
            </a:xfrm>
            <a:custGeom>
              <a:avLst/>
              <a:gdLst>
                <a:gd name="T0" fmla="*/ 8 w 17"/>
                <a:gd name="T1" fmla="*/ 0 h 107"/>
                <a:gd name="T2" fmla="*/ 12 w 17"/>
                <a:gd name="T3" fmla="*/ 2 h 107"/>
                <a:gd name="T4" fmla="*/ 14 w 17"/>
                <a:gd name="T5" fmla="*/ 3 h 107"/>
                <a:gd name="T6" fmla="*/ 17 w 17"/>
                <a:gd name="T7" fmla="*/ 6 h 107"/>
                <a:gd name="T8" fmla="*/ 17 w 17"/>
                <a:gd name="T9" fmla="*/ 10 h 107"/>
                <a:gd name="T10" fmla="*/ 17 w 17"/>
                <a:gd name="T11" fmla="*/ 97 h 107"/>
                <a:gd name="T12" fmla="*/ 15 w 17"/>
                <a:gd name="T13" fmla="*/ 101 h 107"/>
                <a:gd name="T14" fmla="*/ 14 w 17"/>
                <a:gd name="T15" fmla="*/ 104 h 107"/>
                <a:gd name="T16" fmla="*/ 12 w 17"/>
                <a:gd name="T17" fmla="*/ 105 h 107"/>
                <a:gd name="T18" fmla="*/ 8 w 17"/>
                <a:gd name="T19" fmla="*/ 107 h 107"/>
                <a:gd name="T20" fmla="*/ 5 w 17"/>
                <a:gd name="T21" fmla="*/ 105 h 107"/>
                <a:gd name="T22" fmla="*/ 2 w 17"/>
                <a:gd name="T23" fmla="*/ 104 h 107"/>
                <a:gd name="T24" fmla="*/ 0 w 17"/>
                <a:gd name="T25" fmla="*/ 101 h 107"/>
                <a:gd name="T26" fmla="*/ 0 w 17"/>
                <a:gd name="T27" fmla="*/ 97 h 107"/>
                <a:gd name="T28" fmla="*/ 0 w 17"/>
                <a:gd name="T29" fmla="*/ 10 h 107"/>
                <a:gd name="T30" fmla="*/ 0 w 17"/>
                <a:gd name="T31" fmla="*/ 6 h 107"/>
                <a:gd name="T32" fmla="*/ 2 w 17"/>
                <a:gd name="T33" fmla="*/ 3 h 107"/>
                <a:gd name="T34" fmla="*/ 5 w 17"/>
                <a:gd name="T35" fmla="*/ 2 h 107"/>
                <a:gd name="T36" fmla="*/ 8 w 17"/>
                <a:gd name="T3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107">
                  <a:moveTo>
                    <a:pt x="8" y="0"/>
                  </a:moveTo>
                  <a:lnTo>
                    <a:pt x="12" y="2"/>
                  </a:lnTo>
                  <a:lnTo>
                    <a:pt x="14" y="3"/>
                  </a:lnTo>
                  <a:lnTo>
                    <a:pt x="17" y="6"/>
                  </a:lnTo>
                  <a:lnTo>
                    <a:pt x="17" y="10"/>
                  </a:lnTo>
                  <a:lnTo>
                    <a:pt x="17" y="97"/>
                  </a:lnTo>
                  <a:lnTo>
                    <a:pt x="15" y="101"/>
                  </a:lnTo>
                  <a:lnTo>
                    <a:pt x="14" y="104"/>
                  </a:lnTo>
                  <a:lnTo>
                    <a:pt x="12" y="105"/>
                  </a:lnTo>
                  <a:lnTo>
                    <a:pt x="8" y="107"/>
                  </a:lnTo>
                  <a:lnTo>
                    <a:pt x="5" y="105"/>
                  </a:lnTo>
                  <a:lnTo>
                    <a:pt x="2" y="104"/>
                  </a:lnTo>
                  <a:lnTo>
                    <a:pt x="0" y="101"/>
                  </a:lnTo>
                  <a:lnTo>
                    <a:pt x="0" y="97"/>
                  </a:lnTo>
                  <a:lnTo>
                    <a:pt x="0" y="10"/>
                  </a:lnTo>
                  <a:lnTo>
                    <a:pt x="0" y="6"/>
                  </a:lnTo>
                  <a:lnTo>
                    <a:pt x="2" y="3"/>
                  </a:lnTo>
                  <a:lnTo>
                    <a:pt x="5" y="2"/>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115" name="Freeform 10"/>
            <p:cNvSpPr>
              <a:spLocks/>
            </p:cNvSpPr>
            <p:nvPr/>
          </p:nvSpPr>
          <p:spPr bwMode="auto">
            <a:xfrm>
              <a:off x="6291263" y="3641726"/>
              <a:ext cx="82550" cy="223838"/>
            </a:xfrm>
            <a:custGeom>
              <a:avLst/>
              <a:gdLst>
                <a:gd name="T0" fmla="*/ 43 w 52"/>
                <a:gd name="T1" fmla="*/ 0 h 141"/>
                <a:gd name="T2" fmla="*/ 45 w 52"/>
                <a:gd name="T3" fmla="*/ 0 h 141"/>
                <a:gd name="T4" fmla="*/ 49 w 52"/>
                <a:gd name="T5" fmla="*/ 3 h 141"/>
                <a:gd name="T6" fmla="*/ 51 w 52"/>
                <a:gd name="T7" fmla="*/ 6 h 141"/>
                <a:gd name="T8" fmla="*/ 52 w 52"/>
                <a:gd name="T9" fmla="*/ 8 h 141"/>
                <a:gd name="T10" fmla="*/ 52 w 52"/>
                <a:gd name="T11" fmla="*/ 12 h 141"/>
                <a:gd name="T12" fmla="*/ 17 w 52"/>
                <a:gd name="T13" fmla="*/ 135 h 141"/>
                <a:gd name="T14" fmla="*/ 15 w 52"/>
                <a:gd name="T15" fmla="*/ 138 h 141"/>
                <a:gd name="T16" fmla="*/ 13 w 52"/>
                <a:gd name="T17" fmla="*/ 141 h 141"/>
                <a:gd name="T18" fmla="*/ 10 w 52"/>
                <a:gd name="T19" fmla="*/ 141 h 141"/>
                <a:gd name="T20" fmla="*/ 6 w 52"/>
                <a:gd name="T21" fmla="*/ 141 h 141"/>
                <a:gd name="T22" fmla="*/ 3 w 52"/>
                <a:gd name="T23" fmla="*/ 139 h 141"/>
                <a:gd name="T24" fmla="*/ 1 w 52"/>
                <a:gd name="T25" fmla="*/ 137 h 141"/>
                <a:gd name="T26" fmla="*/ 0 w 52"/>
                <a:gd name="T27" fmla="*/ 134 h 141"/>
                <a:gd name="T28" fmla="*/ 0 w 52"/>
                <a:gd name="T29" fmla="*/ 130 h 141"/>
                <a:gd name="T30" fmla="*/ 35 w 52"/>
                <a:gd name="T31" fmla="*/ 7 h 141"/>
                <a:gd name="T32" fmla="*/ 36 w 52"/>
                <a:gd name="T33" fmla="*/ 4 h 141"/>
                <a:gd name="T34" fmla="*/ 39 w 52"/>
                <a:gd name="T35" fmla="*/ 2 h 141"/>
                <a:gd name="T36" fmla="*/ 43 w 52"/>
                <a:gd name="T37"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41">
                  <a:moveTo>
                    <a:pt x="43" y="0"/>
                  </a:moveTo>
                  <a:lnTo>
                    <a:pt x="45" y="0"/>
                  </a:lnTo>
                  <a:lnTo>
                    <a:pt x="49" y="3"/>
                  </a:lnTo>
                  <a:lnTo>
                    <a:pt x="51" y="6"/>
                  </a:lnTo>
                  <a:lnTo>
                    <a:pt x="52" y="8"/>
                  </a:lnTo>
                  <a:lnTo>
                    <a:pt x="52" y="12"/>
                  </a:lnTo>
                  <a:lnTo>
                    <a:pt x="17" y="135"/>
                  </a:lnTo>
                  <a:lnTo>
                    <a:pt x="15" y="138"/>
                  </a:lnTo>
                  <a:lnTo>
                    <a:pt x="13" y="141"/>
                  </a:lnTo>
                  <a:lnTo>
                    <a:pt x="10" y="141"/>
                  </a:lnTo>
                  <a:lnTo>
                    <a:pt x="6" y="141"/>
                  </a:lnTo>
                  <a:lnTo>
                    <a:pt x="3" y="139"/>
                  </a:lnTo>
                  <a:lnTo>
                    <a:pt x="1" y="137"/>
                  </a:lnTo>
                  <a:lnTo>
                    <a:pt x="0" y="134"/>
                  </a:lnTo>
                  <a:lnTo>
                    <a:pt x="0" y="130"/>
                  </a:lnTo>
                  <a:lnTo>
                    <a:pt x="35" y="7"/>
                  </a:lnTo>
                  <a:lnTo>
                    <a:pt x="36" y="4"/>
                  </a:lnTo>
                  <a:lnTo>
                    <a:pt x="39" y="2"/>
                  </a:lnTo>
                  <a:lnTo>
                    <a:pt x="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116" name="Freeform 11"/>
            <p:cNvSpPr>
              <a:spLocks/>
            </p:cNvSpPr>
            <p:nvPr/>
          </p:nvSpPr>
          <p:spPr bwMode="auto">
            <a:xfrm>
              <a:off x="6737350" y="3641726"/>
              <a:ext cx="82550" cy="223838"/>
            </a:xfrm>
            <a:custGeom>
              <a:avLst/>
              <a:gdLst>
                <a:gd name="T0" fmla="*/ 9 w 52"/>
                <a:gd name="T1" fmla="*/ 0 h 141"/>
                <a:gd name="T2" fmla="*/ 11 w 52"/>
                <a:gd name="T3" fmla="*/ 2 h 141"/>
                <a:gd name="T4" fmla="*/ 14 w 52"/>
                <a:gd name="T5" fmla="*/ 4 h 141"/>
                <a:gd name="T6" fmla="*/ 17 w 52"/>
                <a:gd name="T7" fmla="*/ 7 h 141"/>
                <a:gd name="T8" fmla="*/ 51 w 52"/>
                <a:gd name="T9" fmla="*/ 130 h 141"/>
                <a:gd name="T10" fmla="*/ 52 w 52"/>
                <a:gd name="T11" fmla="*/ 134 h 141"/>
                <a:gd name="T12" fmla="*/ 51 w 52"/>
                <a:gd name="T13" fmla="*/ 137 h 141"/>
                <a:gd name="T14" fmla="*/ 48 w 52"/>
                <a:gd name="T15" fmla="*/ 139 h 141"/>
                <a:gd name="T16" fmla="*/ 45 w 52"/>
                <a:gd name="T17" fmla="*/ 141 h 141"/>
                <a:gd name="T18" fmla="*/ 42 w 52"/>
                <a:gd name="T19" fmla="*/ 141 h 141"/>
                <a:gd name="T20" fmla="*/ 39 w 52"/>
                <a:gd name="T21" fmla="*/ 141 h 141"/>
                <a:gd name="T22" fmla="*/ 36 w 52"/>
                <a:gd name="T23" fmla="*/ 138 h 141"/>
                <a:gd name="T24" fmla="*/ 34 w 52"/>
                <a:gd name="T25" fmla="*/ 135 h 141"/>
                <a:gd name="T26" fmla="*/ 0 w 52"/>
                <a:gd name="T27" fmla="*/ 12 h 141"/>
                <a:gd name="T28" fmla="*/ 0 w 52"/>
                <a:gd name="T29" fmla="*/ 8 h 141"/>
                <a:gd name="T30" fmla="*/ 0 w 52"/>
                <a:gd name="T31" fmla="*/ 6 h 141"/>
                <a:gd name="T32" fmla="*/ 2 w 52"/>
                <a:gd name="T33" fmla="*/ 3 h 141"/>
                <a:gd name="T34" fmla="*/ 5 w 52"/>
                <a:gd name="T35" fmla="*/ 0 h 141"/>
                <a:gd name="T36" fmla="*/ 9 w 52"/>
                <a:gd name="T37"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41">
                  <a:moveTo>
                    <a:pt x="9" y="0"/>
                  </a:moveTo>
                  <a:lnTo>
                    <a:pt x="11" y="2"/>
                  </a:lnTo>
                  <a:lnTo>
                    <a:pt x="14" y="4"/>
                  </a:lnTo>
                  <a:lnTo>
                    <a:pt x="17" y="7"/>
                  </a:lnTo>
                  <a:lnTo>
                    <a:pt x="51" y="130"/>
                  </a:lnTo>
                  <a:lnTo>
                    <a:pt x="52" y="134"/>
                  </a:lnTo>
                  <a:lnTo>
                    <a:pt x="51" y="137"/>
                  </a:lnTo>
                  <a:lnTo>
                    <a:pt x="48" y="139"/>
                  </a:lnTo>
                  <a:lnTo>
                    <a:pt x="45" y="141"/>
                  </a:lnTo>
                  <a:lnTo>
                    <a:pt x="42" y="141"/>
                  </a:lnTo>
                  <a:lnTo>
                    <a:pt x="39" y="141"/>
                  </a:lnTo>
                  <a:lnTo>
                    <a:pt x="36" y="138"/>
                  </a:lnTo>
                  <a:lnTo>
                    <a:pt x="34" y="135"/>
                  </a:lnTo>
                  <a:lnTo>
                    <a:pt x="0" y="12"/>
                  </a:lnTo>
                  <a:lnTo>
                    <a:pt x="0" y="8"/>
                  </a:lnTo>
                  <a:lnTo>
                    <a:pt x="0" y="6"/>
                  </a:lnTo>
                  <a:lnTo>
                    <a:pt x="2" y="3"/>
                  </a:lnTo>
                  <a:lnTo>
                    <a:pt x="5"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117" name="Freeform 12"/>
            <p:cNvSpPr>
              <a:spLocks/>
            </p:cNvSpPr>
            <p:nvPr/>
          </p:nvSpPr>
          <p:spPr bwMode="auto">
            <a:xfrm>
              <a:off x="6124575" y="3641726"/>
              <a:ext cx="889000" cy="30163"/>
            </a:xfrm>
            <a:custGeom>
              <a:avLst/>
              <a:gdLst>
                <a:gd name="T0" fmla="*/ 8 w 560"/>
                <a:gd name="T1" fmla="*/ 0 h 19"/>
                <a:gd name="T2" fmla="*/ 552 w 560"/>
                <a:gd name="T3" fmla="*/ 0 h 19"/>
                <a:gd name="T4" fmla="*/ 554 w 560"/>
                <a:gd name="T5" fmla="*/ 2 h 19"/>
                <a:gd name="T6" fmla="*/ 557 w 560"/>
                <a:gd name="T7" fmla="*/ 3 h 19"/>
                <a:gd name="T8" fmla="*/ 560 w 560"/>
                <a:gd name="T9" fmla="*/ 6 h 19"/>
                <a:gd name="T10" fmla="*/ 560 w 560"/>
                <a:gd name="T11" fmla="*/ 10 h 19"/>
                <a:gd name="T12" fmla="*/ 560 w 560"/>
                <a:gd name="T13" fmla="*/ 14 h 19"/>
                <a:gd name="T14" fmla="*/ 557 w 560"/>
                <a:gd name="T15" fmla="*/ 16 h 19"/>
                <a:gd name="T16" fmla="*/ 554 w 560"/>
                <a:gd name="T17" fmla="*/ 17 h 19"/>
                <a:gd name="T18" fmla="*/ 552 w 560"/>
                <a:gd name="T19" fmla="*/ 19 h 19"/>
                <a:gd name="T20" fmla="*/ 8 w 560"/>
                <a:gd name="T21" fmla="*/ 19 h 19"/>
                <a:gd name="T22" fmla="*/ 5 w 560"/>
                <a:gd name="T23" fmla="*/ 17 h 19"/>
                <a:gd name="T24" fmla="*/ 3 w 560"/>
                <a:gd name="T25" fmla="*/ 16 h 19"/>
                <a:gd name="T26" fmla="*/ 0 w 560"/>
                <a:gd name="T27" fmla="*/ 14 h 19"/>
                <a:gd name="T28" fmla="*/ 0 w 560"/>
                <a:gd name="T29" fmla="*/ 10 h 19"/>
                <a:gd name="T30" fmla="*/ 0 w 560"/>
                <a:gd name="T31" fmla="*/ 6 h 19"/>
                <a:gd name="T32" fmla="*/ 3 w 560"/>
                <a:gd name="T33" fmla="*/ 3 h 19"/>
                <a:gd name="T34" fmla="*/ 5 w 560"/>
                <a:gd name="T35" fmla="*/ 2 h 19"/>
                <a:gd name="T36" fmla="*/ 8 w 560"/>
                <a:gd name="T3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0" h="19">
                  <a:moveTo>
                    <a:pt x="8" y="0"/>
                  </a:moveTo>
                  <a:lnTo>
                    <a:pt x="552" y="0"/>
                  </a:lnTo>
                  <a:lnTo>
                    <a:pt x="554" y="2"/>
                  </a:lnTo>
                  <a:lnTo>
                    <a:pt x="557" y="3"/>
                  </a:lnTo>
                  <a:lnTo>
                    <a:pt x="560" y="6"/>
                  </a:lnTo>
                  <a:lnTo>
                    <a:pt x="560" y="10"/>
                  </a:lnTo>
                  <a:lnTo>
                    <a:pt x="560" y="14"/>
                  </a:lnTo>
                  <a:lnTo>
                    <a:pt x="557" y="16"/>
                  </a:lnTo>
                  <a:lnTo>
                    <a:pt x="554" y="17"/>
                  </a:lnTo>
                  <a:lnTo>
                    <a:pt x="552" y="19"/>
                  </a:lnTo>
                  <a:lnTo>
                    <a:pt x="8" y="19"/>
                  </a:lnTo>
                  <a:lnTo>
                    <a:pt x="5" y="17"/>
                  </a:lnTo>
                  <a:lnTo>
                    <a:pt x="3" y="16"/>
                  </a:lnTo>
                  <a:lnTo>
                    <a:pt x="0" y="14"/>
                  </a:lnTo>
                  <a:lnTo>
                    <a:pt x="0" y="10"/>
                  </a:lnTo>
                  <a:lnTo>
                    <a:pt x="0" y="6"/>
                  </a:lnTo>
                  <a:lnTo>
                    <a:pt x="3" y="3"/>
                  </a:lnTo>
                  <a:lnTo>
                    <a:pt x="5" y="2"/>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grpSp>
      <p:grpSp>
        <p:nvGrpSpPr>
          <p:cNvPr id="118" name="Group 117"/>
          <p:cNvGrpSpPr/>
          <p:nvPr/>
        </p:nvGrpSpPr>
        <p:grpSpPr>
          <a:xfrm>
            <a:off x="1091384" y="2298637"/>
            <a:ext cx="363532" cy="365394"/>
            <a:chOff x="2670175" y="2957513"/>
            <a:chExt cx="930275" cy="935038"/>
          </a:xfrm>
          <a:solidFill>
            <a:schemeClr val="bg1"/>
          </a:solidFill>
        </p:grpSpPr>
        <p:sp>
          <p:nvSpPr>
            <p:cNvPr id="119" name="Freeform 13"/>
            <p:cNvSpPr>
              <a:spLocks/>
            </p:cNvSpPr>
            <p:nvPr/>
          </p:nvSpPr>
          <p:spPr bwMode="auto">
            <a:xfrm>
              <a:off x="2670175" y="2957513"/>
              <a:ext cx="930275" cy="935038"/>
            </a:xfrm>
            <a:custGeom>
              <a:avLst/>
              <a:gdLst>
                <a:gd name="T0" fmla="*/ 337 w 586"/>
                <a:gd name="T1" fmla="*/ 4 h 589"/>
                <a:gd name="T2" fmla="*/ 420 w 586"/>
                <a:gd name="T3" fmla="*/ 29 h 589"/>
                <a:gd name="T4" fmla="*/ 489 w 586"/>
                <a:gd name="T5" fmla="*/ 76 h 589"/>
                <a:gd name="T6" fmla="*/ 543 w 586"/>
                <a:gd name="T7" fmla="*/ 139 h 589"/>
                <a:gd name="T8" fmla="*/ 586 w 586"/>
                <a:gd name="T9" fmla="*/ 68 h 589"/>
                <a:gd name="T10" fmla="*/ 432 w 586"/>
                <a:gd name="T11" fmla="*/ 160 h 589"/>
                <a:gd name="T12" fmla="*/ 527 w 586"/>
                <a:gd name="T13" fmla="*/ 160 h 589"/>
                <a:gd name="T14" fmla="*/ 477 w 586"/>
                <a:gd name="T15" fmla="*/ 97 h 589"/>
                <a:gd name="T16" fmla="*/ 412 w 586"/>
                <a:gd name="T17" fmla="*/ 52 h 589"/>
                <a:gd name="T18" fmla="*/ 335 w 586"/>
                <a:gd name="T19" fmla="*/ 28 h 589"/>
                <a:gd name="T20" fmla="*/ 250 w 586"/>
                <a:gd name="T21" fmla="*/ 28 h 589"/>
                <a:gd name="T22" fmla="*/ 170 w 586"/>
                <a:gd name="T23" fmla="*/ 55 h 589"/>
                <a:gd name="T24" fmla="*/ 103 w 586"/>
                <a:gd name="T25" fmla="*/ 104 h 589"/>
                <a:gd name="T26" fmla="*/ 54 w 586"/>
                <a:gd name="T27" fmla="*/ 170 h 589"/>
                <a:gd name="T28" fmla="*/ 27 w 586"/>
                <a:gd name="T29" fmla="*/ 250 h 589"/>
                <a:gd name="T30" fmla="*/ 27 w 586"/>
                <a:gd name="T31" fmla="*/ 338 h 589"/>
                <a:gd name="T32" fmla="*/ 54 w 586"/>
                <a:gd name="T33" fmla="*/ 418 h 589"/>
                <a:gd name="T34" fmla="*/ 103 w 586"/>
                <a:gd name="T35" fmla="*/ 485 h 589"/>
                <a:gd name="T36" fmla="*/ 170 w 586"/>
                <a:gd name="T37" fmla="*/ 534 h 589"/>
                <a:gd name="T38" fmla="*/ 250 w 586"/>
                <a:gd name="T39" fmla="*/ 561 h 589"/>
                <a:gd name="T40" fmla="*/ 335 w 586"/>
                <a:gd name="T41" fmla="*/ 561 h 589"/>
                <a:gd name="T42" fmla="*/ 412 w 586"/>
                <a:gd name="T43" fmla="*/ 536 h 589"/>
                <a:gd name="T44" fmla="*/ 476 w 586"/>
                <a:gd name="T45" fmla="*/ 492 h 589"/>
                <a:gd name="T46" fmla="*/ 526 w 586"/>
                <a:gd name="T47" fmla="*/ 431 h 589"/>
                <a:gd name="T48" fmla="*/ 522 w 586"/>
                <a:gd name="T49" fmla="*/ 479 h 589"/>
                <a:gd name="T50" fmla="*/ 459 w 586"/>
                <a:gd name="T51" fmla="*/ 536 h 589"/>
                <a:gd name="T52" fmla="*/ 382 w 586"/>
                <a:gd name="T53" fmla="*/ 574 h 589"/>
                <a:gd name="T54" fmla="*/ 293 w 586"/>
                <a:gd name="T55" fmla="*/ 589 h 589"/>
                <a:gd name="T56" fmla="*/ 200 w 586"/>
                <a:gd name="T57" fmla="*/ 573 h 589"/>
                <a:gd name="T58" fmla="*/ 120 w 586"/>
                <a:gd name="T59" fmla="*/ 531 h 589"/>
                <a:gd name="T60" fmla="*/ 56 w 586"/>
                <a:gd name="T61" fmla="*/ 468 h 589"/>
                <a:gd name="T62" fmla="*/ 14 w 586"/>
                <a:gd name="T63" fmla="*/ 387 h 589"/>
                <a:gd name="T64" fmla="*/ 0 w 586"/>
                <a:gd name="T65" fmla="*/ 294 h 589"/>
                <a:gd name="T66" fmla="*/ 14 w 586"/>
                <a:gd name="T67" fmla="*/ 202 h 589"/>
                <a:gd name="T68" fmla="*/ 56 w 586"/>
                <a:gd name="T69" fmla="*/ 121 h 589"/>
                <a:gd name="T70" fmla="*/ 120 w 586"/>
                <a:gd name="T71" fmla="*/ 56 h 589"/>
                <a:gd name="T72" fmla="*/ 200 w 586"/>
                <a:gd name="T73" fmla="*/ 16 h 589"/>
                <a:gd name="T74" fmla="*/ 293 w 586"/>
                <a:gd name="T75" fmla="*/ 0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6" h="589">
                  <a:moveTo>
                    <a:pt x="293" y="0"/>
                  </a:moveTo>
                  <a:lnTo>
                    <a:pt x="337" y="4"/>
                  </a:lnTo>
                  <a:lnTo>
                    <a:pt x="379" y="13"/>
                  </a:lnTo>
                  <a:lnTo>
                    <a:pt x="420" y="29"/>
                  </a:lnTo>
                  <a:lnTo>
                    <a:pt x="456" y="50"/>
                  </a:lnTo>
                  <a:lnTo>
                    <a:pt x="489" y="76"/>
                  </a:lnTo>
                  <a:lnTo>
                    <a:pt x="518" y="106"/>
                  </a:lnTo>
                  <a:lnTo>
                    <a:pt x="543" y="139"/>
                  </a:lnTo>
                  <a:lnTo>
                    <a:pt x="562" y="63"/>
                  </a:lnTo>
                  <a:lnTo>
                    <a:pt x="586" y="68"/>
                  </a:lnTo>
                  <a:lnTo>
                    <a:pt x="556" y="193"/>
                  </a:lnTo>
                  <a:lnTo>
                    <a:pt x="432" y="160"/>
                  </a:lnTo>
                  <a:lnTo>
                    <a:pt x="438" y="136"/>
                  </a:lnTo>
                  <a:lnTo>
                    <a:pt x="527" y="160"/>
                  </a:lnTo>
                  <a:lnTo>
                    <a:pt x="505" y="127"/>
                  </a:lnTo>
                  <a:lnTo>
                    <a:pt x="477" y="97"/>
                  </a:lnTo>
                  <a:lnTo>
                    <a:pt x="447" y="72"/>
                  </a:lnTo>
                  <a:lnTo>
                    <a:pt x="412" y="52"/>
                  </a:lnTo>
                  <a:lnTo>
                    <a:pt x="375" y="37"/>
                  </a:lnTo>
                  <a:lnTo>
                    <a:pt x="335" y="28"/>
                  </a:lnTo>
                  <a:lnTo>
                    <a:pt x="293" y="25"/>
                  </a:lnTo>
                  <a:lnTo>
                    <a:pt x="250" y="28"/>
                  </a:lnTo>
                  <a:lnTo>
                    <a:pt x="208" y="38"/>
                  </a:lnTo>
                  <a:lnTo>
                    <a:pt x="170" y="55"/>
                  </a:lnTo>
                  <a:lnTo>
                    <a:pt x="135" y="76"/>
                  </a:lnTo>
                  <a:lnTo>
                    <a:pt x="103" y="104"/>
                  </a:lnTo>
                  <a:lnTo>
                    <a:pt x="76" y="135"/>
                  </a:lnTo>
                  <a:lnTo>
                    <a:pt x="54" y="170"/>
                  </a:lnTo>
                  <a:lnTo>
                    <a:pt x="38" y="208"/>
                  </a:lnTo>
                  <a:lnTo>
                    <a:pt x="27" y="250"/>
                  </a:lnTo>
                  <a:lnTo>
                    <a:pt x="24" y="294"/>
                  </a:lnTo>
                  <a:lnTo>
                    <a:pt x="27" y="338"/>
                  </a:lnTo>
                  <a:lnTo>
                    <a:pt x="38" y="380"/>
                  </a:lnTo>
                  <a:lnTo>
                    <a:pt x="54" y="418"/>
                  </a:lnTo>
                  <a:lnTo>
                    <a:pt x="76" y="454"/>
                  </a:lnTo>
                  <a:lnTo>
                    <a:pt x="103" y="485"/>
                  </a:lnTo>
                  <a:lnTo>
                    <a:pt x="135" y="513"/>
                  </a:lnTo>
                  <a:lnTo>
                    <a:pt x="170" y="534"/>
                  </a:lnTo>
                  <a:lnTo>
                    <a:pt x="208" y="551"/>
                  </a:lnTo>
                  <a:lnTo>
                    <a:pt x="250" y="561"/>
                  </a:lnTo>
                  <a:lnTo>
                    <a:pt x="293" y="564"/>
                  </a:lnTo>
                  <a:lnTo>
                    <a:pt x="335" y="561"/>
                  </a:lnTo>
                  <a:lnTo>
                    <a:pt x="374" y="552"/>
                  </a:lnTo>
                  <a:lnTo>
                    <a:pt x="412" y="536"/>
                  </a:lnTo>
                  <a:lnTo>
                    <a:pt x="446" y="517"/>
                  </a:lnTo>
                  <a:lnTo>
                    <a:pt x="476" y="492"/>
                  </a:lnTo>
                  <a:lnTo>
                    <a:pt x="503" y="463"/>
                  </a:lnTo>
                  <a:lnTo>
                    <a:pt x="526" y="431"/>
                  </a:lnTo>
                  <a:lnTo>
                    <a:pt x="547" y="443"/>
                  </a:lnTo>
                  <a:lnTo>
                    <a:pt x="522" y="479"/>
                  </a:lnTo>
                  <a:lnTo>
                    <a:pt x="493" y="510"/>
                  </a:lnTo>
                  <a:lnTo>
                    <a:pt x="459" y="536"/>
                  </a:lnTo>
                  <a:lnTo>
                    <a:pt x="422" y="559"/>
                  </a:lnTo>
                  <a:lnTo>
                    <a:pt x="382" y="574"/>
                  </a:lnTo>
                  <a:lnTo>
                    <a:pt x="339" y="585"/>
                  </a:lnTo>
                  <a:lnTo>
                    <a:pt x="293" y="589"/>
                  </a:lnTo>
                  <a:lnTo>
                    <a:pt x="246" y="585"/>
                  </a:lnTo>
                  <a:lnTo>
                    <a:pt x="200" y="573"/>
                  </a:lnTo>
                  <a:lnTo>
                    <a:pt x="158" y="556"/>
                  </a:lnTo>
                  <a:lnTo>
                    <a:pt x="120" y="531"/>
                  </a:lnTo>
                  <a:lnTo>
                    <a:pt x="86" y="502"/>
                  </a:lnTo>
                  <a:lnTo>
                    <a:pt x="56" y="468"/>
                  </a:lnTo>
                  <a:lnTo>
                    <a:pt x="33" y="430"/>
                  </a:lnTo>
                  <a:lnTo>
                    <a:pt x="14" y="387"/>
                  </a:lnTo>
                  <a:lnTo>
                    <a:pt x="4" y="342"/>
                  </a:lnTo>
                  <a:lnTo>
                    <a:pt x="0" y="294"/>
                  </a:lnTo>
                  <a:lnTo>
                    <a:pt x="4" y="247"/>
                  </a:lnTo>
                  <a:lnTo>
                    <a:pt x="14" y="202"/>
                  </a:lnTo>
                  <a:lnTo>
                    <a:pt x="33" y="159"/>
                  </a:lnTo>
                  <a:lnTo>
                    <a:pt x="56" y="121"/>
                  </a:lnTo>
                  <a:lnTo>
                    <a:pt x="86" y="87"/>
                  </a:lnTo>
                  <a:lnTo>
                    <a:pt x="120" y="56"/>
                  </a:lnTo>
                  <a:lnTo>
                    <a:pt x="158" y="33"/>
                  </a:lnTo>
                  <a:lnTo>
                    <a:pt x="200" y="16"/>
                  </a:lnTo>
                  <a:lnTo>
                    <a:pt x="246" y="4"/>
                  </a:lnTo>
                  <a:lnTo>
                    <a:pt x="29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120" name="Freeform 14"/>
            <p:cNvSpPr>
              <a:spLocks noEditPoints="1"/>
            </p:cNvSpPr>
            <p:nvPr/>
          </p:nvSpPr>
          <p:spPr bwMode="auto">
            <a:xfrm>
              <a:off x="3008313" y="3230563"/>
              <a:ext cx="255588" cy="401638"/>
            </a:xfrm>
            <a:custGeom>
              <a:avLst/>
              <a:gdLst>
                <a:gd name="T0" fmla="*/ 94 w 161"/>
                <a:gd name="T1" fmla="*/ 199 h 253"/>
                <a:gd name="T2" fmla="*/ 117 w 161"/>
                <a:gd name="T3" fmla="*/ 190 h 253"/>
                <a:gd name="T4" fmla="*/ 123 w 161"/>
                <a:gd name="T5" fmla="*/ 182 h 253"/>
                <a:gd name="T6" fmla="*/ 126 w 161"/>
                <a:gd name="T7" fmla="*/ 173 h 253"/>
                <a:gd name="T8" fmla="*/ 124 w 161"/>
                <a:gd name="T9" fmla="*/ 164 h 253"/>
                <a:gd name="T10" fmla="*/ 119 w 161"/>
                <a:gd name="T11" fmla="*/ 156 h 253"/>
                <a:gd name="T12" fmla="*/ 94 w 161"/>
                <a:gd name="T13" fmla="*/ 144 h 253"/>
                <a:gd name="T14" fmla="*/ 62 w 161"/>
                <a:gd name="T15" fmla="*/ 51 h 253"/>
                <a:gd name="T16" fmla="*/ 49 w 161"/>
                <a:gd name="T17" fmla="*/ 60 h 253"/>
                <a:gd name="T18" fmla="*/ 45 w 161"/>
                <a:gd name="T19" fmla="*/ 69 h 253"/>
                <a:gd name="T20" fmla="*/ 46 w 161"/>
                <a:gd name="T21" fmla="*/ 80 h 253"/>
                <a:gd name="T22" fmla="*/ 51 w 161"/>
                <a:gd name="T23" fmla="*/ 90 h 253"/>
                <a:gd name="T24" fmla="*/ 75 w 161"/>
                <a:gd name="T25" fmla="*/ 102 h 253"/>
                <a:gd name="T26" fmla="*/ 75 w 161"/>
                <a:gd name="T27" fmla="*/ 0 h 253"/>
                <a:gd name="T28" fmla="*/ 93 w 161"/>
                <a:gd name="T29" fmla="*/ 14 h 253"/>
                <a:gd name="T30" fmla="*/ 136 w 161"/>
                <a:gd name="T31" fmla="*/ 25 h 253"/>
                <a:gd name="T32" fmla="*/ 136 w 161"/>
                <a:gd name="T33" fmla="*/ 64 h 253"/>
                <a:gd name="T34" fmla="*/ 93 w 161"/>
                <a:gd name="T35" fmla="*/ 47 h 253"/>
                <a:gd name="T36" fmla="*/ 94 w 161"/>
                <a:gd name="T37" fmla="*/ 105 h 253"/>
                <a:gd name="T38" fmla="*/ 132 w 161"/>
                <a:gd name="T39" fmla="*/ 118 h 253"/>
                <a:gd name="T40" fmla="*/ 154 w 161"/>
                <a:gd name="T41" fmla="*/ 137 h 253"/>
                <a:gd name="T42" fmla="*/ 161 w 161"/>
                <a:gd name="T43" fmla="*/ 168 h 253"/>
                <a:gd name="T44" fmla="*/ 153 w 161"/>
                <a:gd name="T45" fmla="*/ 199 h 253"/>
                <a:gd name="T46" fmla="*/ 130 w 161"/>
                <a:gd name="T47" fmla="*/ 221 h 253"/>
                <a:gd name="T48" fmla="*/ 93 w 161"/>
                <a:gd name="T49" fmla="*/ 231 h 253"/>
                <a:gd name="T50" fmla="*/ 75 w 161"/>
                <a:gd name="T51" fmla="*/ 253 h 253"/>
                <a:gd name="T52" fmla="*/ 49 w 161"/>
                <a:gd name="T53" fmla="*/ 225 h 253"/>
                <a:gd name="T54" fmla="*/ 0 w 161"/>
                <a:gd name="T55" fmla="*/ 196 h 253"/>
                <a:gd name="T56" fmla="*/ 49 w 161"/>
                <a:gd name="T57" fmla="*/ 189 h 253"/>
                <a:gd name="T58" fmla="*/ 75 w 161"/>
                <a:gd name="T59" fmla="*/ 137 h 253"/>
                <a:gd name="T60" fmla="*/ 37 w 161"/>
                <a:gd name="T61" fmla="*/ 124 h 253"/>
                <a:gd name="T62" fmla="*/ 16 w 161"/>
                <a:gd name="T63" fmla="*/ 106 h 253"/>
                <a:gd name="T64" fmla="*/ 8 w 161"/>
                <a:gd name="T65" fmla="*/ 77 h 253"/>
                <a:gd name="T66" fmla="*/ 17 w 161"/>
                <a:gd name="T67" fmla="*/ 46 h 253"/>
                <a:gd name="T68" fmla="*/ 41 w 161"/>
                <a:gd name="T69" fmla="*/ 23 h 253"/>
                <a:gd name="T70" fmla="*/ 75 w 161"/>
                <a:gd name="T71" fmla="*/ 1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1" h="253">
                  <a:moveTo>
                    <a:pt x="94" y="144"/>
                  </a:moveTo>
                  <a:lnTo>
                    <a:pt x="94" y="199"/>
                  </a:lnTo>
                  <a:lnTo>
                    <a:pt x="106" y="196"/>
                  </a:lnTo>
                  <a:lnTo>
                    <a:pt x="117" y="190"/>
                  </a:lnTo>
                  <a:lnTo>
                    <a:pt x="120" y="186"/>
                  </a:lnTo>
                  <a:lnTo>
                    <a:pt x="123" y="182"/>
                  </a:lnTo>
                  <a:lnTo>
                    <a:pt x="124" y="178"/>
                  </a:lnTo>
                  <a:lnTo>
                    <a:pt x="126" y="173"/>
                  </a:lnTo>
                  <a:lnTo>
                    <a:pt x="124" y="168"/>
                  </a:lnTo>
                  <a:lnTo>
                    <a:pt x="124" y="164"/>
                  </a:lnTo>
                  <a:lnTo>
                    <a:pt x="122" y="160"/>
                  </a:lnTo>
                  <a:lnTo>
                    <a:pt x="119" y="156"/>
                  </a:lnTo>
                  <a:lnTo>
                    <a:pt x="110" y="149"/>
                  </a:lnTo>
                  <a:lnTo>
                    <a:pt x="94" y="144"/>
                  </a:lnTo>
                  <a:close/>
                  <a:moveTo>
                    <a:pt x="75" y="48"/>
                  </a:moveTo>
                  <a:lnTo>
                    <a:pt x="62" y="51"/>
                  </a:lnTo>
                  <a:lnTo>
                    <a:pt x="52" y="56"/>
                  </a:lnTo>
                  <a:lnTo>
                    <a:pt x="49" y="60"/>
                  </a:lnTo>
                  <a:lnTo>
                    <a:pt x="46" y="64"/>
                  </a:lnTo>
                  <a:lnTo>
                    <a:pt x="45" y="69"/>
                  </a:lnTo>
                  <a:lnTo>
                    <a:pt x="45" y="75"/>
                  </a:lnTo>
                  <a:lnTo>
                    <a:pt x="46" y="80"/>
                  </a:lnTo>
                  <a:lnTo>
                    <a:pt x="47" y="86"/>
                  </a:lnTo>
                  <a:lnTo>
                    <a:pt x="51" y="90"/>
                  </a:lnTo>
                  <a:lnTo>
                    <a:pt x="59" y="95"/>
                  </a:lnTo>
                  <a:lnTo>
                    <a:pt x="75" y="102"/>
                  </a:lnTo>
                  <a:lnTo>
                    <a:pt x="75" y="48"/>
                  </a:lnTo>
                  <a:close/>
                  <a:moveTo>
                    <a:pt x="75" y="0"/>
                  </a:moveTo>
                  <a:lnTo>
                    <a:pt x="93" y="0"/>
                  </a:lnTo>
                  <a:lnTo>
                    <a:pt x="93" y="14"/>
                  </a:lnTo>
                  <a:lnTo>
                    <a:pt x="115" y="18"/>
                  </a:lnTo>
                  <a:lnTo>
                    <a:pt x="136" y="25"/>
                  </a:lnTo>
                  <a:lnTo>
                    <a:pt x="157" y="36"/>
                  </a:lnTo>
                  <a:lnTo>
                    <a:pt x="136" y="64"/>
                  </a:lnTo>
                  <a:lnTo>
                    <a:pt x="117" y="52"/>
                  </a:lnTo>
                  <a:lnTo>
                    <a:pt x="93" y="47"/>
                  </a:lnTo>
                  <a:lnTo>
                    <a:pt x="93" y="105"/>
                  </a:lnTo>
                  <a:lnTo>
                    <a:pt x="94" y="105"/>
                  </a:lnTo>
                  <a:lnTo>
                    <a:pt x="115" y="110"/>
                  </a:lnTo>
                  <a:lnTo>
                    <a:pt x="132" y="118"/>
                  </a:lnTo>
                  <a:lnTo>
                    <a:pt x="145" y="127"/>
                  </a:lnTo>
                  <a:lnTo>
                    <a:pt x="154" y="137"/>
                  </a:lnTo>
                  <a:lnTo>
                    <a:pt x="160" y="151"/>
                  </a:lnTo>
                  <a:lnTo>
                    <a:pt x="161" y="168"/>
                  </a:lnTo>
                  <a:lnTo>
                    <a:pt x="160" y="185"/>
                  </a:lnTo>
                  <a:lnTo>
                    <a:pt x="153" y="199"/>
                  </a:lnTo>
                  <a:lnTo>
                    <a:pt x="143" y="212"/>
                  </a:lnTo>
                  <a:lnTo>
                    <a:pt x="130" y="221"/>
                  </a:lnTo>
                  <a:lnTo>
                    <a:pt x="113" y="228"/>
                  </a:lnTo>
                  <a:lnTo>
                    <a:pt x="93" y="231"/>
                  </a:lnTo>
                  <a:lnTo>
                    <a:pt x="93" y="253"/>
                  </a:lnTo>
                  <a:lnTo>
                    <a:pt x="75" y="253"/>
                  </a:lnTo>
                  <a:lnTo>
                    <a:pt x="75" y="231"/>
                  </a:lnTo>
                  <a:lnTo>
                    <a:pt x="49" y="225"/>
                  </a:lnTo>
                  <a:lnTo>
                    <a:pt x="22" y="214"/>
                  </a:lnTo>
                  <a:lnTo>
                    <a:pt x="0" y="196"/>
                  </a:lnTo>
                  <a:lnTo>
                    <a:pt x="22" y="170"/>
                  </a:lnTo>
                  <a:lnTo>
                    <a:pt x="49" y="189"/>
                  </a:lnTo>
                  <a:lnTo>
                    <a:pt x="75" y="196"/>
                  </a:lnTo>
                  <a:lnTo>
                    <a:pt x="75" y="137"/>
                  </a:lnTo>
                  <a:lnTo>
                    <a:pt x="54" y="132"/>
                  </a:lnTo>
                  <a:lnTo>
                    <a:pt x="37" y="124"/>
                  </a:lnTo>
                  <a:lnTo>
                    <a:pt x="25" y="116"/>
                  </a:lnTo>
                  <a:lnTo>
                    <a:pt x="16" y="106"/>
                  </a:lnTo>
                  <a:lnTo>
                    <a:pt x="11" y="93"/>
                  </a:lnTo>
                  <a:lnTo>
                    <a:pt x="8" y="77"/>
                  </a:lnTo>
                  <a:lnTo>
                    <a:pt x="11" y="60"/>
                  </a:lnTo>
                  <a:lnTo>
                    <a:pt x="17" y="46"/>
                  </a:lnTo>
                  <a:lnTo>
                    <a:pt x="28" y="33"/>
                  </a:lnTo>
                  <a:lnTo>
                    <a:pt x="41" y="23"/>
                  </a:lnTo>
                  <a:lnTo>
                    <a:pt x="56" y="17"/>
                  </a:lnTo>
                  <a:lnTo>
                    <a:pt x="75" y="14"/>
                  </a:lnTo>
                  <a:lnTo>
                    <a:pt x="7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grpSp>
      <p:grpSp>
        <p:nvGrpSpPr>
          <p:cNvPr id="121" name="Group 120"/>
          <p:cNvGrpSpPr/>
          <p:nvPr/>
        </p:nvGrpSpPr>
        <p:grpSpPr>
          <a:xfrm>
            <a:off x="1103792" y="4742500"/>
            <a:ext cx="351124" cy="352365"/>
            <a:chOff x="5070475" y="2970213"/>
            <a:chExt cx="898525" cy="901701"/>
          </a:xfrm>
          <a:solidFill>
            <a:schemeClr val="tx1">
              <a:lumMod val="85000"/>
              <a:lumOff val="15000"/>
            </a:schemeClr>
          </a:solidFill>
        </p:grpSpPr>
        <p:sp>
          <p:nvSpPr>
            <p:cNvPr id="122" name="Freeform 15"/>
            <p:cNvSpPr>
              <a:spLocks noEditPoints="1"/>
            </p:cNvSpPr>
            <p:nvPr/>
          </p:nvSpPr>
          <p:spPr bwMode="auto">
            <a:xfrm>
              <a:off x="5070475" y="3067051"/>
              <a:ext cx="800100" cy="804863"/>
            </a:xfrm>
            <a:custGeom>
              <a:avLst/>
              <a:gdLst>
                <a:gd name="T0" fmla="*/ 202 w 504"/>
                <a:gd name="T1" fmla="*/ 21 h 507"/>
                <a:gd name="T2" fmla="*/ 128 w 504"/>
                <a:gd name="T3" fmla="*/ 50 h 507"/>
                <a:gd name="T4" fmla="*/ 69 w 504"/>
                <a:gd name="T5" fmla="*/ 103 h 507"/>
                <a:gd name="T6" fmla="*/ 28 w 504"/>
                <a:gd name="T7" fmla="*/ 172 h 507"/>
                <a:gd name="T8" fmla="*/ 14 w 504"/>
                <a:gd name="T9" fmla="*/ 254 h 507"/>
                <a:gd name="T10" fmla="*/ 30 w 504"/>
                <a:gd name="T11" fmla="*/ 336 h 507"/>
                <a:gd name="T12" fmla="*/ 70 w 504"/>
                <a:gd name="T13" fmla="*/ 407 h 507"/>
                <a:gd name="T14" fmla="*/ 132 w 504"/>
                <a:gd name="T15" fmla="*/ 459 h 507"/>
                <a:gd name="T16" fmla="*/ 209 w 504"/>
                <a:gd name="T17" fmla="*/ 488 h 507"/>
                <a:gd name="T18" fmla="*/ 294 w 504"/>
                <a:gd name="T19" fmla="*/ 488 h 507"/>
                <a:gd name="T20" fmla="*/ 370 w 504"/>
                <a:gd name="T21" fmla="*/ 461 h 507"/>
                <a:gd name="T22" fmla="*/ 431 w 504"/>
                <a:gd name="T23" fmla="*/ 410 h 507"/>
                <a:gd name="T24" fmla="*/ 473 w 504"/>
                <a:gd name="T25" fmla="*/ 341 h 507"/>
                <a:gd name="T26" fmla="*/ 489 w 504"/>
                <a:gd name="T27" fmla="*/ 261 h 507"/>
                <a:gd name="T28" fmla="*/ 249 w 504"/>
                <a:gd name="T29" fmla="*/ 261 h 507"/>
                <a:gd name="T30" fmla="*/ 246 w 504"/>
                <a:gd name="T31" fmla="*/ 256 h 507"/>
                <a:gd name="T32" fmla="*/ 244 w 504"/>
                <a:gd name="T33" fmla="*/ 16 h 507"/>
                <a:gd name="T34" fmla="*/ 255 w 504"/>
                <a:gd name="T35" fmla="*/ 0 h 507"/>
                <a:gd name="T36" fmla="*/ 259 w 504"/>
                <a:gd name="T37" fmla="*/ 4 h 507"/>
                <a:gd name="T38" fmla="*/ 260 w 504"/>
                <a:gd name="T39" fmla="*/ 246 h 507"/>
                <a:gd name="T40" fmla="*/ 501 w 504"/>
                <a:gd name="T41" fmla="*/ 247 h 507"/>
                <a:gd name="T42" fmla="*/ 504 w 504"/>
                <a:gd name="T43" fmla="*/ 251 h 507"/>
                <a:gd name="T44" fmla="*/ 501 w 504"/>
                <a:gd name="T45" fmla="*/ 299 h 507"/>
                <a:gd name="T46" fmla="*/ 470 w 504"/>
                <a:gd name="T47" fmla="*/ 382 h 507"/>
                <a:gd name="T48" fmla="*/ 414 w 504"/>
                <a:gd name="T49" fmla="*/ 448 h 507"/>
                <a:gd name="T50" fmla="*/ 340 w 504"/>
                <a:gd name="T51" fmla="*/ 491 h 507"/>
                <a:gd name="T52" fmla="*/ 252 w 504"/>
                <a:gd name="T53" fmla="*/ 507 h 507"/>
                <a:gd name="T54" fmla="*/ 164 w 504"/>
                <a:gd name="T55" fmla="*/ 491 h 507"/>
                <a:gd name="T56" fmla="*/ 90 w 504"/>
                <a:gd name="T57" fmla="*/ 448 h 507"/>
                <a:gd name="T58" fmla="*/ 34 w 504"/>
                <a:gd name="T59" fmla="*/ 382 h 507"/>
                <a:gd name="T60" fmla="*/ 4 w 504"/>
                <a:gd name="T61" fmla="*/ 299 h 507"/>
                <a:gd name="T62" fmla="*/ 4 w 504"/>
                <a:gd name="T63" fmla="*/ 208 h 507"/>
                <a:gd name="T64" fmla="*/ 34 w 504"/>
                <a:gd name="T65" fmla="*/ 126 h 507"/>
                <a:gd name="T66" fmla="*/ 90 w 504"/>
                <a:gd name="T67" fmla="*/ 60 h 507"/>
                <a:gd name="T68" fmla="*/ 164 w 504"/>
                <a:gd name="T69" fmla="*/ 16 h 507"/>
                <a:gd name="T70" fmla="*/ 252 w 504"/>
                <a:gd name="T71" fmla="*/ 0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04" h="507">
                  <a:moveTo>
                    <a:pt x="244" y="16"/>
                  </a:moveTo>
                  <a:lnTo>
                    <a:pt x="202" y="21"/>
                  </a:lnTo>
                  <a:lnTo>
                    <a:pt x="164" y="33"/>
                  </a:lnTo>
                  <a:lnTo>
                    <a:pt x="128" y="50"/>
                  </a:lnTo>
                  <a:lnTo>
                    <a:pt x="96" y="74"/>
                  </a:lnTo>
                  <a:lnTo>
                    <a:pt x="69" y="103"/>
                  </a:lnTo>
                  <a:lnTo>
                    <a:pt x="45" y="136"/>
                  </a:lnTo>
                  <a:lnTo>
                    <a:pt x="28" y="172"/>
                  </a:lnTo>
                  <a:lnTo>
                    <a:pt x="18" y="212"/>
                  </a:lnTo>
                  <a:lnTo>
                    <a:pt x="14" y="254"/>
                  </a:lnTo>
                  <a:lnTo>
                    <a:pt x="18" y="297"/>
                  </a:lnTo>
                  <a:lnTo>
                    <a:pt x="30" y="336"/>
                  </a:lnTo>
                  <a:lnTo>
                    <a:pt x="47" y="374"/>
                  </a:lnTo>
                  <a:lnTo>
                    <a:pt x="70" y="407"/>
                  </a:lnTo>
                  <a:lnTo>
                    <a:pt x="99" y="436"/>
                  </a:lnTo>
                  <a:lnTo>
                    <a:pt x="132" y="459"/>
                  </a:lnTo>
                  <a:lnTo>
                    <a:pt x="170" y="476"/>
                  </a:lnTo>
                  <a:lnTo>
                    <a:pt x="209" y="488"/>
                  </a:lnTo>
                  <a:lnTo>
                    <a:pt x="252" y="492"/>
                  </a:lnTo>
                  <a:lnTo>
                    <a:pt x="294" y="488"/>
                  </a:lnTo>
                  <a:lnTo>
                    <a:pt x="333" y="478"/>
                  </a:lnTo>
                  <a:lnTo>
                    <a:pt x="370" y="461"/>
                  </a:lnTo>
                  <a:lnTo>
                    <a:pt x="402" y="437"/>
                  </a:lnTo>
                  <a:lnTo>
                    <a:pt x="431" y="410"/>
                  </a:lnTo>
                  <a:lnTo>
                    <a:pt x="455" y="378"/>
                  </a:lnTo>
                  <a:lnTo>
                    <a:pt x="473" y="341"/>
                  </a:lnTo>
                  <a:lnTo>
                    <a:pt x="485" y="303"/>
                  </a:lnTo>
                  <a:lnTo>
                    <a:pt x="489" y="261"/>
                  </a:lnTo>
                  <a:lnTo>
                    <a:pt x="252" y="261"/>
                  </a:lnTo>
                  <a:lnTo>
                    <a:pt x="249" y="261"/>
                  </a:lnTo>
                  <a:lnTo>
                    <a:pt x="247" y="259"/>
                  </a:lnTo>
                  <a:lnTo>
                    <a:pt x="246" y="256"/>
                  </a:lnTo>
                  <a:lnTo>
                    <a:pt x="244" y="254"/>
                  </a:lnTo>
                  <a:lnTo>
                    <a:pt x="244" y="16"/>
                  </a:lnTo>
                  <a:close/>
                  <a:moveTo>
                    <a:pt x="252" y="0"/>
                  </a:moveTo>
                  <a:lnTo>
                    <a:pt x="255" y="0"/>
                  </a:lnTo>
                  <a:lnTo>
                    <a:pt x="257" y="3"/>
                  </a:lnTo>
                  <a:lnTo>
                    <a:pt x="259" y="4"/>
                  </a:lnTo>
                  <a:lnTo>
                    <a:pt x="260" y="8"/>
                  </a:lnTo>
                  <a:lnTo>
                    <a:pt x="260" y="246"/>
                  </a:lnTo>
                  <a:lnTo>
                    <a:pt x="497" y="246"/>
                  </a:lnTo>
                  <a:lnTo>
                    <a:pt x="501" y="247"/>
                  </a:lnTo>
                  <a:lnTo>
                    <a:pt x="502" y="248"/>
                  </a:lnTo>
                  <a:lnTo>
                    <a:pt x="504" y="251"/>
                  </a:lnTo>
                  <a:lnTo>
                    <a:pt x="504" y="254"/>
                  </a:lnTo>
                  <a:lnTo>
                    <a:pt x="501" y="299"/>
                  </a:lnTo>
                  <a:lnTo>
                    <a:pt x="489" y="341"/>
                  </a:lnTo>
                  <a:lnTo>
                    <a:pt x="470" y="382"/>
                  </a:lnTo>
                  <a:lnTo>
                    <a:pt x="446" y="417"/>
                  </a:lnTo>
                  <a:lnTo>
                    <a:pt x="414" y="448"/>
                  </a:lnTo>
                  <a:lnTo>
                    <a:pt x="379" y="473"/>
                  </a:lnTo>
                  <a:lnTo>
                    <a:pt x="340" y="491"/>
                  </a:lnTo>
                  <a:lnTo>
                    <a:pt x="298" y="503"/>
                  </a:lnTo>
                  <a:lnTo>
                    <a:pt x="252" y="507"/>
                  </a:lnTo>
                  <a:lnTo>
                    <a:pt x="206" y="503"/>
                  </a:lnTo>
                  <a:lnTo>
                    <a:pt x="164" y="491"/>
                  </a:lnTo>
                  <a:lnTo>
                    <a:pt x="125" y="473"/>
                  </a:lnTo>
                  <a:lnTo>
                    <a:pt x="90" y="448"/>
                  </a:lnTo>
                  <a:lnTo>
                    <a:pt x="59" y="417"/>
                  </a:lnTo>
                  <a:lnTo>
                    <a:pt x="34" y="382"/>
                  </a:lnTo>
                  <a:lnTo>
                    <a:pt x="15" y="341"/>
                  </a:lnTo>
                  <a:lnTo>
                    <a:pt x="4" y="299"/>
                  </a:lnTo>
                  <a:lnTo>
                    <a:pt x="0" y="254"/>
                  </a:lnTo>
                  <a:lnTo>
                    <a:pt x="4" y="208"/>
                  </a:lnTo>
                  <a:lnTo>
                    <a:pt x="15" y="166"/>
                  </a:lnTo>
                  <a:lnTo>
                    <a:pt x="34" y="126"/>
                  </a:lnTo>
                  <a:lnTo>
                    <a:pt x="59" y="91"/>
                  </a:lnTo>
                  <a:lnTo>
                    <a:pt x="90" y="60"/>
                  </a:lnTo>
                  <a:lnTo>
                    <a:pt x="125" y="35"/>
                  </a:lnTo>
                  <a:lnTo>
                    <a:pt x="164" y="16"/>
                  </a:lnTo>
                  <a:lnTo>
                    <a:pt x="206" y="4"/>
                  </a:lnTo>
                  <a:lnTo>
                    <a:pt x="2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123" name="Freeform 16"/>
            <p:cNvSpPr>
              <a:spLocks noEditPoints="1"/>
            </p:cNvSpPr>
            <p:nvPr/>
          </p:nvSpPr>
          <p:spPr bwMode="auto">
            <a:xfrm>
              <a:off x="5556250" y="2970213"/>
              <a:ext cx="412750" cy="414338"/>
            </a:xfrm>
            <a:custGeom>
              <a:avLst/>
              <a:gdLst>
                <a:gd name="T0" fmla="*/ 15 w 260"/>
                <a:gd name="T1" fmla="*/ 16 h 261"/>
                <a:gd name="T2" fmla="*/ 15 w 260"/>
                <a:gd name="T3" fmla="*/ 245 h 261"/>
                <a:gd name="T4" fmla="*/ 244 w 260"/>
                <a:gd name="T5" fmla="*/ 245 h 261"/>
                <a:gd name="T6" fmla="*/ 239 w 260"/>
                <a:gd name="T7" fmla="*/ 204 h 261"/>
                <a:gd name="T8" fmla="*/ 229 w 260"/>
                <a:gd name="T9" fmla="*/ 166 h 261"/>
                <a:gd name="T10" fmla="*/ 212 w 260"/>
                <a:gd name="T11" fmla="*/ 131 h 261"/>
                <a:gd name="T12" fmla="*/ 188 w 260"/>
                <a:gd name="T13" fmla="*/ 100 h 261"/>
                <a:gd name="T14" fmla="*/ 161 w 260"/>
                <a:gd name="T15" fmla="*/ 72 h 261"/>
                <a:gd name="T16" fmla="*/ 129 w 260"/>
                <a:gd name="T17" fmla="*/ 50 h 261"/>
                <a:gd name="T18" fmla="*/ 94 w 260"/>
                <a:gd name="T19" fmla="*/ 31 h 261"/>
                <a:gd name="T20" fmla="*/ 56 w 260"/>
                <a:gd name="T21" fmla="*/ 21 h 261"/>
                <a:gd name="T22" fmla="*/ 15 w 260"/>
                <a:gd name="T23" fmla="*/ 16 h 261"/>
                <a:gd name="T24" fmla="*/ 8 w 260"/>
                <a:gd name="T25" fmla="*/ 0 h 261"/>
                <a:gd name="T26" fmla="*/ 52 w 260"/>
                <a:gd name="T27" fmla="*/ 4 h 261"/>
                <a:gd name="T28" fmla="*/ 95 w 260"/>
                <a:gd name="T29" fmla="*/ 16 h 261"/>
                <a:gd name="T30" fmla="*/ 134 w 260"/>
                <a:gd name="T31" fmla="*/ 34 h 261"/>
                <a:gd name="T32" fmla="*/ 170 w 260"/>
                <a:gd name="T33" fmla="*/ 60 h 261"/>
                <a:gd name="T34" fmla="*/ 201 w 260"/>
                <a:gd name="T35" fmla="*/ 90 h 261"/>
                <a:gd name="T36" fmla="*/ 226 w 260"/>
                <a:gd name="T37" fmla="*/ 126 h 261"/>
                <a:gd name="T38" fmla="*/ 244 w 260"/>
                <a:gd name="T39" fmla="*/ 165 h 261"/>
                <a:gd name="T40" fmla="*/ 256 w 260"/>
                <a:gd name="T41" fmla="*/ 208 h 261"/>
                <a:gd name="T42" fmla="*/ 260 w 260"/>
                <a:gd name="T43" fmla="*/ 253 h 261"/>
                <a:gd name="T44" fmla="*/ 260 w 260"/>
                <a:gd name="T45" fmla="*/ 257 h 261"/>
                <a:gd name="T46" fmla="*/ 257 w 260"/>
                <a:gd name="T47" fmla="*/ 258 h 261"/>
                <a:gd name="T48" fmla="*/ 255 w 260"/>
                <a:gd name="T49" fmla="*/ 261 h 261"/>
                <a:gd name="T50" fmla="*/ 252 w 260"/>
                <a:gd name="T51" fmla="*/ 261 h 261"/>
                <a:gd name="T52" fmla="*/ 8 w 260"/>
                <a:gd name="T53" fmla="*/ 261 h 261"/>
                <a:gd name="T54" fmla="*/ 5 w 260"/>
                <a:gd name="T55" fmla="*/ 261 h 261"/>
                <a:gd name="T56" fmla="*/ 2 w 260"/>
                <a:gd name="T57" fmla="*/ 258 h 261"/>
                <a:gd name="T58" fmla="*/ 0 w 260"/>
                <a:gd name="T59" fmla="*/ 257 h 261"/>
                <a:gd name="T60" fmla="*/ 0 w 260"/>
                <a:gd name="T61" fmla="*/ 253 h 261"/>
                <a:gd name="T62" fmla="*/ 0 w 260"/>
                <a:gd name="T63" fmla="*/ 8 h 261"/>
                <a:gd name="T64" fmla="*/ 0 w 260"/>
                <a:gd name="T65" fmla="*/ 5 h 261"/>
                <a:gd name="T66" fmla="*/ 2 w 260"/>
                <a:gd name="T67" fmla="*/ 2 h 261"/>
                <a:gd name="T68" fmla="*/ 5 w 260"/>
                <a:gd name="T69" fmla="*/ 1 h 261"/>
                <a:gd name="T70" fmla="*/ 8 w 260"/>
                <a:gd name="T71"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0" h="261">
                  <a:moveTo>
                    <a:pt x="15" y="16"/>
                  </a:moveTo>
                  <a:lnTo>
                    <a:pt x="15" y="245"/>
                  </a:lnTo>
                  <a:lnTo>
                    <a:pt x="244" y="245"/>
                  </a:lnTo>
                  <a:lnTo>
                    <a:pt x="239" y="204"/>
                  </a:lnTo>
                  <a:lnTo>
                    <a:pt x="229" y="166"/>
                  </a:lnTo>
                  <a:lnTo>
                    <a:pt x="212" y="131"/>
                  </a:lnTo>
                  <a:lnTo>
                    <a:pt x="188" y="100"/>
                  </a:lnTo>
                  <a:lnTo>
                    <a:pt x="161" y="72"/>
                  </a:lnTo>
                  <a:lnTo>
                    <a:pt x="129" y="50"/>
                  </a:lnTo>
                  <a:lnTo>
                    <a:pt x="94" y="31"/>
                  </a:lnTo>
                  <a:lnTo>
                    <a:pt x="56" y="21"/>
                  </a:lnTo>
                  <a:lnTo>
                    <a:pt x="15" y="16"/>
                  </a:lnTo>
                  <a:close/>
                  <a:moveTo>
                    <a:pt x="8" y="0"/>
                  </a:moveTo>
                  <a:lnTo>
                    <a:pt x="52" y="4"/>
                  </a:lnTo>
                  <a:lnTo>
                    <a:pt x="95" y="16"/>
                  </a:lnTo>
                  <a:lnTo>
                    <a:pt x="134" y="34"/>
                  </a:lnTo>
                  <a:lnTo>
                    <a:pt x="170" y="60"/>
                  </a:lnTo>
                  <a:lnTo>
                    <a:pt x="201" y="90"/>
                  </a:lnTo>
                  <a:lnTo>
                    <a:pt x="226" y="126"/>
                  </a:lnTo>
                  <a:lnTo>
                    <a:pt x="244" y="165"/>
                  </a:lnTo>
                  <a:lnTo>
                    <a:pt x="256" y="208"/>
                  </a:lnTo>
                  <a:lnTo>
                    <a:pt x="260" y="253"/>
                  </a:lnTo>
                  <a:lnTo>
                    <a:pt x="260" y="257"/>
                  </a:lnTo>
                  <a:lnTo>
                    <a:pt x="257" y="258"/>
                  </a:lnTo>
                  <a:lnTo>
                    <a:pt x="255" y="261"/>
                  </a:lnTo>
                  <a:lnTo>
                    <a:pt x="252" y="261"/>
                  </a:lnTo>
                  <a:lnTo>
                    <a:pt x="8" y="261"/>
                  </a:lnTo>
                  <a:lnTo>
                    <a:pt x="5" y="261"/>
                  </a:lnTo>
                  <a:lnTo>
                    <a:pt x="2" y="258"/>
                  </a:lnTo>
                  <a:lnTo>
                    <a:pt x="0" y="257"/>
                  </a:lnTo>
                  <a:lnTo>
                    <a:pt x="0" y="253"/>
                  </a:lnTo>
                  <a:lnTo>
                    <a:pt x="0" y="8"/>
                  </a:lnTo>
                  <a:lnTo>
                    <a:pt x="0" y="5"/>
                  </a:lnTo>
                  <a:lnTo>
                    <a:pt x="2" y="2"/>
                  </a:lnTo>
                  <a:lnTo>
                    <a:pt x="5"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grpSp>
      <p:grpSp>
        <p:nvGrpSpPr>
          <p:cNvPr id="124" name="Group 123"/>
          <p:cNvGrpSpPr/>
          <p:nvPr/>
        </p:nvGrpSpPr>
        <p:grpSpPr>
          <a:xfrm>
            <a:off x="1060366" y="3506313"/>
            <a:ext cx="425568" cy="367875"/>
            <a:chOff x="8423275" y="2959101"/>
            <a:chExt cx="1089025" cy="941388"/>
          </a:xfrm>
          <a:solidFill>
            <a:schemeClr val="bg1"/>
          </a:solidFill>
        </p:grpSpPr>
        <p:sp>
          <p:nvSpPr>
            <p:cNvPr id="125" name="Freeform 17"/>
            <p:cNvSpPr>
              <a:spLocks noEditPoints="1"/>
            </p:cNvSpPr>
            <p:nvPr/>
          </p:nvSpPr>
          <p:spPr bwMode="auto">
            <a:xfrm>
              <a:off x="8423275" y="2959101"/>
              <a:ext cx="1089025" cy="941388"/>
            </a:xfrm>
            <a:custGeom>
              <a:avLst/>
              <a:gdLst>
                <a:gd name="T0" fmla="*/ 44 w 686"/>
                <a:gd name="T1" fmla="*/ 25 h 593"/>
                <a:gd name="T2" fmla="*/ 24 w 686"/>
                <a:gd name="T3" fmla="*/ 45 h 593"/>
                <a:gd name="T4" fmla="*/ 22 w 686"/>
                <a:gd name="T5" fmla="*/ 571 h 593"/>
                <a:gd name="T6" fmla="*/ 664 w 686"/>
                <a:gd name="T7" fmla="*/ 166 h 593"/>
                <a:gd name="T8" fmla="*/ 653 w 686"/>
                <a:gd name="T9" fmla="*/ 139 h 593"/>
                <a:gd name="T10" fmla="*/ 627 w 686"/>
                <a:gd name="T11" fmla="*/ 129 h 593"/>
                <a:gd name="T12" fmla="*/ 338 w 686"/>
                <a:gd name="T13" fmla="*/ 128 h 593"/>
                <a:gd name="T14" fmla="*/ 333 w 686"/>
                <a:gd name="T15" fmla="*/ 122 h 593"/>
                <a:gd name="T16" fmla="*/ 332 w 686"/>
                <a:gd name="T17" fmla="*/ 59 h 593"/>
                <a:gd name="T18" fmla="*/ 321 w 686"/>
                <a:gd name="T19" fmla="*/ 33 h 593"/>
                <a:gd name="T20" fmla="*/ 295 w 686"/>
                <a:gd name="T21" fmla="*/ 23 h 593"/>
                <a:gd name="T22" fmla="*/ 58 w 686"/>
                <a:gd name="T23" fmla="*/ 0 h 593"/>
                <a:gd name="T24" fmla="*/ 313 w 686"/>
                <a:gd name="T25" fmla="*/ 4 h 593"/>
                <a:gd name="T26" fmla="*/ 342 w 686"/>
                <a:gd name="T27" fmla="*/ 25 h 593"/>
                <a:gd name="T28" fmla="*/ 354 w 686"/>
                <a:gd name="T29" fmla="*/ 59 h 593"/>
                <a:gd name="T30" fmla="*/ 627 w 686"/>
                <a:gd name="T31" fmla="*/ 107 h 593"/>
                <a:gd name="T32" fmla="*/ 664 w 686"/>
                <a:gd name="T33" fmla="*/ 120 h 593"/>
                <a:gd name="T34" fmla="*/ 661 w 686"/>
                <a:gd name="T35" fmla="*/ 93 h 593"/>
                <a:gd name="T36" fmla="*/ 642 w 686"/>
                <a:gd name="T37" fmla="*/ 74 h 593"/>
                <a:gd name="T38" fmla="*/ 387 w 686"/>
                <a:gd name="T39" fmla="*/ 70 h 593"/>
                <a:gd name="T40" fmla="*/ 379 w 686"/>
                <a:gd name="T41" fmla="*/ 67 h 593"/>
                <a:gd name="T42" fmla="*/ 376 w 686"/>
                <a:gd name="T43" fmla="*/ 59 h 593"/>
                <a:gd name="T44" fmla="*/ 379 w 686"/>
                <a:gd name="T45" fmla="*/ 51 h 593"/>
                <a:gd name="T46" fmla="*/ 387 w 686"/>
                <a:gd name="T47" fmla="*/ 49 h 593"/>
                <a:gd name="T48" fmla="*/ 647 w 686"/>
                <a:gd name="T49" fmla="*/ 51 h 593"/>
                <a:gd name="T50" fmla="*/ 674 w 686"/>
                <a:gd name="T51" fmla="*/ 72 h 593"/>
                <a:gd name="T52" fmla="*/ 686 w 686"/>
                <a:gd name="T53" fmla="*/ 107 h 593"/>
                <a:gd name="T54" fmla="*/ 685 w 686"/>
                <a:gd name="T55" fmla="*/ 585 h 593"/>
                <a:gd name="T56" fmla="*/ 680 w 686"/>
                <a:gd name="T57" fmla="*/ 592 h 593"/>
                <a:gd name="T58" fmla="*/ 11 w 686"/>
                <a:gd name="T59" fmla="*/ 593 h 593"/>
                <a:gd name="T60" fmla="*/ 3 w 686"/>
                <a:gd name="T61" fmla="*/ 589 h 593"/>
                <a:gd name="T62" fmla="*/ 0 w 686"/>
                <a:gd name="T63" fmla="*/ 581 h 593"/>
                <a:gd name="T64" fmla="*/ 2 w 686"/>
                <a:gd name="T65" fmla="*/ 41 h 593"/>
                <a:gd name="T66" fmla="*/ 24 w 686"/>
                <a:gd name="T67" fmla="*/ 12 h 593"/>
                <a:gd name="T68" fmla="*/ 58 w 686"/>
                <a:gd name="T69" fmla="*/ 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6" h="593">
                  <a:moveTo>
                    <a:pt x="58" y="23"/>
                  </a:moveTo>
                  <a:lnTo>
                    <a:pt x="44" y="25"/>
                  </a:lnTo>
                  <a:lnTo>
                    <a:pt x="32" y="33"/>
                  </a:lnTo>
                  <a:lnTo>
                    <a:pt x="24" y="45"/>
                  </a:lnTo>
                  <a:lnTo>
                    <a:pt x="22" y="59"/>
                  </a:lnTo>
                  <a:lnTo>
                    <a:pt x="22" y="571"/>
                  </a:lnTo>
                  <a:lnTo>
                    <a:pt x="664" y="571"/>
                  </a:lnTo>
                  <a:lnTo>
                    <a:pt x="664" y="166"/>
                  </a:lnTo>
                  <a:lnTo>
                    <a:pt x="661" y="151"/>
                  </a:lnTo>
                  <a:lnTo>
                    <a:pt x="653" y="139"/>
                  </a:lnTo>
                  <a:lnTo>
                    <a:pt x="642" y="131"/>
                  </a:lnTo>
                  <a:lnTo>
                    <a:pt x="627" y="129"/>
                  </a:lnTo>
                  <a:lnTo>
                    <a:pt x="343" y="129"/>
                  </a:lnTo>
                  <a:lnTo>
                    <a:pt x="338" y="128"/>
                  </a:lnTo>
                  <a:lnTo>
                    <a:pt x="336" y="126"/>
                  </a:lnTo>
                  <a:lnTo>
                    <a:pt x="333" y="122"/>
                  </a:lnTo>
                  <a:lnTo>
                    <a:pt x="332" y="118"/>
                  </a:lnTo>
                  <a:lnTo>
                    <a:pt x="332" y="59"/>
                  </a:lnTo>
                  <a:lnTo>
                    <a:pt x="329" y="45"/>
                  </a:lnTo>
                  <a:lnTo>
                    <a:pt x="321" y="33"/>
                  </a:lnTo>
                  <a:lnTo>
                    <a:pt x="309" y="25"/>
                  </a:lnTo>
                  <a:lnTo>
                    <a:pt x="295" y="23"/>
                  </a:lnTo>
                  <a:lnTo>
                    <a:pt x="58" y="23"/>
                  </a:lnTo>
                  <a:close/>
                  <a:moveTo>
                    <a:pt x="58" y="0"/>
                  </a:moveTo>
                  <a:lnTo>
                    <a:pt x="295" y="0"/>
                  </a:lnTo>
                  <a:lnTo>
                    <a:pt x="313" y="4"/>
                  </a:lnTo>
                  <a:lnTo>
                    <a:pt x="330" y="12"/>
                  </a:lnTo>
                  <a:lnTo>
                    <a:pt x="342" y="25"/>
                  </a:lnTo>
                  <a:lnTo>
                    <a:pt x="351" y="41"/>
                  </a:lnTo>
                  <a:lnTo>
                    <a:pt x="354" y="59"/>
                  </a:lnTo>
                  <a:lnTo>
                    <a:pt x="354" y="107"/>
                  </a:lnTo>
                  <a:lnTo>
                    <a:pt x="627" y="107"/>
                  </a:lnTo>
                  <a:lnTo>
                    <a:pt x="647" y="110"/>
                  </a:lnTo>
                  <a:lnTo>
                    <a:pt x="664" y="120"/>
                  </a:lnTo>
                  <a:lnTo>
                    <a:pt x="664" y="107"/>
                  </a:lnTo>
                  <a:lnTo>
                    <a:pt x="661" y="93"/>
                  </a:lnTo>
                  <a:lnTo>
                    <a:pt x="653" y="82"/>
                  </a:lnTo>
                  <a:lnTo>
                    <a:pt x="642" y="74"/>
                  </a:lnTo>
                  <a:lnTo>
                    <a:pt x="627" y="70"/>
                  </a:lnTo>
                  <a:lnTo>
                    <a:pt x="387" y="70"/>
                  </a:lnTo>
                  <a:lnTo>
                    <a:pt x="383" y="70"/>
                  </a:lnTo>
                  <a:lnTo>
                    <a:pt x="379" y="67"/>
                  </a:lnTo>
                  <a:lnTo>
                    <a:pt x="376" y="63"/>
                  </a:lnTo>
                  <a:lnTo>
                    <a:pt x="376" y="59"/>
                  </a:lnTo>
                  <a:lnTo>
                    <a:pt x="376" y="55"/>
                  </a:lnTo>
                  <a:lnTo>
                    <a:pt x="379" y="51"/>
                  </a:lnTo>
                  <a:lnTo>
                    <a:pt x="383" y="49"/>
                  </a:lnTo>
                  <a:lnTo>
                    <a:pt x="387" y="49"/>
                  </a:lnTo>
                  <a:lnTo>
                    <a:pt x="627" y="49"/>
                  </a:lnTo>
                  <a:lnTo>
                    <a:pt x="647" y="51"/>
                  </a:lnTo>
                  <a:lnTo>
                    <a:pt x="663" y="59"/>
                  </a:lnTo>
                  <a:lnTo>
                    <a:pt x="674" y="72"/>
                  </a:lnTo>
                  <a:lnTo>
                    <a:pt x="683" y="88"/>
                  </a:lnTo>
                  <a:lnTo>
                    <a:pt x="686" y="107"/>
                  </a:lnTo>
                  <a:lnTo>
                    <a:pt x="686" y="581"/>
                  </a:lnTo>
                  <a:lnTo>
                    <a:pt x="685" y="585"/>
                  </a:lnTo>
                  <a:lnTo>
                    <a:pt x="683" y="589"/>
                  </a:lnTo>
                  <a:lnTo>
                    <a:pt x="680" y="592"/>
                  </a:lnTo>
                  <a:lnTo>
                    <a:pt x="676" y="593"/>
                  </a:lnTo>
                  <a:lnTo>
                    <a:pt x="11" y="593"/>
                  </a:lnTo>
                  <a:lnTo>
                    <a:pt x="6" y="592"/>
                  </a:lnTo>
                  <a:lnTo>
                    <a:pt x="3" y="589"/>
                  </a:lnTo>
                  <a:lnTo>
                    <a:pt x="1" y="585"/>
                  </a:lnTo>
                  <a:lnTo>
                    <a:pt x="0" y="581"/>
                  </a:lnTo>
                  <a:lnTo>
                    <a:pt x="0" y="59"/>
                  </a:lnTo>
                  <a:lnTo>
                    <a:pt x="2" y="41"/>
                  </a:lnTo>
                  <a:lnTo>
                    <a:pt x="11" y="25"/>
                  </a:lnTo>
                  <a:lnTo>
                    <a:pt x="24" y="12"/>
                  </a:lnTo>
                  <a:lnTo>
                    <a:pt x="40" y="4"/>
                  </a:lnTo>
                  <a:lnTo>
                    <a:pt x="5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126" name="Freeform 18"/>
            <p:cNvSpPr>
              <a:spLocks noEditPoints="1"/>
            </p:cNvSpPr>
            <p:nvPr/>
          </p:nvSpPr>
          <p:spPr bwMode="auto">
            <a:xfrm>
              <a:off x="9118600" y="3325813"/>
              <a:ext cx="173038" cy="173038"/>
            </a:xfrm>
            <a:custGeom>
              <a:avLst/>
              <a:gdLst>
                <a:gd name="T0" fmla="*/ 55 w 109"/>
                <a:gd name="T1" fmla="*/ 21 h 109"/>
                <a:gd name="T2" fmla="*/ 41 w 109"/>
                <a:gd name="T3" fmla="*/ 24 h 109"/>
                <a:gd name="T4" fmla="*/ 31 w 109"/>
                <a:gd name="T5" fmla="*/ 32 h 109"/>
                <a:gd name="T6" fmla="*/ 24 w 109"/>
                <a:gd name="T7" fmla="*/ 42 h 109"/>
                <a:gd name="T8" fmla="*/ 22 w 109"/>
                <a:gd name="T9" fmla="*/ 54 h 109"/>
                <a:gd name="T10" fmla="*/ 24 w 109"/>
                <a:gd name="T11" fmla="*/ 67 h 109"/>
                <a:gd name="T12" fmla="*/ 31 w 109"/>
                <a:gd name="T13" fmla="*/ 77 h 109"/>
                <a:gd name="T14" fmla="*/ 41 w 109"/>
                <a:gd name="T15" fmla="*/ 85 h 109"/>
                <a:gd name="T16" fmla="*/ 55 w 109"/>
                <a:gd name="T17" fmla="*/ 88 h 109"/>
                <a:gd name="T18" fmla="*/ 68 w 109"/>
                <a:gd name="T19" fmla="*/ 85 h 109"/>
                <a:gd name="T20" fmla="*/ 78 w 109"/>
                <a:gd name="T21" fmla="*/ 77 h 109"/>
                <a:gd name="T22" fmla="*/ 85 w 109"/>
                <a:gd name="T23" fmla="*/ 67 h 109"/>
                <a:gd name="T24" fmla="*/ 87 w 109"/>
                <a:gd name="T25" fmla="*/ 54 h 109"/>
                <a:gd name="T26" fmla="*/ 85 w 109"/>
                <a:gd name="T27" fmla="*/ 42 h 109"/>
                <a:gd name="T28" fmla="*/ 78 w 109"/>
                <a:gd name="T29" fmla="*/ 32 h 109"/>
                <a:gd name="T30" fmla="*/ 68 w 109"/>
                <a:gd name="T31" fmla="*/ 24 h 109"/>
                <a:gd name="T32" fmla="*/ 55 w 109"/>
                <a:gd name="T33" fmla="*/ 21 h 109"/>
                <a:gd name="T34" fmla="*/ 55 w 109"/>
                <a:gd name="T35" fmla="*/ 0 h 109"/>
                <a:gd name="T36" fmla="*/ 72 w 109"/>
                <a:gd name="T37" fmla="*/ 3 h 109"/>
                <a:gd name="T38" fmla="*/ 87 w 109"/>
                <a:gd name="T39" fmla="*/ 11 h 109"/>
                <a:gd name="T40" fmla="*/ 99 w 109"/>
                <a:gd name="T41" fmla="*/ 22 h 109"/>
                <a:gd name="T42" fmla="*/ 107 w 109"/>
                <a:gd name="T43" fmla="*/ 37 h 109"/>
                <a:gd name="T44" fmla="*/ 109 w 109"/>
                <a:gd name="T45" fmla="*/ 54 h 109"/>
                <a:gd name="T46" fmla="*/ 107 w 109"/>
                <a:gd name="T47" fmla="*/ 72 h 109"/>
                <a:gd name="T48" fmla="*/ 99 w 109"/>
                <a:gd name="T49" fmla="*/ 87 h 109"/>
                <a:gd name="T50" fmla="*/ 87 w 109"/>
                <a:gd name="T51" fmla="*/ 98 h 109"/>
                <a:gd name="T52" fmla="*/ 72 w 109"/>
                <a:gd name="T53" fmla="*/ 106 h 109"/>
                <a:gd name="T54" fmla="*/ 55 w 109"/>
                <a:gd name="T55" fmla="*/ 109 h 109"/>
                <a:gd name="T56" fmla="*/ 38 w 109"/>
                <a:gd name="T57" fmla="*/ 106 h 109"/>
                <a:gd name="T58" fmla="*/ 22 w 109"/>
                <a:gd name="T59" fmla="*/ 98 h 109"/>
                <a:gd name="T60" fmla="*/ 10 w 109"/>
                <a:gd name="T61" fmla="*/ 87 h 109"/>
                <a:gd name="T62" fmla="*/ 2 w 109"/>
                <a:gd name="T63" fmla="*/ 72 h 109"/>
                <a:gd name="T64" fmla="*/ 0 w 109"/>
                <a:gd name="T65" fmla="*/ 54 h 109"/>
                <a:gd name="T66" fmla="*/ 2 w 109"/>
                <a:gd name="T67" fmla="*/ 37 h 109"/>
                <a:gd name="T68" fmla="*/ 10 w 109"/>
                <a:gd name="T69" fmla="*/ 22 h 109"/>
                <a:gd name="T70" fmla="*/ 22 w 109"/>
                <a:gd name="T71" fmla="*/ 11 h 109"/>
                <a:gd name="T72" fmla="*/ 38 w 109"/>
                <a:gd name="T73" fmla="*/ 3 h 109"/>
                <a:gd name="T74" fmla="*/ 55 w 109"/>
                <a:gd name="T7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9" h="109">
                  <a:moveTo>
                    <a:pt x="55" y="21"/>
                  </a:moveTo>
                  <a:lnTo>
                    <a:pt x="41" y="24"/>
                  </a:lnTo>
                  <a:lnTo>
                    <a:pt x="31" y="32"/>
                  </a:lnTo>
                  <a:lnTo>
                    <a:pt x="24" y="42"/>
                  </a:lnTo>
                  <a:lnTo>
                    <a:pt x="22" y="54"/>
                  </a:lnTo>
                  <a:lnTo>
                    <a:pt x="24" y="67"/>
                  </a:lnTo>
                  <a:lnTo>
                    <a:pt x="31" y="77"/>
                  </a:lnTo>
                  <a:lnTo>
                    <a:pt x="41" y="85"/>
                  </a:lnTo>
                  <a:lnTo>
                    <a:pt x="55" y="88"/>
                  </a:lnTo>
                  <a:lnTo>
                    <a:pt x="68" y="85"/>
                  </a:lnTo>
                  <a:lnTo>
                    <a:pt x="78" y="77"/>
                  </a:lnTo>
                  <a:lnTo>
                    <a:pt x="85" y="67"/>
                  </a:lnTo>
                  <a:lnTo>
                    <a:pt x="87" y="54"/>
                  </a:lnTo>
                  <a:lnTo>
                    <a:pt x="85" y="42"/>
                  </a:lnTo>
                  <a:lnTo>
                    <a:pt x="78" y="32"/>
                  </a:lnTo>
                  <a:lnTo>
                    <a:pt x="68" y="24"/>
                  </a:lnTo>
                  <a:lnTo>
                    <a:pt x="55" y="21"/>
                  </a:lnTo>
                  <a:close/>
                  <a:moveTo>
                    <a:pt x="55" y="0"/>
                  </a:moveTo>
                  <a:lnTo>
                    <a:pt x="72" y="3"/>
                  </a:lnTo>
                  <a:lnTo>
                    <a:pt x="87" y="11"/>
                  </a:lnTo>
                  <a:lnTo>
                    <a:pt x="99" y="22"/>
                  </a:lnTo>
                  <a:lnTo>
                    <a:pt x="107" y="37"/>
                  </a:lnTo>
                  <a:lnTo>
                    <a:pt x="109" y="54"/>
                  </a:lnTo>
                  <a:lnTo>
                    <a:pt x="107" y="72"/>
                  </a:lnTo>
                  <a:lnTo>
                    <a:pt x="99" y="87"/>
                  </a:lnTo>
                  <a:lnTo>
                    <a:pt x="87" y="98"/>
                  </a:lnTo>
                  <a:lnTo>
                    <a:pt x="72" y="106"/>
                  </a:lnTo>
                  <a:lnTo>
                    <a:pt x="55" y="109"/>
                  </a:lnTo>
                  <a:lnTo>
                    <a:pt x="38" y="106"/>
                  </a:lnTo>
                  <a:lnTo>
                    <a:pt x="22" y="98"/>
                  </a:lnTo>
                  <a:lnTo>
                    <a:pt x="10" y="87"/>
                  </a:lnTo>
                  <a:lnTo>
                    <a:pt x="2" y="72"/>
                  </a:lnTo>
                  <a:lnTo>
                    <a:pt x="0" y="54"/>
                  </a:lnTo>
                  <a:lnTo>
                    <a:pt x="2" y="37"/>
                  </a:lnTo>
                  <a:lnTo>
                    <a:pt x="10" y="22"/>
                  </a:lnTo>
                  <a:lnTo>
                    <a:pt x="22" y="11"/>
                  </a:lnTo>
                  <a:lnTo>
                    <a:pt x="38" y="3"/>
                  </a:lnTo>
                  <a:lnTo>
                    <a:pt x="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127" name="Freeform 19"/>
            <p:cNvSpPr>
              <a:spLocks/>
            </p:cNvSpPr>
            <p:nvPr/>
          </p:nvSpPr>
          <p:spPr bwMode="auto">
            <a:xfrm>
              <a:off x="9128125" y="3533776"/>
              <a:ext cx="220663" cy="161925"/>
            </a:xfrm>
            <a:custGeom>
              <a:avLst/>
              <a:gdLst>
                <a:gd name="T0" fmla="*/ 49 w 139"/>
                <a:gd name="T1" fmla="*/ 0 h 102"/>
                <a:gd name="T2" fmla="*/ 72 w 139"/>
                <a:gd name="T3" fmla="*/ 4 h 102"/>
                <a:gd name="T4" fmla="*/ 94 w 139"/>
                <a:gd name="T5" fmla="*/ 13 h 102"/>
                <a:gd name="T6" fmla="*/ 113 w 139"/>
                <a:gd name="T7" fmla="*/ 26 h 102"/>
                <a:gd name="T8" fmla="*/ 126 w 139"/>
                <a:gd name="T9" fmla="*/ 45 h 102"/>
                <a:gd name="T10" fmla="*/ 135 w 139"/>
                <a:gd name="T11" fmla="*/ 67 h 102"/>
                <a:gd name="T12" fmla="*/ 139 w 139"/>
                <a:gd name="T13" fmla="*/ 91 h 102"/>
                <a:gd name="T14" fmla="*/ 137 w 139"/>
                <a:gd name="T15" fmla="*/ 95 h 102"/>
                <a:gd name="T16" fmla="*/ 135 w 139"/>
                <a:gd name="T17" fmla="*/ 99 h 102"/>
                <a:gd name="T18" fmla="*/ 132 w 139"/>
                <a:gd name="T19" fmla="*/ 101 h 102"/>
                <a:gd name="T20" fmla="*/ 128 w 139"/>
                <a:gd name="T21" fmla="*/ 102 h 102"/>
                <a:gd name="T22" fmla="*/ 49 w 139"/>
                <a:gd name="T23" fmla="*/ 102 h 102"/>
                <a:gd name="T24" fmla="*/ 45 w 139"/>
                <a:gd name="T25" fmla="*/ 101 h 102"/>
                <a:gd name="T26" fmla="*/ 41 w 139"/>
                <a:gd name="T27" fmla="*/ 99 h 102"/>
                <a:gd name="T28" fmla="*/ 38 w 139"/>
                <a:gd name="T29" fmla="*/ 95 h 102"/>
                <a:gd name="T30" fmla="*/ 37 w 139"/>
                <a:gd name="T31" fmla="*/ 91 h 102"/>
                <a:gd name="T32" fmla="*/ 38 w 139"/>
                <a:gd name="T33" fmla="*/ 87 h 102"/>
                <a:gd name="T34" fmla="*/ 41 w 139"/>
                <a:gd name="T35" fmla="*/ 83 h 102"/>
                <a:gd name="T36" fmla="*/ 45 w 139"/>
                <a:gd name="T37" fmla="*/ 80 h 102"/>
                <a:gd name="T38" fmla="*/ 49 w 139"/>
                <a:gd name="T39" fmla="*/ 80 h 102"/>
                <a:gd name="T40" fmla="*/ 117 w 139"/>
                <a:gd name="T41" fmla="*/ 80 h 102"/>
                <a:gd name="T42" fmla="*/ 110 w 139"/>
                <a:gd name="T43" fmla="*/ 62 h 102"/>
                <a:gd name="T44" fmla="*/ 100 w 139"/>
                <a:gd name="T45" fmla="*/ 46 h 102"/>
                <a:gd name="T46" fmla="*/ 85 w 139"/>
                <a:gd name="T47" fmla="*/ 33 h 102"/>
                <a:gd name="T48" fmla="*/ 68 w 139"/>
                <a:gd name="T49" fmla="*/ 25 h 102"/>
                <a:gd name="T50" fmla="*/ 49 w 139"/>
                <a:gd name="T51" fmla="*/ 23 h 102"/>
                <a:gd name="T52" fmla="*/ 32 w 139"/>
                <a:gd name="T53" fmla="*/ 24 h 102"/>
                <a:gd name="T54" fmla="*/ 16 w 139"/>
                <a:gd name="T55" fmla="*/ 30 h 102"/>
                <a:gd name="T56" fmla="*/ 13 w 139"/>
                <a:gd name="T57" fmla="*/ 32 h 102"/>
                <a:gd name="T58" fmla="*/ 9 w 139"/>
                <a:gd name="T59" fmla="*/ 32 h 102"/>
                <a:gd name="T60" fmla="*/ 7 w 139"/>
                <a:gd name="T61" fmla="*/ 30 h 102"/>
                <a:gd name="T62" fmla="*/ 3 w 139"/>
                <a:gd name="T63" fmla="*/ 29 h 102"/>
                <a:gd name="T64" fmla="*/ 1 w 139"/>
                <a:gd name="T65" fmla="*/ 26 h 102"/>
                <a:gd name="T66" fmla="*/ 0 w 139"/>
                <a:gd name="T67" fmla="*/ 23 h 102"/>
                <a:gd name="T68" fmla="*/ 0 w 139"/>
                <a:gd name="T69" fmla="*/ 19 h 102"/>
                <a:gd name="T70" fmla="*/ 1 w 139"/>
                <a:gd name="T71" fmla="*/ 16 h 102"/>
                <a:gd name="T72" fmla="*/ 3 w 139"/>
                <a:gd name="T73" fmla="*/ 13 h 102"/>
                <a:gd name="T74" fmla="*/ 5 w 139"/>
                <a:gd name="T75" fmla="*/ 11 h 102"/>
                <a:gd name="T76" fmla="*/ 26 w 139"/>
                <a:gd name="T77" fmla="*/ 3 h 102"/>
                <a:gd name="T78" fmla="*/ 49 w 139"/>
                <a:gd name="T7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9" h="102">
                  <a:moveTo>
                    <a:pt x="49" y="0"/>
                  </a:moveTo>
                  <a:lnTo>
                    <a:pt x="72" y="4"/>
                  </a:lnTo>
                  <a:lnTo>
                    <a:pt x="94" y="13"/>
                  </a:lnTo>
                  <a:lnTo>
                    <a:pt x="113" y="26"/>
                  </a:lnTo>
                  <a:lnTo>
                    <a:pt x="126" y="45"/>
                  </a:lnTo>
                  <a:lnTo>
                    <a:pt x="135" y="67"/>
                  </a:lnTo>
                  <a:lnTo>
                    <a:pt x="139" y="91"/>
                  </a:lnTo>
                  <a:lnTo>
                    <a:pt x="137" y="95"/>
                  </a:lnTo>
                  <a:lnTo>
                    <a:pt x="135" y="99"/>
                  </a:lnTo>
                  <a:lnTo>
                    <a:pt x="132" y="101"/>
                  </a:lnTo>
                  <a:lnTo>
                    <a:pt x="128" y="102"/>
                  </a:lnTo>
                  <a:lnTo>
                    <a:pt x="49" y="102"/>
                  </a:lnTo>
                  <a:lnTo>
                    <a:pt x="45" y="101"/>
                  </a:lnTo>
                  <a:lnTo>
                    <a:pt x="41" y="99"/>
                  </a:lnTo>
                  <a:lnTo>
                    <a:pt x="38" y="95"/>
                  </a:lnTo>
                  <a:lnTo>
                    <a:pt x="37" y="91"/>
                  </a:lnTo>
                  <a:lnTo>
                    <a:pt x="38" y="87"/>
                  </a:lnTo>
                  <a:lnTo>
                    <a:pt x="41" y="83"/>
                  </a:lnTo>
                  <a:lnTo>
                    <a:pt x="45" y="80"/>
                  </a:lnTo>
                  <a:lnTo>
                    <a:pt x="49" y="80"/>
                  </a:lnTo>
                  <a:lnTo>
                    <a:pt x="117" y="80"/>
                  </a:lnTo>
                  <a:lnTo>
                    <a:pt x="110" y="62"/>
                  </a:lnTo>
                  <a:lnTo>
                    <a:pt x="100" y="46"/>
                  </a:lnTo>
                  <a:lnTo>
                    <a:pt x="85" y="33"/>
                  </a:lnTo>
                  <a:lnTo>
                    <a:pt x="68" y="25"/>
                  </a:lnTo>
                  <a:lnTo>
                    <a:pt x="49" y="23"/>
                  </a:lnTo>
                  <a:lnTo>
                    <a:pt x="32" y="24"/>
                  </a:lnTo>
                  <a:lnTo>
                    <a:pt x="16" y="30"/>
                  </a:lnTo>
                  <a:lnTo>
                    <a:pt x="13" y="32"/>
                  </a:lnTo>
                  <a:lnTo>
                    <a:pt x="9" y="32"/>
                  </a:lnTo>
                  <a:lnTo>
                    <a:pt x="7" y="30"/>
                  </a:lnTo>
                  <a:lnTo>
                    <a:pt x="3" y="29"/>
                  </a:lnTo>
                  <a:lnTo>
                    <a:pt x="1" y="26"/>
                  </a:lnTo>
                  <a:lnTo>
                    <a:pt x="0" y="23"/>
                  </a:lnTo>
                  <a:lnTo>
                    <a:pt x="0" y="19"/>
                  </a:lnTo>
                  <a:lnTo>
                    <a:pt x="1" y="16"/>
                  </a:lnTo>
                  <a:lnTo>
                    <a:pt x="3" y="13"/>
                  </a:lnTo>
                  <a:lnTo>
                    <a:pt x="5" y="11"/>
                  </a:lnTo>
                  <a:lnTo>
                    <a:pt x="26" y="3"/>
                  </a:lnTo>
                  <a:lnTo>
                    <a:pt x="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128" name="Freeform 20"/>
            <p:cNvSpPr>
              <a:spLocks/>
            </p:cNvSpPr>
            <p:nvPr/>
          </p:nvSpPr>
          <p:spPr bwMode="auto">
            <a:xfrm>
              <a:off x="8586788" y="3533776"/>
              <a:ext cx="219075" cy="161925"/>
            </a:xfrm>
            <a:custGeom>
              <a:avLst/>
              <a:gdLst>
                <a:gd name="T0" fmla="*/ 90 w 138"/>
                <a:gd name="T1" fmla="*/ 0 h 102"/>
                <a:gd name="T2" fmla="*/ 112 w 138"/>
                <a:gd name="T3" fmla="*/ 3 h 102"/>
                <a:gd name="T4" fmla="*/ 133 w 138"/>
                <a:gd name="T5" fmla="*/ 11 h 102"/>
                <a:gd name="T6" fmla="*/ 136 w 138"/>
                <a:gd name="T7" fmla="*/ 13 h 102"/>
                <a:gd name="T8" fmla="*/ 138 w 138"/>
                <a:gd name="T9" fmla="*/ 16 h 102"/>
                <a:gd name="T10" fmla="*/ 138 w 138"/>
                <a:gd name="T11" fmla="*/ 19 h 102"/>
                <a:gd name="T12" fmla="*/ 138 w 138"/>
                <a:gd name="T13" fmla="*/ 23 h 102"/>
                <a:gd name="T14" fmla="*/ 138 w 138"/>
                <a:gd name="T15" fmla="*/ 26 h 102"/>
                <a:gd name="T16" fmla="*/ 136 w 138"/>
                <a:gd name="T17" fmla="*/ 29 h 102"/>
                <a:gd name="T18" fmla="*/ 133 w 138"/>
                <a:gd name="T19" fmla="*/ 30 h 102"/>
                <a:gd name="T20" fmla="*/ 129 w 138"/>
                <a:gd name="T21" fmla="*/ 32 h 102"/>
                <a:gd name="T22" fmla="*/ 127 w 138"/>
                <a:gd name="T23" fmla="*/ 32 h 102"/>
                <a:gd name="T24" fmla="*/ 123 w 138"/>
                <a:gd name="T25" fmla="*/ 30 h 102"/>
                <a:gd name="T26" fmla="*/ 107 w 138"/>
                <a:gd name="T27" fmla="*/ 24 h 102"/>
                <a:gd name="T28" fmla="*/ 90 w 138"/>
                <a:gd name="T29" fmla="*/ 23 h 102"/>
                <a:gd name="T30" fmla="*/ 72 w 138"/>
                <a:gd name="T31" fmla="*/ 25 h 102"/>
                <a:gd name="T32" fmla="*/ 53 w 138"/>
                <a:gd name="T33" fmla="*/ 33 h 102"/>
                <a:gd name="T34" fmla="*/ 39 w 138"/>
                <a:gd name="T35" fmla="*/ 46 h 102"/>
                <a:gd name="T36" fmla="*/ 29 w 138"/>
                <a:gd name="T37" fmla="*/ 62 h 102"/>
                <a:gd name="T38" fmla="*/ 23 w 138"/>
                <a:gd name="T39" fmla="*/ 80 h 102"/>
                <a:gd name="T40" fmla="*/ 91 w 138"/>
                <a:gd name="T41" fmla="*/ 80 h 102"/>
                <a:gd name="T42" fmla="*/ 95 w 138"/>
                <a:gd name="T43" fmla="*/ 80 h 102"/>
                <a:gd name="T44" fmla="*/ 99 w 138"/>
                <a:gd name="T45" fmla="*/ 83 h 102"/>
                <a:gd name="T46" fmla="*/ 102 w 138"/>
                <a:gd name="T47" fmla="*/ 87 h 102"/>
                <a:gd name="T48" fmla="*/ 103 w 138"/>
                <a:gd name="T49" fmla="*/ 91 h 102"/>
                <a:gd name="T50" fmla="*/ 102 w 138"/>
                <a:gd name="T51" fmla="*/ 95 h 102"/>
                <a:gd name="T52" fmla="*/ 99 w 138"/>
                <a:gd name="T53" fmla="*/ 99 h 102"/>
                <a:gd name="T54" fmla="*/ 95 w 138"/>
                <a:gd name="T55" fmla="*/ 101 h 102"/>
                <a:gd name="T56" fmla="*/ 91 w 138"/>
                <a:gd name="T57" fmla="*/ 102 h 102"/>
                <a:gd name="T58" fmla="*/ 12 w 138"/>
                <a:gd name="T59" fmla="*/ 102 h 102"/>
                <a:gd name="T60" fmla="*/ 6 w 138"/>
                <a:gd name="T61" fmla="*/ 101 h 102"/>
                <a:gd name="T62" fmla="*/ 4 w 138"/>
                <a:gd name="T63" fmla="*/ 99 h 102"/>
                <a:gd name="T64" fmla="*/ 1 w 138"/>
                <a:gd name="T65" fmla="*/ 95 h 102"/>
                <a:gd name="T66" fmla="*/ 0 w 138"/>
                <a:gd name="T67" fmla="*/ 91 h 102"/>
                <a:gd name="T68" fmla="*/ 4 w 138"/>
                <a:gd name="T69" fmla="*/ 67 h 102"/>
                <a:gd name="T70" fmla="*/ 13 w 138"/>
                <a:gd name="T71" fmla="*/ 45 h 102"/>
                <a:gd name="T72" fmla="*/ 27 w 138"/>
                <a:gd name="T73" fmla="*/ 26 h 102"/>
                <a:gd name="T74" fmla="*/ 46 w 138"/>
                <a:gd name="T75" fmla="*/ 13 h 102"/>
                <a:gd name="T76" fmla="*/ 67 w 138"/>
                <a:gd name="T77" fmla="*/ 4 h 102"/>
                <a:gd name="T78" fmla="*/ 90 w 138"/>
                <a:gd name="T7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8" h="102">
                  <a:moveTo>
                    <a:pt x="90" y="0"/>
                  </a:moveTo>
                  <a:lnTo>
                    <a:pt x="112" y="3"/>
                  </a:lnTo>
                  <a:lnTo>
                    <a:pt x="133" y="11"/>
                  </a:lnTo>
                  <a:lnTo>
                    <a:pt x="136" y="13"/>
                  </a:lnTo>
                  <a:lnTo>
                    <a:pt x="138" y="16"/>
                  </a:lnTo>
                  <a:lnTo>
                    <a:pt x="138" y="19"/>
                  </a:lnTo>
                  <a:lnTo>
                    <a:pt x="138" y="23"/>
                  </a:lnTo>
                  <a:lnTo>
                    <a:pt x="138" y="26"/>
                  </a:lnTo>
                  <a:lnTo>
                    <a:pt x="136" y="29"/>
                  </a:lnTo>
                  <a:lnTo>
                    <a:pt x="133" y="30"/>
                  </a:lnTo>
                  <a:lnTo>
                    <a:pt x="129" y="32"/>
                  </a:lnTo>
                  <a:lnTo>
                    <a:pt x="127" y="32"/>
                  </a:lnTo>
                  <a:lnTo>
                    <a:pt x="123" y="30"/>
                  </a:lnTo>
                  <a:lnTo>
                    <a:pt x="107" y="24"/>
                  </a:lnTo>
                  <a:lnTo>
                    <a:pt x="90" y="23"/>
                  </a:lnTo>
                  <a:lnTo>
                    <a:pt x="72" y="25"/>
                  </a:lnTo>
                  <a:lnTo>
                    <a:pt x="53" y="33"/>
                  </a:lnTo>
                  <a:lnTo>
                    <a:pt x="39" y="46"/>
                  </a:lnTo>
                  <a:lnTo>
                    <a:pt x="29" y="62"/>
                  </a:lnTo>
                  <a:lnTo>
                    <a:pt x="23" y="80"/>
                  </a:lnTo>
                  <a:lnTo>
                    <a:pt x="91" y="80"/>
                  </a:lnTo>
                  <a:lnTo>
                    <a:pt x="95" y="80"/>
                  </a:lnTo>
                  <a:lnTo>
                    <a:pt x="99" y="83"/>
                  </a:lnTo>
                  <a:lnTo>
                    <a:pt x="102" y="87"/>
                  </a:lnTo>
                  <a:lnTo>
                    <a:pt x="103" y="91"/>
                  </a:lnTo>
                  <a:lnTo>
                    <a:pt x="102" y="95"/>
                  </a:lnTo>
                  <a:lnTo>
                    <a:pt x="99" y="99"/>
                  </a:lnTo>
                  <a:lnTo>
                    <a:pt x="95" y="101"/>
                  </a:lnTo>
                  <a:lnTo>
                    <a:pt x="91" y="102"/>
                  </a:lnTo>
                  <a:lnTo>
                    <a:pt x="12" y="102"/>
                  </a:lnTo>
                  <a:lnTo>
                    <a:pt x="6" y="101"/>
                  </a:lnTo>
                  <a:lnTo>
                    <a:pt x="4" y="99"/>
                  </a:lnTo>
                  <a:lnTo>
                    <a:pt x="1" y="95"/>
                  </a:lnTo>
                  <a:lnTo>
                    <a:pt x="0" y="91"/>
                  </a:lnTo>
                  <a:lnTo>
                    <a:pt x="4" y="67"/>
                  </a:lnTo>
                  <a:lnTo>
                    <a:pt x="13" y="45"/>
                  </a:lnTo>
                  <a:lnTo>
                    <a:pt x="27" y="26"/>
                  </a:lnTo>
                  <a:lnTo>
                    <a:pt x="46" y="13"/>
                  </a:lnTo>
                  <a:lnTo>
                    <a:pt x="67" y="4"/>
                  </a:lnTo>
                  <a:lnTo>
                    <a:pt x="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129" name="Freeform 21"/>
            <p:cNvSpPr>
              <a:spLocks noEditPoints="1"/>
            </p:cNvSpPr>
            <p:nvPr/>
          </p:nvSpPr>
          <p:spPr bwMode="auto">
            <a:xfrm>
              <a:off x="8643938" y="3325813"/>
              <a:ext cx="173038" cy="173038"/>
            </a:xfrm>
            <a:custGeom>
              <a:avLst/>
              <a:gdLst>
                <a:gd name="T0" fmla="*/ 54 w 109"/>
                <a:gd name="T1" fmla="*/ 21 h 109"/>
                <a:gd name="T2" fmla="*/ 42 w 109"/>
                <a:gd name="T3" fmla="*/ 24 h 109"/>
                <a:gd name="T4" fmla="*/ 32 w 109"/>
                <a:gd name="T5" fmla="*/ 32 h 109"/>
                <a:gd name="T6" fmla="*/ 24 w 109"/>
                <a:gd name="T7" fmla="*/ 42 h 109"/>
                <a:gd name="T8" fmla="*/ 21 w 109"/>
                <a:gd name="T9" fmla="*/ 54 h 109"/>
                <a:gd name="T10" fmla="*/ 24 w 109"/>
                <a:gd name="T11" fmla="*/ 67 h 109"/>
                <a:gd name="T12" fmla="*/ 32 w 109"/>
                <a:gd name="T13" fmla="*/ 77 h 109"/>
                <a:gd name="T14" fmla="*/ 42 w 109"/>
                <a:gd name="T15" fmla="*/ 85 h 109"/>
                <a:gd name="T16" fmla="*/ 54 w 109"/>
                <a:gd name="T17" fmla="*/ 88 h 109"/>
                <a:gd name="T18" fmla="*/ 67 w 109"/>
                <a:gd name="T19" fmla="*/ 85 h 109"/>
                <a:gd name="T20" fmla="*/ 78 w 109"/>
                <a:gd name="T21" fmla="*/ 77 h 109"/>
                <a:gd name="T22" fmla="*/ 85 w 109"/>
                <a:gd name="T23" fmla="*/ 67 h 109"/>
                <a:gd name="T24" fmla="*/ 88 w 109"/>
                <a:gd name="T25" fmla="*/ 54 h 109"/>
                <a:gd name="T26" fmla="*/ 85 w 109"/>
                <a:gd name="T27" fmla="*/ 42 h 109"/>
                <a:gd name="T28" fmla="*/ 78 w 109"/>
                <a:gd name="T29" fmla="*/ 32 h 109"/>
                <a:gd name="T30" fmla="*/ 67 w 109"/>
                <a:gd name="T31" fmla="*/ 24 h 109"/>
                <a:gd name="T32" fmla="*/ 54 w 109"/>
                <a:gd name="T33" fmla="*/ 21 h 109"/>
                <a:gd name="T34" fmla="*/ 54 w 109"/>
                <a:gd name="T35" fmla="*/ 0 h 109"/>
                <a:gd name="T36" fmla="*/ 72 w 109"/>
                <a:gd name="T37" fmla="*/ 3 h 109"/>
                <a:gd name="T38" fmla="*/ 87 w 109"/>
                <a:gd name="T39" fmla="*/ 11 h 109"/>
                <a:gd name="T40" fmla="*/ 99 w 109"/>
                <a:gd name="T41" fmla="*/ 22 h 109"/>
                <a:gd name="T42" fmla="*/ 106 w 109"/>
                <a:gd name="T43" fmla="*/ 37 h 109"/>
                <a:gd name="T44" fmla="*/ 109 w 109"/>
                <a:gd name="T45" fmla="*/ 54 h 109"/>
                <a:gd name="T46" fmla="*/ 106 w 109"/>
                <a:gd name="T47" fmla="*/ 72 h 109"/>
                <a:gd name="T48" fmla="*/ 99 w 109"/>
                <a:gd name="T49" fmla="*/ 87 h 109"/>
                <a:gd name="T50" fmla="*/ 87 w 109"/>
                <a:gd name="T51" fmla="*/ 98 h 109"/>
                <a:gd name="T52" fmla="*/ 72 w 109"/>
                <a:gd name="T53" fmla="*/ 106 h 109"/>
                <a:gd name="T54" fmla="*/ 54 w 109"/>
                <a:gd name="T55" fmla="*/ 109 h 109"/>
                <a:gd name="T56" fmla="*/ 37 w 109"/>
                <a:gd name="T57" fmla="*/ 106 h 109"/>
                <a:gd name="T58" fmla="*/ 23 w 109"/>
                <a:gd name="T59" fmla="*/ 98 h 109"/>
                <a:gd name="T60" fmla="*/ 11 w 109"/>
                <a:gd name="T61" fmla="*/ 87 h 109"/>
                <a:gd name="T62" fmla="*/ 3 w 109"/>
                <a:gd name="T63" fmla="*/ 72 h 109"/>
                <a:gd name="T64" fmla="*/ 0 w 109"/>
                <a:gd name="T65" fmla="*/ 54 h 109"/>
                <a:gd name="T66" fmla="*/ 3 w 109"/>
                <a:gd name="T67" fmla="*/ 37 h 109"/>
                <a:gd name="T68" fmla="*/ 11 w 109"/>
                <a:gd name="T69" fmla="*/ 22 h 109"/>
                <a:gd name="T70" fmla="*/ 23 w 109"/>
                <a:gd name="T71" fmla="*/ 11 h 109"/>
                <a:gd name="T72" fmla="*/ 37 w 109"/>
                <a:gd name="T73" fmla="*/ 3 h 109"/>
                <a:gd name="T74" fmla="*/ 54 w 109"/>
                <a:gd name="T7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9" h="109">
                  <a:moveTo>
                    <a:pt x="54" y="21"/>
                  </a:moveTo>
                  <a:lnTo>
                    <a:pt x="42" y="24"/>
                  </a:lnTo>
                  <a:lnTo>
                    <a:pt x="32" y="32"/>
                  </a:lnTo>
                  <a:lnTo>
                    <a:pt x="24" y="42"/>
                  </a:lnTo>
                  <a:lnTo>
                    <a:pt x="21" y="54"/>
                  </a:lnTo>
                  <a:lnTo>
                    <a:pt x="24" y="67"/>
                  </a:lnTo>
                  <a:lnTo>
                    <a:pt x="32" y="77"/>
                  </a:lnTo>
                  <a:lnTo>
                    <a:pt x="42" y="85"/>
                  </a:lnTo>
                  <a:lnTo>
                    <a:pt x="54" y="88"/>
                  </a:lnTo>
                  <a:lnTo>
                    <a:pt x="67" y="85"/>
                  </a:lnTo>
                  <a:lnTo>
                    <a:pt x="78" y="77"/>
                  </a:lnTo>
                  <a:lnTo>
                    <a:pt x="85" y="67"/>
                  </a:lnTo>
                  <a:lnTo>
                    <a:pt x="88" y="54"/>
                  </a:lnTo>
                  <a:lnTo>
                    <a:pt x="85" y="42"/>
                  </a:lnTo>
                  <a:lnTo>
                    <a:pt x="78" y="32"/>
                  </a:lnTo>
                  <a:lnTo>
                    <a:pt x="67" y="24"/>
                  </a:lnTo>
                  <a:lnTo>
                    <a:pt x="54" y="21"/>
                  </a:lnTo>
                  <a:close/>
                  <a:moveTo>
                    <a:pt x="54" y="0"/>
                  </a:moveTo>
                  <a:lnTo>
                    <a:pt x="72" y="3"/>
                  </a:lnTo>
                  <a:lnTo>
                    <a:pt x="87" y="11"/>
                  </a:lnTo>
                  <a:lnTo>
                    <a:pt x="99" y="22"/>
                  </a:lnTo>
                  <a:lnTo>
                    <a:pt x="106" y="37"/>
                  </a:lnTo>
                  <a:lnTo>
                    <a:pt x="109" y="54"/>
                  </a:lnTo>
                  <a:lnTo>
                    <a:pt x="106" y="72"/>
                  </a:lnTo>
                  <a:lnTo>
                    <a:pt x="99" y="87"/>
                  </a:lnTo>
                  <a:lnTo>
                    <a:pt x="87" y="98"/>
                  </a:lnTo>
                  <a:lnTo>
                    <a:pt x="72" y="106"/>
                  </a:lnTo>
                  <a:lnTo>
                    <a:pt x="54" y="109"/>
                  </a:lnTo>
                  <a:lnTo>
                    <a:pt x="37" y="106"/>
                  </a:lnTo>
                  <a:lnTo>
                    <a:pt x="23" y="98"/>
                  </a:lnTo>
                  <a:lnTo>
                    <a:pt x="11" y="87"/>
                  </a:lnTo>
                  <a:lnTo>
                    <a:pt x="3" y="72"/>
                  </a:lnTo>
                  <a:lnTo>
                    <a:pt x="0" y="54"/>
                  </a:lnTo>
                  <a:lnTo>
                    <a:pt x="3" y="37"/>
                  </a:lnTo>
                  <a:lnTo>
                    <a:pt x="11" y="22"/>
                  </a:lnTo>
                  <a:lnTo>
                    <a:pt x="23" y="11"/>
                  </a:lnTo>
                  <a:lnTo>
                    <a:pt x="37" y="3"/>
                  </a:ln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130" name="Freeform 22"/>
            <p:cNvSpPr>
              <a:spLocks noEditPoints="1"/>
            </p:cNvSpPr>
            <p:nvPr/>
          </p:nvSpPr>
          <p:spPr bwMode="auto">
            <a:xfrm>
              <a:off x="8856663" y="3279776"/>
              <a:ext cx="223838" cy="225425"/>
            </a:xfrm>
            <a:custGeom>
              <a:avLst/>
              <a:gdLst>
                <a:gd name="T0" fmla="*/ 70 w 141"/>
                <a:gd name="T1" fmla="*/ 23 h 142"/>
                <a:gd name="T2" fmla="*/ 51 w 141"/>
                <a:gd name="T3" fmla="*/ 26 h 142"/>
                <a:gd name="T4" fmla="*/ 35 w 141"/>
                <a:gd name="T5" fmla="*/ 37 h 142"/>
                <a:gd name="T6" fmla="*/ 25 w 141"/>
                <a:gd name="T7" fmla="*/ 53 h 142"/>
                <a:gd name="T8" fmla="*/ 21 w 141"/>
                <a:gd name="T9" fmla="*/ 71 h 142"/>
                <a:gd name="T10" fmla="*/ 25 w 141"/>
                <a:gd name="T11" fmla="*/ 91 h 142"/>
                <a:gd name="T12" fmla="*/ 35 w 141"/>
                <a:gd name="T13" fmla="*/ 106 h 142"/>
                <a:gd name="T14" fmla="*/ 51 w 141"/>
                <a:gd name="T15" fmla="*/ 117 h 142"/>
                <a:gd name="T16" fmla="*/ 70 w 141"/>
                <a:gd name="T17" fmla="*/ 121 h 142"/>
                <a:gd name="T18" fmla="*/ 89 w 141"/>
                <a:gd name="T19" fmla="*/ 117 h 142"/>
                <a:gd name="T20" fmla="*/ 104 w 141"/>
                <a:gd name="T21" fmla="*/ 106 h 142"/>
                <a:gd name="T22" fmla="*/ 115 w 141"/>
                <a:gd name="T23" fmla="*/ 91 h 142"/>
                <a:gd name="T24" fmla="*/ 119 w 141"/>
                <a:gd name="T25" fmla="*/ 71 h 142"/>
                <a:gd name="T26" fmla="*/ 115 w 141"/>
                <a:gd name="T27" fmla="*/ 53 h 142"/>
                <a:gd name="T28" fmla="*/ 104 w 141"/>
                <a:gd name="T29" fmla="*/ 37 h 142"/>
                <a:gd name="T30" fmla="*/ 89 w 141"/>
                <a:gd name="T31" fmla="*/ 26 h 142"/>
                <a:gd name="T32" fmla="*/ 70 w 141"/>
                <a:gd name="T33" fmla="*/ 23 h 142"/>
                <a:gd name="T34" fmla="*/ 70 w 141"/>
                <a:gd name="T35" fmla="*/ 0 h 142"/>
                <a:gd name="T36" fmla="*/ 93 w 141"/>
                <a:gd name="T37" fmla="*/ 4 h 142"/>
                <a:gd name="T38" fmla="*/ 111 w 141"/>
                <a:gd name="T39" fmla="*/ 15 h 142"/>
                <a:gd name="T40" fmla="*/ 127 w 141"/>
                <a:gd name="T41" fmla="*/ 30 h 142"/>
                <a:gd name="T42" fmla="*/ 137 w 141"/>
                <a:gd name="T43" fmla="*/ 49 h 142"/>
                <a:gd name="T44" fmla="*/ 141 w 141"/>
                <a:gd name="T45" fmla="*/ 71 h 142"/>
                <a:gd name="T46" fmla="*/ 137 w 141"/>
                <a:gd name="T47" fmla="*/ 93 h 142"/>
                <a:gd name="T48" fmla="*/ 127 w 141"/>
                <a:gd name="T49" fmla="*/ 113 h 142"/>
                <a:gd name="T50" fmla="*/ 111 w 141"/>
                <a:gd name="T51" fmla="*/ 129 h 142"/>
                <a:gd name="T52" fmla="*/ 93 w 141"/>
                <a:gd name="T53" fmla="*/ 139 h 142"/>
                <a:gd name="T54" fmla="*/ 70 w 141"/>
                <a:gd name="T55" fmla="*/ 142 h 142"/>
                <a:gd name="T56" fmla="*/ 48 w 141"/>
                <a:gd name="T57" fmla="*/ 139 h 142"/>
                <a:gd name="T58" fmla="*/ 29 w 141"/>
                <a:gd name="T59" fmla="*/ 129 h 142"/>
                <a:gd name="T60" fmla="*/ 13 w 141"/>
                <a:gd name="T61" fmla="*/ 113 h 142"/>
                <a:gd name="T62" fmla="*/ 2 w 141"/>
                <a:gd name="T63" fmla="*/ 93 h 142"/>
                <a:gd name="T64" fmla="*/ 0 w 141"/>
                <a:gd name="T65" fmla="*/ 71 h 142"/>
                <a:gd name="T66" fmla="*/ 2 w 141"/>
                <a:gd name="T67" fmla="*/ 49 h 142"/>
                <a:gd name="T68" fmla="*/ 13 w 141"/>
                <a:gd name="T69" fmla="*/ 30 h 142"/>
                <a:gd name="T70" fmla="*/ 29 w 141"/>
                <a:gd name="T71" fmla="*/ 15 h 142"/>
                <a:gd name="T72" fmla="*/ 48 w 141"/>
                <a:gd name="T73" fmla="*/ 4 h 142"/>
                <a:gd name="T74" fmla="*/ 70 w 141"/>
                <a:gd name="T7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1" h="142">
                  <a:moveTo>
                    <a:pt x="70" y="23"/>
                  </a:moveTo>
                  <a:lnTo>
                    <a:pt x="51" y="26"/>
                  </a:lnTo>
                  <a:lnTo>
                    <a:pt x="35" y="37"/>
                  </a:lnTo>
                  <a:lnTo>
                    <a:pt x="25" y="53"/>
                  </a:lnTo>
                  <a:lnTo>
                    <a:pt x="21" y="71"/>
                  </a:lnTo>
                  <a:lnTo>
                    <a:pt x="25" y="91"/>
                  </a:lnTo>
                  <a:lnTo>
                    <a:pt x="35" y="106"/>
                  </a:lnTo>
                  <a:lnTo>
                    <a:pt x="51" y="117"/>
                  </a:lnTo>
                  <a:lnTo>
                    <a:pt x="70" y="121"/>
                  </a:lnTo>
                  <a:lnTo>
                    <a:pt x="89" y="117"/>
                  </a:lnTo>
                  <a:lnTo>
                    <a:pt x="104" y="106"/>
                  </a:lnTo>
                  <a:lnTo>
                    <a:pt x="115" y="91"/>
                  </a:lnTo>
                  <a:lnTo>
                    <a:pt x="119" y="71"/>
                  </a:lnTo>
                  <a:lnTo>
                    <a:pt x="115" y="53"/>
                  </a:lnTo>
                  <a:lnTo>
                    <a:pt x="104" y="37"/>
                  </a:lnTo>
                  <a:lnTo>
                    <a:pt x="89" y="26"/>
                  </a:lnTo>
                  <a:lnTo>
                    <a:pt x="70" y="23"/>
                  </a:lnTo>
                  <a:close/>
                  <a:moveTo>
                    <a:pt x="70" y="0"/>
                  </a:moveTo>
                  <a:lnTo>
                    <a:pt x="93" y="4"/>
                  </a:lnTo>
                  <a:lnTo>
                    <a:pt x="111" y="15"/>
                  </a:lnTo>
                  <a:lnTo>
                    <a:pt x="127" y="30"/>
                  </a:lnTo>
                  <a:lnTo>
                    <a:pt x="137" y="49"/>
                  </a:lnTo>
                  <a:lnTo>
                    <a:pt x="141" y="71"/>
                  </a:lnTo>
                  <a:lnTo>
                    <a:pt x="137" y="93"/>
                  </a:lnTo>
                  <a:lnTo>
                    <a:pt x="127" y="113"/>
                  </a:lnTo>
                  <a:lnTo>
                    <a:pt x="111" y="129"/>
                  </a:lnTo>
                  <a:lnTo>
                    <a:pt x="93" y="139"/>
                  </a:lnTo>
                  <a:lnTo>
                    <a:pt x="70" y="142"/>
                  </a:lnTo>
                  <a:lnTo>
                    <a:pt x="48" y="139"/>
                  </a:lnTo>
                  <a:lnTo>
                    <a:pt x="29" y="129"/>
                  </a:lnTo>
                  <a:lnTo>
                    <a:pt x="13" y="113"/>
                  </a:lnTo>
                  <a:lnTo>
                    <a:pt x="2" y="93"/>
                  </a:lnTo>
                  <a:lnTo>
                    <a:pt x="0" y="71"/>
                  </a:lnTo>
                  <a:lnTo>
                    <a:pt x="2" y="49"/>
                  </a:lnTo>
                  <a:lnTo>
                    <a:pt x="13" y="30"/>
                  </a:lnTo>
                  <a:lnTo>
                    <a:pt x="29" y="15"/>
                  </a:lnTo>
                  <a:lnTo>
                    <a:pt x="48" y="4"/>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131" name="Freeform 23"/>
            <p:cNvSpPr>
              <a:spLocks noEditPoints="1"/>
            </p:cNvSpPr>
            <p:nvPr/>
          </p:nvSpPr>
          <p:spPr bwMode="auto">
            <a:xfrm>
              <a:off x="8778875" y="3540126"/>
              <a:ext cx="377825" cy="206375"/>
            </a:xfrm>
            <a:custGeom>
              <a:avLst/>
              <a:gdLst>
                <a:gd name="T0" fmla="*/ 119 w 238"/>
                <a:gd name="T1" fmla="*/ 22 h 130"/>
                <a:gd name="T2" fmla="*/ 95 w 238"/>
                <a:gd name="T3" fmla="*/ 25 h 130"/>
                <a:gd name="T4" fmla="*/ 74 w 238"/>
                <a:gd name="T5" fmla="*/ 34 h 130"/>
                <a:gd name="T6" fmla="*/ 54 w 238"/>
                <a:gd name="T7" fmla="*/ 47 h 130"/>
                <a:gd name="T8" fmla="*/ 38 w 238"/>
                <a:gd name="T9" fmla="*/ 64 h 130"/>
                <a:gd name="T10" fmla="*/ 28 w 238"/>
                <a:gd name="T11" fmla="*/ 85 h 130"/>
                <a:gd name="T12" fmla="*/ 23 w 238"/>
                <a:gd name="T13" fmla="*/ 109 h 130"/>
                <a:gd name="T14" fmla="*/ 215 w 238"/>
                <a:gd name="T15" fmla="*/ 109 h 130"/>
                <a:gd name="T16" fmla="*/ 210 w 238"/>
                <a:gd name="T17" fmla="*/ 85 h 130"/>
                <a:gd name="T18" fmla="*/ 199 w 238"/>
                <a:gd name="T19" fmla="*/ 64 h 130"/>
                <a:gd name="T20" fmla="*/ 184 w 238"/>
                <a:gd name="T21" fmla="*/ 47 h 130"/>
                <a:gd name="T22" fmla="*/ 165 w 238"/>
                <a:gd name="T23" fmla="*/ 34 h 130"/>
                <a:gd name="T24" fmla="*/ 143 w 238"/>
                <a:gd name="T25" fmla="*/ 25 h 130"/>
                <a:gd name="T26" fmla="*/ 119 w 238"/>
                <a:gd name="T27" fmla="*/ 22 h 130"/>
                <a:gd name="T28" fmla="*/ 119 w 238"/>
                <a:gd name="T29" fmla="*/ 0 h 130"/>
                <a:gd name="T30" fmla="*/ 146 w 238"/>
                <a:gd name="T31" fmla="*/ 3 h 130"/>
                <a:gd name="T32" fmla="*/ 172 w 238"/>
                <a:gd name="T33" fmla="*/ 12 h 130"/>
                <a:gd name="T34" fmla="*/ 194 w 238"/>
                <a:gd name="T35" fmla="*/ 26 h 130"/>
                <a:gd name="T36" fmla="*/ 212 w 238"/>
                <a:gd name="T37" fmla="*/ 45 h 130"/>
                <a:gd name="T38" fmla="*/ 225 w 238"/>
                <a:gd name="T39" fmla="*/ 67 h 130"/>
                <a:gd name="T40" fmla="*/ 235 w 238"/>
                <a:gd name="T41" fmla="*/ 92 h 130"/>
                <a:gd name="T42" fmla="*/ 238 w 238"/>
                <a:gd name="T43" fmla="*/ 119 h 130"/>
                <a:gd name="T44" fmla="*/ 237 w 238"/>
                <a:gd name="T45" fmla="*/ 123 h 130"/>
                <a:gd name="T46" fmla="*/ 235 w 238"/>
                <a:gd name="T47" fmla="*/ 127 h 130"/>
                <a:gd name="T48" fmla="*/ 232 w 238"/>
                <a:gd name="T49" fmla="*/ 130 h 130"/>
                <a:gd name="T50" fmla="*/ 227 w 238"/>
                <a:gd name="T51" fmla="*/ 130 h 130"/>
                <a:gd name="T52" fmla="*/ 11 w 238"/>
                <a:gd name="T53" fmla="*/ 130 h 130"/>
                <a:gd name="T54" fmla="*/ 7 w 238"/>
                <a:gd name="T55" fmla="*/ 130 h 130"/>
                <a:gd name="T56" fmla="*/ 3 w 238"/>
                <a:gd name="T57" fmla="*/ 127 h 130"/>
                <a:gd name="T58" fmla="*/ 0 w 238"/>
                <a:gd name="T59" fmla="*/ 123 h 130"/>
                <a:gd name="T60" fmla="*/ 0 w 238"/>
                <a:gd name="T61" fmla="*/ 119 h 130"/>
                <a:gd name="T62" fmla="*/ 3 w 238"/>
                <a:gd name="T63" fmla="*/ 92 h 130"/>
                <a:gd name="T64" fmla="*/ 12 w 238"/>
                <a:gd name="T65" fmla="*/ 67 h 130"/>
                <a:gd name="T66" fmla="*/ 27 w 238"/>
                <a:gd name="T67" fmla="*/ 45 h 130"/>
                <a:gd name="T68" fmla="*/ 45 w 238"/>
                <a:gd name="T69" fmla="*/ 26 h 130"/>
                <a:gd name="T70" fmla="*/ 67 w 238"/>
                <a:gd name="T71" fmla="*/ 12 h 130"/>
                <a:gd name="T72" fmla="*/ 92 w 238"/>
                <a:gd name="T73" fmla="*/ 3 h 130"/>
                <a:gd name="T74" fmla="*/ 119 w 238"/>
                <a:gd name="T75"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8" h="130">
                  <a:moveTo>
                    <a:pt x="119" y="22"/>
                  </a:moveTo>
                  <a:lnTo>
                    <a:pt x="95" y="25"/>
                  </a:lnTo>
                  <a:lnTo>
                    <a:pt x="74" y="34"/>
                  </a:lnTo>
                  <a:lnTo>
                    <a:pt x="54" y="47"/>
                  </a:lnTo>
                  <a:lnTo>
                    <a:pt x="38" y="64"/>
                  </a:lnTo>
                  <a:lnTo>
                    <a:pt x="28" y="85"/>
                  </a:lnTo>
                  <a:lnTo>
                    <a:pt x="23" y="109"/>
                  </a:lnTo>
                  <a:lnTo>
                    <a:pt x="215" y="109"/>
                  </a:lnTo>
                  <a:lnTo>
                    <a:pt x="210" y="85"/>
                  </a:lnTo>
                  <a:lnTo>
                    <a:pt x="199" y="64"/>
                  </a:lnTo>
                  <a:lnTo>
                    <a:pt x="184" y="47"/>
                  </a:lnTo>
                  <a:lnTo>
                    <a:pt x="165" y="34"/>
                  </a:lnTo>
                  <a:lnTo>
                    <a:pt x="143" y="25"/>
                  </a:lnTo>
                  <a:lnTo>
                    <a:pt x="119" y="22"/>
                  </a:lnTo>
                  <a:close/>
                  <a:moveTo>
                    <a:pt x="119" y="0"/>
                  </a:moveTo>
                  <a:lnTo>
                    <a:pt x="146" y="3"/>
                  </a:lnTo>
                  <a:lnTo>
                    <a:pt x="172" y="12"/>
                  </a:lnTo>
                  <a:lnTo>
                    <a:pt x="194" y="26"/>
                  </a:lnTo>
                  <a:lnTo>
                    <a:pt x="212" y="45"/>
                  </a:lnTo>
                  <a:lnTo>
                    <a:pt x="225" y="67"/>
                  </a:lnTo>
                  <a:lnTo>
                    <a:pt x="235" y="92"/>
                  </a:lnTo>
                  <a:lnTo>
                    <a:pt x="238" y="119"/>
                  </a:lnTo>
                  <a:lnTo>
                    <a:pt x="237" y="123"/>
                  </a:lnTo>
                  <a:lnTo>
                    <a:pt x="235" y="127"/>
                  </a:lnTo>
                  <a:lnTo>
                    <a:pt x="232" y="130"/>
                  </a:lnTo>
                  <a:lnTo>
                    <a:pt x="227" y="130"/>
                  </a:lnTo>
                  <a:lnTo>
                    <a:pt x="11" y="130"/>
                  </a:lnTo>
                  <a:lnTo>
                    <a:pt x="7" y="130"/>
                  </a:lnTo>
                  <a:lnTo>
                    <a:pt x="3" y="127"/>
                  </a:lnTo>
                  <a:lnTo>
                    <a:pt x="0" y="123"/>
                  </a:lnTo>
                  <a:lnTo>
                    <a:pt x="0" y="119"/>
                  </a:lnTo>
                  <a:lnTo>
                    <a:pt x="3" y="92"/>
                  </a:lnTo>
                  <a:lnTo>
                    <a:pt x="12" y="67"/>
                  </a:lnTo>
                  <a:lnTo>
                    <a:pt x="27" y="45"/>
                  </a:lnTo>
                  <a:lnTo>
                    <a:pt x="45" y="26"/>
                  </a:lnTo>
                  <a:lnTo>
                    <a:pt x="67" y="12"/>
                  </a:lnTo>
                  <a:lnTo>
                    <a:pt x="92" y="3"/>
                  </a:lnTo>
                  <a:lnTo>
                    <a:pt x="11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grpSp>
      <p:sp>
        <p:nvSpPr>
          <p:cNvPr id="132" name="Freeform 24"/>
          <p:cNvSpPr>
            <a:spLocks noEditPoints="1"/>
          </p:cNvSpPr>
          <p:nvPr/>
        </p:nvSpPr>
        <p:spPr bwMode="auto">
          <a:xfrm>
            <a:off x="10727948" y="3485614"/>
            <a:ext cx="403228" cy="404634"/>
          </a:xfrm>
          <a:custGeom>
            <a:avLst/>
            <a:gdLst>
              <a:gd name="T0" fmla="*/ 239 w 573"/>
              <a:gd name="T1" fmla="*/ 87 h 575"/>
              <a:gd name="T2" fmla="*/ 170 w 573"/>
              <a:gd name="T3" fmla="*/ 118 h 575"/>
              <a:gd name="T4" fmla="*/ 118 w 573"/>
              <a:gd name="T5" fmla="*/ 171 h 575"/>
              <a:gd name="T6" fmla="*/ 86 w 573"/>
              <a:gd name="T7" fmla="*/ 240 h 575"/>
              <a:gd name="T8" fmla="*/ 144 w 573"/>
              <a:gd name="T9" fmla="*/ 278 h 575"/>
              <a:gd name="T10" fmla="*/ 81 w 573"/>
              <a:gd name="T11" fmla="*/ 297 h 575"/>
              <a:gd name="T12" fmla="*/ 98 w 573"/>
              <a:gd name="T13" fmla="*/ 371 h 575"/>
              <a:gd name="T14" fmla="*/ 141 w 573"/>
              <a:gd name="T15" fmla="*/ 434 h 575"/>
              <a:gd name="T16" fmla="*/ 203 w 573"/>
              <a:gd name="T17" fmla="*/ 476 h 575"/>
              <a:gd name="T18" fmla="*/ 277 w 573"/>
              <a:gd name="T19" fmla="*/ 495 h 575"/>
              <a:gd name="T20" fmla="*/ 295 w 573"/>
              <a:gd name="T21" fmla="*/ 432 h 575"/>
              <a:gd name="T22" fmla="*/ 335 w 573"/>
              <a:gd name="T23" fmla="*/ 488 h 575"/>
              <a:gd name="T24" fmla="*/ 404 w 573"/>
              <a:gd name="T25" fmla="*/ 458 h 575"/>
              <a:gd name="T26" fmla="*/ 456 w 573"/>
              <a:gd name="T27" fmla="*/ 405 h 575"/>
              <a:gd name="T28" fmla="*/ 486 w 573"/>
              <a:gd name="T29" fmla="*/ 336 h 575"/>
              <a:gd name="T30" fmla="*/ 430 w 573"/>
              <a:gd name="T31" fmla="*/ 297 h 575"/>
              <a:gd name="T32" fmla="*/ 493 w 573"/>
              <a:gd name="T33" fmla="*/ 278 h 575"/>
              <a:gd name="T34" fmla="*/ 475 w 573"/>
              <a:gd name="T35" fmla="*/ 203 h 575"/>
              <a:gd name="T36" fmla="*/ 433 w 573"/>
              <a:gd name="T37" fmla="*/ 142 h 575"/>
              <a:gd name="T38" fmla="*/ 370 w 573"/>
              <a:gd name="T39" fmla="*/ 99 h 575"/>
              <a:gd name="T40" fmla="*/ 295 w 573"/>
              <a:gd name="T41" fmla="*/ 81 h 575"/>
              <a:gd name="T42" fmla="*/ 277 w 573"/>
              <a:gd name="T43" fmla="*/ 144 h 575"/>
              <a:gd name="T44" fmla="*/ 277 w 573"/>
              <a:gd name="T45" fmla="*/ 0 h 575"/>
              <a:gd name="T46" fmla="*/ 295 w 573"/>
              <a:gd name="T47" fmla="*/ 63 h 575"/>
              <a:gd name="T48" fmla="*/ 369 w 573"/>
              <a:gd name="T49" fmla="*/ 79 h 575"/>
              <a:gd name="T50" fmla="*/ 431 w 573"/>
              <a:gd name="T51" fmla="*/ 117 h 575"/>
              <a:gd name="T52" fmla="*/ 479 w 573"/>
              <a:gd name="T53" fmla="*/ 172 h 575"/>
              <a:gd name="T54" fmla="*/ 506 w 573"/>
              <a:gd name="T55" fmla="*/ 240 h 575"/>
              <a:gd name="T56" fmla="*/ 573 w 573"/>
              <a:gd name="T57" fmla="*/ 278 h 575"/>
              <a:gd name="T58" fmla="*/ 510 w 573"/>
              <a:gd name="T59" fmla="*/ 297 h 575"/>
              <a:gd name="T60" fmla="*/ 494 w 573"/>
              <a:gd name="T61" fmla="*/ 370 h 575"/>
              <a:gd name="T62" fmla="*/ 458 w 573"/>
              <a:gd name="T63" fmla="*/ 433 h 575"/>
              <a:gd name="T64" fmla="*/ 401 w 573"/>
              <a:gd name="T65" fmla="*/ 480 h 575"/>
              <a:gd name="T66" fmla="*/ 333 w 573"/>
              <a:gd name="T67" fmla="*/ 508 h 575"/>
              <a:gd name="T68" fmla="*/ 295 w 573"/>
              <a:gd name="T69" fmla="*/ 575 h 575"/>
              <a:gd name="T70" fmla="*/ 277 w 573"/>
              <a:gd name="T71" fmla="*/ 512 h 575"/>
              <a:gd name="T72" fmla="*/ 204 w 573"/>
              <a:gd name="T73" fmla="*/ 496 h 575"/>
              <a:gd name="T74" fmla="*/ 141 w 573"/>
              <a:gd name="T75" fmla="*/ 459 h 575"/>
              <a:gd name="T76" fmla="*/ 95 w 573"/>
              <a:gd name="T77" fmla="*/ 403 h 575"/>
              <a:gd name="T78" fmla="*/ 68 w 573"/>
              <a:gd name="T79" fmla="*/ 335 h 575"/>
              <a:gd name="T80" fmla="*/ 0 w 573"/>
              <a:gd name="T81" fmla="*/ 297 h 575"/>
              <a:gd name="T82" fmla="*/ 63 w 573"/>
              <a:gd name="T83" fmla="*/ 278 h 575"/>
              <a:gd name="T84" fmla="*/ 78 w 573"/>
              <a:gd name="T85" fmla="*/ 205 h 575"/>
              <a:gd name="T86" fmla="*/ 116 w 573"/>
              <a:gd name="T87" fmla="*/ 142 h 575"/>
              <a:gd name="T88" fmla="*/ 171 w 573"/>
              <a:gd name="T89" fmla="*/ 96 h 575"/>
              <a:gd name="T90" fmla="*/ 239 w 573"/>
              <a:gd name="T91" fmla="*/ 68 h 575"/>
              <a:gd name="T92" fmla="*/ 277 w 573"/>
              <a:gd name="T93"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3" h="575">
                <a:moveTo>
                  <a:pt x="277" y="81"/>
                </a:moveTo>
                <a:lnTo>
                  <a:pt x="239" y="87"/>
                </a:lnTo>
                <a:lnTo>
                  <a:pt x="203" y="99"/>
                </a:lnTo>
                <a:lnTo>
                  <a:pt x="170" y="118"/>
                </a:lnTo>
                <a:lnTo>
                  <a:pt x="141" y="142"/>
                </a:lnTo>
                <a:lnTo>
                  <a:pt x="118" y="171"/>
                </a:lnTo>
                <a:lnTo>
                  <a:pt x="98" y="203"/>
                </a:lnTo>
                <a:lnTo>
                  <a:pt x="86" y="240"/>
                </a:lnTo>
                <a:lnTo>
                  <a:pt x="81" y="278"/>
                </a:lnTo>
                <a:lnTo>
                  <a:pt x="144" y="278"/>
                </a:lnTo>
                <a:lnTo>
                  <a:pt x="144" y="297"/>
                </a:lnTo>
                <a:lnTo>
                  <a:pt x="81" y="297"/>
                </a:lnTo>
                <a:lnTo>
                  <a:pt x="86" y="336"/>
                </a:lnTo>
                <a:lnTo>
                  <a:pt x="98" y="371"/>
                </a:lnTo>
                <a:lnTo>
                  <a:pt x="118" y="405"/>
                </a:lnTo>
                <a:lnTo>
                  <a:pt x="141" y="434"/>
                </a:lnTo>
                <a:lnTo>
                  <a:pt x="170" y="458"/>
                </a:lnTo>
                <a:lnTo>
                  <a:pt x="203" y="476"/>
                </a:lnTo>
                <a:lnTo>
                  <a:pt x="239" y="488"/>
                </a:lnTo>
                <a:lnTo>
                  <a:pt x="277" y="495"/>
                </a:lnTo>
                <a:lnTo>
                  <a:pt x="277" y="432"/>
                </a:lnTo>
                <a:lnTo>
                  <a:pt x="295" y="432"/>
                </a:lnTo>
                <a:lnTo>
                  <a:pt x="295" y="495"/>
                </a:lnTo>
                <a:lnTo>
                  <a:pt x="335" y="488"/>
                </a:lnTo>
                <a:lnTo>
                  <a:pt x="370" y="476"/>
                </a:lnTo>
                <a:lnTo>
                  <a:pt x="404" y="458"/>
                </a:lnTo>
                <a:lnTo>
                  <a:pt x="433" y="434"/>
                </a:lnTo>
                <a:lnTo>
                  <a:pt x="456" y="405"/>
                </a:lnTo>
                <a:lnTo>
                  <a:pt x="475" y="371"/>
                </a:lnTo>
                <a:lnTo>
                  <a:pt x="486" y="336"/>
                </a:lnTo>
                <a:lnTo>
                  <a:pt x="493" y="297"/>
                </a:lnTo>
                <a:lnTo>
                  <a:pt x="430" y="297"/>
                </a:lnTo>
                <a:lnTo>
                  <a:pt x="430" y="278"/>
                </a:lnTo>
                <a:lnTo>
                  <a:pt x="493" y="278"/>
                </a:lnTo>
                <a:lnTo>
                  <a:pt x="486" y="240"/>
                </a:lnTo>
                <a:lnTo>
                  <a:pt x="475" y="203"/>
                </a:lnTo>
                <a:lnTo>
                  <a:pt x="456" y="171"/>
                </a:lnTo>
                <a:lnTo>
                  <a:pt x="433" y="142"/>
                </a:lnTo>
                <a:lnTo>
                  <a:pt x="404" y="118"/>
                </a:lnTo>
                <a:lnTo>
                  <a:pt x="370" y="99"/>
                </a:lnTo>
                <a:lnTo>
                  <a:pt x="335" y="87"/>
                </a:lnTo>
                <a:lnTo>
                  <a:pt x="295" y="81"/>
                </a:lnTo>
                <a:lnTo>
                  <a:pt x="295" y="144"/>
                </a:lnTo>
                <a:lnTo>
                  <a:pt x="277" y="144"/>
                </a:lnTo>
                <a:lnTo>
                  <a:pt x="277" y="81"/>
                </a:lnTo>
                <a:close/>
                <a:moveTo>
                  <a:pt x="277" y="0"/>
                </a:moveTo>
                <a:lnTo>
                  <a:pt x="295" y="0"/>
                </a:lnTo>
                <a:lnTo>
                  <a:pt x="295" y="63"/>
                </a:lnTo>
                <a:lnTo>
                  <a:pt x="333" y="68"/>
                </a:lnTo>
                <a:lnTo>
                  <a:pt x="369" y="79"/>
                </a:lnTo>
                <a:lnTo>
                  <a:pt x="401" y="96"/>
                </a:lnTo>
                <a:lnTo>
                  <a:pt x="431" y="117"/>
                </a:lnTo>
                <a:lnTo>
                  <a:pt x="458" y="142"/>
                </a:lnTo>
                <a:lnTo>
                  <a:pt x="479" y="172"/>
                </a:lnTo>
                <a:lnTo>
                  <a:pt x="494" y="205"/>
                </a:lnTo>
                <a:lnTo>
                  <a:pt x="506" y="240"/>
                </a:lnTo>
                <a:lnTo>
                  <a:pt x="510" y="278"/>
                </a:lnTo>
                <a:lnTo>
                  <a:pt x="573" y="278"/>
                </a:lnTo>
                <a:lnTo>
                  <a:pt x="573" y="297"/>
                </a:lnTo>
                <a:lnTo>
                  <a:pt x="510" y="297"/>
                </a:lnTo>
                <a:lnTo>
                  <a:pt x="506" y="335"/>
                </a:lnTo>
                <a:lnTo>
                  <a:pt x="494" y="370"/>
                </a:lnTo>
                <a:lnTo>
                  <a:pt x="479" y="403"/>
                </a:lnTo>
                <a:lnTo>
                  <a:pt x="458" y="433"/>
                </a:lnTo>
                <a:lnTo>
                  <a:pt x="431" y="459"/>
                </a:lnTo>
                <a:lnTo>
                  <a:pt x="401" y="480"/>
                </a:lnTo>
                <a:lnTo>
                  <a:pt x="369" y="496"/>
                </a:lnTo>
                <a:lnTo>
                  <a:pt x="333" y="508"/>
                </a:lnTo>
                <a:lnTo>
                  <a:pt x="295" y="512"/>
                </a:lnTo>
                <a:lnTo>
                  <a:pt x="295" y="575"/>
                </a:lnTo>
                <a:lnTo>
                  <a:pt x="277" y="575"/>
                </a:lnTo>
                <a:lnTo>
                  <a:pt x="277" y="512"/>
                </a:lnTo>
                <a:lnTo>
                  <a:pt x="239" y="508"/>
                </a:lnTo>
                <a:lnTo>
                  <a:pt x="204" y="496"/>
                </a:lnTo>
                <a:lnTo>
                  <a:pt x="171" y="480"/>
                </a:lnTo>
                <a:lnTo>
                  <a:pt x="141" y="459"/>
                </a:lnTo>
                <a:lnTo>
                  <a:pt x="116" y="433"/>
                </a:lnTo>
                <a:lnTo>
                  <a:pt x="95" y="403"/>
                </a:lnTo>
                <a:lnTo>
                  <a:pt x="78" y="370"/>
                </a:lnTo>
                <a:lnTo>
                  <a:pt x="68" y="335"/>
                </a:lnTo>
                <a:lnTo>
                  <a:pt x="63" y="297"/>
                </a:lnTo>
                <a:lnTo>
                  <a:pt x="0" y="297"/>
                </a:lnTo>
                <a:lnTo>
                  <a:pt x="0" y="278"/>
                </a:lnTo>
                <a:lnTo>
                  <a:pt x="63" y="278"/>
                </a:lnTo>
                <a:lnTo>
                  <a:pt x="68" y="240"/>
                </a:lnTo>
                <a:lnTo>
                  <a:pt x="78" y="205"/>
                </a:lnTo>
                <a:lnTo>
                  <a:pt x="95" y="172"/>
                </a:lnTo>
                <a:lnTo>
                  <a:pt x="116" y="142"/>
                </a:lnTo>
                <a:lnTo>
                  <a:pt x="141" y="117"/>
                </a:lnTo>
                <a:lnTo>
                  <a:pt x="171" y="96"/>
                </a:lnTo>
                <a:lnTo>
                  <a:pt x="204" y="79"/>
                </a:lnTo>
                <a:lnTo>
                  <a:pt x="239" y="68"/>
                </a:lnTo>
                <a:lnTo>
                  <a:pt x="277" y="63"/>
                </a:lnTo>
                <a:lnTo>
                  <a:pt x="277"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133" name="Freeform 25"/>
          <p:cNvSpPr>
            <a:spLocks noEditPoints="1"/>
          </p:cNvSpPr>
          <p:nvPr/>
        </p:nvSpPr>
        <p:spPr bwMode="auto">
          <a:xfrm>
            <a:off x="10732068" y="4700836"/>
            <a:ext cx="375939" cy="367874"/>
          </a:xfrm>
          <a:custGeom>
            <a:avLst/>
            <a:gdLst>
              <a:gd name="T0" fmla="*/ 31 w 606"/>
              <a:gd name="T1" fmla="*/ 556 h 593"/>
              <a:gd name="T2" fmla="*/ 81 w 606"/>
              <a:gd name="T3" fmla="*/ 560 h 593"/>
              <a:gd name="T4" fmla="*/ 110 w 606"/>
              <a:gd name="T5" fmla="*/ 375 h 593"/>
              <a:gd name="T6" fmla="*/ 101 w 606"/>
              <a:gd name="T7" fmla="*/ 441 h 593"/>
              <a:gd name="T8" fmla="*/ 60 w 606"/>
              <a:gd name="T9" fmla="*/ 506 h 593"/>
              <a:gd name="T10" fmla="*/ 63 w 606"/>
              <a:gd name="T11" fmla="*/ 509 h 593"/>
              <a:gd name="T12" fmla="*/ 105 w 606"/>
              <a:gd name="T13" fmla="*/ 552 h 593"/>
              <a:gd name="T14" fmla="*/ 106 w 606"/>
              <a:gd name="T15" fmla="*/ 553 h 593"/>
              <a:gd name="T16" fmla="*/ 164 w 606"/>
              <a:gd name="T17" fmla="*/ 514 h 593"/>
              <a:gd name="T18" fmla="*/ 222 w 606"/>
              <a:gd name="T19" fmla="*/ 501 h 593"/>
              <a:gd name="T20" fmla="*/ 110 w 606"/>
              <a:gd name="T21" fmla="*/ 375 h 593"/>
              <a:gd name="T22" fmla="*/ 106 w 606"/>
              <a:gd name="T23" fmla="*/ 338 h 593"/>
              <a:gd name="T24" fmla="*/ 579 w 606"/>
              <a:gd name="T25" fmla="*/ 123 h 593"/>
              <a:gd name="T26" fmla="*/ 485 w 606"/>
              <a:gd name="T27" fmla="*/ 0 h 593"/>
              <a:gd name="T28" fmla="*/ 493 w 606"/>
              <a:gd name="T29" fmla="*/ 4 h 593"/>
              <a:gd name="T30" fmla="*/ 604 w 606"/>
              <a:gd name="T31" fmla="*/ 118 h 593"/>
              <a:gd name="T32" fmla="*/ 604 w 606"/>
              <a:gd name="T33" fmla="*/ 126 h 593"/>
              <a:gd name="T34" fmla="*/ 281 w 606"/>
              <a:gd name="T35" fmla="*/ 530 h 593"/>
              <a:gd name="T36" fmla="*/ 280 w 606"/>
              <a:gd name="T37" fmla="*/ 531 h 593"/>
              <a:gd name="T38" fmla="*/ 279 w 606"/>
              <a:gd name="T39" fmla="*/ 532 h 593"/>
              <a:gd name="T40" fmla="*/ 277 w 606"/>
              <a:gd name="T41" fmla="*/ 534 h 593"/>
              <a:gd name="T42" fmla="*/ 275 w 606"/>
              <a:gd name="T43" fmla="*/ 534 h 593"/>
              <a:gd name="T44" fmla="*/ 273 w 606"/>
              <a:gd name="T45" fmla="*/ 535 h 593"/>
              <a:gd name="T46" fmla="*/ 272 w 606"/>
              <a:gd name="T47" fmla="*/ 535 h 593"/>
              <a:gd name="T48" fmla="*/ 269 w 606"/>
              <a:gd name="T49" fmla="*/ 534 h 593"/>
              <a:gd name="T50" fmla="*/ 268 w 606"/>
              <a:gd name="T51" fmla="*/ 534 h 593"/>
              <a:gd name="T52" fmla="*/ 246 w 606"/>
              <a:gd name="T53" fmla="*/ 526 h 593"/>
              <a:gd name="T54" fmla="*/ 195 w 606"/>
              <a:gd name="T55" fmla="*/ 527 h 593"/>
              <a:gd name="T56" fmla="*/ 140 w 606"/>
              <a:gd name="T57" fmla="*/ 553 h 593"/>
              <a:gd name="T58" fmla="*/ 111 w 606"/>
              <a:gd name="T59" fmla="*/ 580 h 593"/>
              <a:gd name="T60" fmla="*/ 102 w 606"/>
              <a:gd name="T61" fmla="*/ 580 h 593"/>
              <a:gd name="T62" fmla="*/ 97 w 606"/>
              <a:gd name="T63" fmla="*/ 576 h 593"/>
              <a:gd name="T64" fmla="*/ 80 w 606"/>
              <a:gd name="T65" fmla="*/ 591 h 593"/>
              <a:gd name="T66" fmla="*/ 72 w 606"/>
              <a:gd name="T67" fmla="*/ 593 h 593"/>
              <a:gd name="T68" fmla="*/ 4 w 606"/>
              <a:gd name="T69" fmla="*/ 570 h 593"/>
              <a:gd name="T70" fmla="*/ 0 w 606"/>
              <a:gd name="T71" fmla="*/ 564 h 593"/>
              <a:gd name="T72" fmla="*/ 1 w 606"/>
              <a:gd name="T73" fmla="*/ 556 h 593"/>
              <a:gd name="T74" fmla="*/ 39 w 606"/>
              <a:gd name="T75" fmla="*/ 517 h 593"/>
              <a:gd name="T76" fmla="*/ 34 w 606"/>
              <a:gd name="T77" fmla="*/ 510 h 593"/>
              <a:gd name="T78" fmla="*/ 34 w 606"/>
              <a:gd name="T79" fmla="*/ 502 h 593"/>
              <a:gd name="T80" fmla="*/ 58 w 606"/>
              <a:gd name="T81" fmla="*/ 472 h 593"/>
              <a:gd name="T82" fmla="*/ 84 w 606"/>
              <a:gd name="T83" fmla="*/ 420 h 593"/>
              <a:gd name="T84" fmla="*/ 86 w 606"/>
              <a:gd name="T85" fmla="*/ 367 h 593"/>
              <a:gd name="T86" fmla="*/ 79 w 606"/>
              <a:gd name="T87" fmla="*/ 342 h 593"/>
              <a:gd name="T88" fmla="*/ 79 w 606"/>
              <a:gd name="T89" fmla="*/ 340 h 593"/>
              <a:gd name="T90" fmla="*/ 77 w 606"/>
              <a:gd name="T91" fmla="*/ 338 h 593"/>
              <a:gd name="T92" fmla="*/ 79 w 606"/>
              <a:gd name="T93" fmla="*/ 336 h 593"/>
              <a:gd name="T94" fmla="*/ 79 w 606"/>
              <a:gd name="T95" fmla="*/ 333 h 593"/>
              <a:gd name="T96" fmla="*/ 80 w 606"/>
              <a:gd name="T97" fmla="*/ 332 h 593"/>
              <a:gd name="T98" fmla="*/ 81 w 606"/>
              <a:gd name="T99" fmla="*/ 329 h 593"/>
              <a:gd name="T100" fmla="*/ 81 w 606"/>
              <a:gd name="T101" fmla="*/ 329 h 593"/>
              <a:gd name="T102" fmla="*/ 477 w 606"/>
              <a:gd name="T103" fmla="*/ 3 h 593"/>
              <a:gd name="T104" fmla="*/ 485 w 606"/>
              <a:gd name="T105" fmla="*/ 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6" h="593">
                <a:moveTo>
                  <a:pt x="55" y="532"/>
                </a:moveTo>
                <a:lnTo>
                  <a:pt x="31" y="556"/>
                </a:lnTo>
                <a:lnTo>
                  <a:pt x="72" y="569"/>
                </a:lnTo>
                <a:lnTo>
                  <a:pt x="81" y="560"/>
                </a:lnTo>
                <a:lnTo>
                  <a:pt x="55" y="532"/>
                </a:lnTo>
                <a:close/>
                <a:moveTo>
                  <a:pt x="110" y="375"/>
                </a:moveTo>
                <a:lnTo>
                  <a:pt x="110" y="408"/>
                </a:lnTo>
                <a:lnTo>
                  <a:pt x="101" y="441"/>
                </a:lnTo>
                <a:lnTo>
                  <a:pt x="84" y="473"/>
                </a:lnTo>
                <a:lnTo>
                  <a:pt x="60" y="506"/>
                </a:lnTo>
                <a:lnTo>
                  <a:pt x="63" y="509"/>
                </a:lnTo>
                <a:lnTo>
                  <a:pt x="63" y="509"/>
                </a:lnTo>
                <a:lnTo>
                  <a:pt x="63" y="509"/>
                </a:lnTo>
                <a:lnTo>
                  <a:pt x="105" y="552"/>
                </a:lnTo>
                <a:lnTo>
                  <a:pt x="105" y="552"/>
                </a:lnTo>
                <a:lnTo>
                  <a:pt x="106" y="553"/>
                </a:lnTo>
                <a:lnTo>
                  <a:pt x="135" y="531"/>
                </a:lnTo>
                <a:lnTo>
                  <a:pt x="164" y="514"/>
                </a:lnTo>
                <a:lnTo>
                  <a:pt x="192" y="505"/>
                </a:lnTo>
                <a:lnTo>
                  <a:pt x="222" y="501"/>
                </a:lnTo>
                <a:lnTo>
                  <a:pt x="235" y="502"/>
                </a:lnTo>
                <a:lnTo>
                  <a:pt x="110" y="375"/>
                </a:lnTo>
                <a:close/>
                <a:moveTo>
                  <a:pt x="484" y="26"/>
                </a:moveTo>
                <a:lnTo>
                  <a:pt x="106" y="338"/>
                </a:lnTo>
                <a:lnTo>
                  <a:pt x="272" y="506"/>
                </a:lnTo>
                <a:lnTo>
                  <a:pt x="579" y="123"/>
                </a:lnTo>
                <a:lnTo>
                  <a:pt x="484" y="26"/>
                </a:lnTo>
                <a:close/>
                <a:moveTo>
                  <a:pt x="485" y="0"/>
                </a:moveTo>
                <a:lnTo>
                  <a:pt x="489" y="1"/>
                </a:lnTo>
                <a:lnTo>
                  <a:pt x="493" y="4"/>
                </a:lnTo>
                <a:lnTo>
                  <a:pt x="602" y="114"/>
                </a:lnTo>
                <a:lnTo>
                  <a:pt x="604" y="118"/>
                </a:lnTo>
                <a:lnTo>
                  <a:pt x="606" y="122"/>
                </a:lnTo>
                <a:lnTo>
                  <a:pt x="604" y="126"/>
                </a:lnTo>
                <a:lnTo>
                  <a:pt x="603" y="129"/>
                </a:lnTo>
                <a:lnTo>
                  <a:pt x="281" y="530"/>
                </a:lnTo>
                <a:lnTo>
                  <a:pt x="281" y="531"/>
                </a:lnTo>
                <a:lnTo>
                  <a:pt x="280" y="531"/>
                </a:lnTo>
                <a:lnTo>
                  <a:pt x="280" y="531"/>
                </a:lnTo>
                <a:lnTo>
                  <a:pt x="279" y="532"/>
                </a:lnTo>
                <a:lnTo>
                  <a:pt x="279" y="532"/>
                </a:lnTo>
                <a:lnTo>
                  <a:pt x="277" y="534"/>
                </a:lnTo>
                <a:lnTo>
                  <a:pt x="276" y="534"/>
                </a:lnTo>
                <a:lnTo>
                  <a:pt x="275" y="534"/>
                </a:lnTo>
                <a:lnTo>
                  <a:pt x="275" y="535"/>
                </a:lnTo>
                <a:lnTo>
                  <a:pt x="273" y="535"/>
                </a:lnTo>
                <a:lnTo>
                  <a:pt x="272" y="535"/>
                </a:lnTo>
                <a:lnTo>
                  <a:pt x="272" y="535"/>
                </a:lnTo>
                <a:lnTo>
                  <a:pt x="271" y="535"/>
                </a:lnTo>
                <a:lnTo>
                  <a:pt x="269" y="534"/>
                </a:lnTo>
                <a:lnTo>
                  <a:pt x="269" y="534"/>
                </a:lnTo>
                <a:lnTo>
                  <a:pt x="268" y="534"/>
                </a:lnTo>
                <a:lnTo>
                  <a:pt x="268" y="534"/>
                </a:lnTo>
                <a:lnTo>
                  <a:pt x="246" y="526"/>
                </a:lnTo>
                <a:lnTo>
                  <a:pt x="222" y="523"/>
                </a:lnTo>
                <a:lnTo>
                  <a:pt x="195" y="527"/>
                </a:lnTo>
                <a:lnTo>
                  <a:pt x="167" y="538"/>
                </a:lnTo>
                <a:lnTo>
                  <a:pt x="140" y="553"/>
                </a:lnTo>
                <a:lnTo>
                  <a:pt x="114" y="577"/>
                </a:lnTo>
                <a:lnTo>
                  <a:pt x="111" y="580"/>
                </a:lnTo>
                <a:lnTo>
                  <a:pt x="106" y="580"/>
                </a:lnTo>
                <a:lnTo>
                  <a:pt x="102" y="580"/>
                </a:lnTo>
                <a:lnTo>
                  <a:pt x="98" y="577"/>
                </a:lnTo>
                <a:lnTo>
                  <a:pt x="97" y="576"/>
                </a:lnTo>
                <a:lnTo>
                  <a:pt x="82" y="590"/>
                </a:lnTo>
                <a:lnTo>
                  <a:pt x="80" y="591"/>
                </a:lnTo>
                <a:lnTo>
                  <a:pt x="75" y="593"/>
                </a:lnTo>
                <a:lnTo>
                  <a:pt x="72" y="593"/>
                </a:lnTo>
                <a:lnTo>
                  <a:pt x="8" y="572"/>
                </a:lnTo>
                <a:lnTo>
                  <a:pt x="4" y="570"/>
                </a:lnTo>
                <a:lnTo>
                  <a:pt x="1" y="568"/>
                </a:lnTo>
                <a:lnTo>
                  <a:pt x="0" y="564"/>
                </a:lnTo>
                <a:lnTo>
                  <a:pt x="0" y="560"/>
                </a:lnTo>
                <a:lnTo>
                  <a:pt x="1" y="556"/>
                </a:lnTo>
                <a:lnTo>
                  <a:pt x="3" y="553"/>
                </a:lnTo>
                <a:lnTo>
                  <a:pt x="39" y="517"/>
                </a:lnTo>
                <a:lnTo>
                  <a:pt x="37" y="514"/>
                </a:lnTo>
                <a:lnTo>
                  <a:pt x="34" y="510"/>
                </a:lnTo>
                <a:lnTo>
                  <a:pt x="33" y="506"/>
                </a:lnTo>
                <a:lnTo>
                  <a:pt x="34" y="502"/>
                </a:lnTo>
                <a:lnTo>
                  <a:pt x="37" y="498"/>
                </a:lnTo>
                <a:lnTo>
                  <a:pt x="58" y="472"/>
                </a:lnTo>
                <a:lnTo>
                  <a:pt x="73" y="446"/>
                </a:lnTo>
                <a:lnTo>
                  <a:pt x="84" y="420"/>
                </a:lnTo>
                <a:lnTo>
                  <a:pt x="88" y="393"/>
                </a:lnTo>
                <a:lnTo>
                  <a:pt x="86" y="367"/>
                </a:lnTo>
                <a:lnTo>
                  <a:pt x="79" y="342"/>
                </a:lnTo>
                <a:lnTo>
                  <a:pt x="79" y="342"/>
                </a:lnTo>
                <a:lnTo>
                  <a:pt x="79" y="341"/>
                </a:lnTo>
                <a:lnTo>
                  <a:pt x="79" y="340"/>
                </a:lnTo>
                <a:lnTo>
                  <a:pt x="79" y="338"/>
                </a:lnTo>
                <a:lnTo>
                  <a:pt x="77" y="338"/>
                </a:lnTo>
                <a:lnTo>
                  <a:pt x="77" y="337"/>
                </a:lnTo>
                <a:lnTo>
                  <a:pt x="79" y="336"/>
                </a:lnTo>
                <a:lnTo>
                  <a:pt x="79" y="334"/>
                </a:lnTo>
                <a:lnTo>
                  <a:pt x="79" y="333"/>
                </a:lnTo>
                <a:lnTo>
                  <a:pt x="79" y="333"/>
                </a:lnTo>
                <a:lnTo>
                  <a:pt x="80" y="332"/>
                </a:lnTo>
                <a:lnTo>
                  <a:pt x="80" y="330"/>
                </a:lnTo>
                <a:lnTo>
                  <a:pt x="81" y="329"/>
                </a:lnTo>
                <a:lnTo>
                  <a:pt x="81" y="329"/>
                </a:lnTo>
                <a:lnTo>
                  <a:pt x="81" y="329"/>
                </a:lnTo>
                <a:lnTo>
                  <a:pt x="82" y="329"/>
                </a:lnTo>
                <a:lnTo>
                  <a:pt x="477" y="3"/>
                </a:lnTo>
                <a:lnTo>
                  <a:pt x="481" y="1"/>
                </a:lnTo>
                <a:lnTo>
                  <a:pt x="485"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134" name="Oval 133"/>
          <p:cNvSpPr/>
          <p:nvPr/>
        </p:nvSpPr>
        <p:spPr>
          <a:xfrm>
            <a:off x="6012538" y="2391272"/>
            <a:ext cx="152400" cy="152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35" name="Oval 134"/>
          <p:cNvSpPr/>
          <p:nvPr/>
        </p:nvSpPr>
        <p:spPr>
          <a:xfrm>
            <a:off x="5726788" y="302944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36" name="Oval 135"/>
          <p:cNvSpPr/>
          <p:nvPr/>
        </p:nvSpPr>
        <p:spPr>
          <a:xfrm>
            <a:off x="6660238" y="329614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37" name="Oval 136"/>
          <p:cNvSpPr/>
          <p:nvPr/>
        </p:nvSpPr>
        <p:spPr>
          <a:xfrm>
            <a:off x="6031588" y="4096247"/>
            <a:ext cx="152400" cy="152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38" name="Oval 137"/>
          <p:cNvSpPr/>
          <p:nvPr/>
        </p:nvSpPr>
        <p:spPr>
          <a:xfrm>
            <a:off x="5402938" y="4172447"/>
            <a:ext cx="152400" cy="152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39" name="Oval 138"/>
          <p:cNvSpPr/>
          <p:nvPr/>
        </p:nvSpPr>
        <p:spPr>
          <a:xfrm>
            <a:off x="6031588" y="5384651"/>
            <a:ext cx="152400" cy="152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grpSp>
        <p:nvGrpSpPr>
          <p:cNvPr id="152" name="Group 151"/>
          <p:cNvGrpSpPr/>
          <p:nvPr/>
        </p:nvGrpSpPr>
        <p:grpSpPr>
          <a:xfrm>
            <a:off x="6075676" y="3678719"/>
            <a:ext cx="1914389" cy="488333"/>
            <a:chOff x="6054188" y="4906626"/>
            <a:chExt cx="1914389" cy="554225"/>
          </a:xfrm>
        </p:grpSpPr>
        <p:cxnSp>
          <p:nvCxnSpPr>
            <p:cNvPr id="153" name="Straight Connector 152"/>
            <p:cNvCxnSpPr/>
            <p:nvPr/>
          </p:nvCxnSpPr>
          <p:spPr>
            <a:xfrm flipH="1">
              <a:off x="6987425" y="4908401"/>
              <a:ext cx="981152"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rot="5400000" flipH="1">
              <a:off x="6710312" y="5183739"/>
              <a:ext cx="554225"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flipH="1">
              <a:off x="6054188" y="5460851"/>
              <a:ext cx="936159"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grpSp>
      <p:sp>
        <p:nvSpPr>
          <p:cNvPr id="142" name="Rectangle 6">
            <a:extLst>
              <a:ext uri="{FF2B5EF4-FFF2-40B4-BE49-F238E27FC236}">
                <a16:creationId xmlns:a16="http://schemas.microsoft.com/office/drawing/2014/main" id="{DC30C3BF-2757-442B-8A61-1391E316797B}"/>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5223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51028" y="823175"/>
            <a:ext cx="11315700" cy="4876800"/>
          </a:xfrm>
          <a:prstGeom prst="rect">
            <a:avLst/>
          </a:prstGeom>
        </p:spPr>
      </p:pic>
      <p:sp>
        <p:nvSpPr>
          <p:cNvPr id="4" name="TextBox 3"/>
          <p:cNvSpPr txBox="1"/>
          <p:nvPr/>
        </p:nvSpPr>
        <p:spPr>
          <a:xfrm>
            <a:off x="451028" y="5699975"/>
            <a:ext cx="7109138" cy="261610"/>
          </a:xfrm>
          <a:prstGeom prst="rect">
            <a:avLst/>
          </a:prstGeom>
          <a:noFill/>
        </p:spPr>
        <p:txBody>
          <a:bodyPr wrap="square" rtlCol="0">
            <a:spAutoFit/>
          </a:bodyPr>
          <a:lstStyle/>
          <a:p>
            <a:r>
              <a:rPr lang="en-US" sz="1050" dirty="0"/>
              <a:t>Source – ANDREW NG</a:t>
            </a:r>
          </a:p>
        </p:txBody>
      </p:sp>
      <p:sp>
        <p:nvSpPr>
          <p:cNvPr id="6" name="Rectangle 6">
            <a:extLst>
              <a:ext uri="{FF2B5EF4-FFF2-40B4-BE49-F238E27FC236}">
                <a16:creationId xmlns:a16="http://schemas.microsoft.com/office/drawing/2014/main" id="{EB02A03B-5429-4BEF-B95C-165599601FE7}"/>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9990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5AE1514C-5E56-4738-A1FF-4B1CFD2A3E36}" type="slidenum">
              <a:rPr lang="en-US" smtClean="0"/>
              <a:pPr/>
              <a:t>8</a:t>
            </a:fld>
            <a:endParaRPr lang="en-US"/>
          </a:p>
        </p:txBody>
      </p:sp>
      <p:sp>
        <p:nvSpPr>
          <p:cNvPr id="16" name="Content Placeholder 15"/>
          <p:cNvSpPr>
            <a:spLocks noGrp="1"/>
          </p:cNvSpPr>
          <p:nvPr>
            <p:ph idx="18"/>
          </p:nvPr>
        </p:nvSpPr>
        <p:spPr/>
        <p:txBody>
          <a:bodyPr/>
          <a:lstStyle/>
          <a:p>
            <a:r>
              <a:rPr lang="en-US" dirty="0"/>
              <a:t>!!</a:t>
            </a:r>
          </a:p>
        </p:txBody>
      </p:sp>
      <p:sp>
        <p:nvSpPr>
          <p:cNvPr id="21" name="Text Placeholder 20"/>
          <p:cNvSpPr>
            <a:spLocks noGrp="1"/>
          </p:cNvSpPr>
          <p:nvPr>
            <p:ph type="body" sz="quarter" idx="19"/>
          </p:nvPr>
        </p:nvSpPr>
        <p:spPr>
          <a:xfrm>
            <a:off x="0" y="1749472"/>
            <a:ext cx="5776404" cy="3083921"/>
          </a:xfrm>
        </p:spPr>
        <p:txBody>
          <a:bodyPr/>
          <a:lstStyle/>
          <a:p>
            <a:r>
              <a:rPr lang="en-US" dirty="0"/>
              <a:t>Point your camera at the menu during your next trip to Taiwan and the restaurant’s selections will magically appear in English via the Google Translate app.</a:t>
            </a:r>
          </a:p>
        </p:txBody>
      </p:sp>
      <p:pic>
        <p:nvPicPr>
          <p:cNvPr id="3074" name="Picture 2" descr="https://cdn-images-1.medium.com/max/1600/1*x8IgnfzPL7iLZHa9Uhy50g.png">
            <a:extLst>
              <a:ext uri="{FF2B5EF4-FFF2-40B4-BE49-F238E27FC236}">
                <a16:creationId xmlns:a16="http://schemas.microsoft.com/office/drawing/2014/main" id="{ED06CB63-6A74-453E-91DC-2DC4F1A9A659}"/>
              </a:ext>
            </a:extLst>
          </p:cNvPr>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rcRect l="11470" r="11470"/>
          <a:stretch>
            <a:fillRect/>
          </a:stretch>
        </p:blipFill>
        <p:spPr bwMode="auto">
          <a:xfrm>
            <a:off x="5681709" y="0"/>
            <a:ext cx="6510291" cy="68561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16FE668-CF55-4AE3-BE18-5C005B1DE0D5}"/>
              </a:ext>
            </a:extLst>
          </p:cNvPr>
          <p:cNvSpPr/>
          <p:nvPr/>
        </p:nvSpPr>
        <p:spPr>
          <a:xfrm>
            <a:off x="91735" y="6203731"/>
            <a:ext cx="6096000" cy="646331"/>
          </a:xfrm>
          <a:prstGeom prst="rect">
            <a:avLst/>
          </a:prstGeom>
        </p:spPr>
        <p:txBody>
          <a:bodyPr>
            <a:spAutoFit/>
          </a:bodyPr>
          <a:lstStyle/>
          <a:p>
            <a:r>
              <a:rPr lang="en-US" dirty="0">
                <a:latin typeface="medium-content-sans-serif-font"/>
              </a:rPr>
              <a:t>Google Translate overlaying English translations on a drink menu in real time using convolutional neural networks.</a:t>
            </a:r>
            <a:endParaRPr lang="en-IN" dirty="0"/>
          </a:p>
        </p:txBody>
      </p:sp>
      <p:sp>
        <p:nvSpPr>
          <p:cNvPr id="6" name="Rectangle 5">
            <a:extLst>
              <a:ext uri="{FF2B5EF4-FFF2-40B4-BE49-F238E27FC236}">
                <a16:creationId xmlns:a16="http://schemas.microsoft.com/office/drawing/2014/main" id="{C8598C15-BF10-4EBA-AEC9-F95DD110D9F7}"/>
              </a:ext>
            </a:extLst>
          </p:cNvPr>
          <p:cNvSpPr/>
          <p:nvPr/>
        </p:nvSpPr>
        <p:spPr>
          <a:xfrm>
            <a:off x="807868" y="5584054"/>
            <a:ext cx="4057095" cy="9458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41306458"/>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66340" y="492370"/>
            <a:ext cx="5498122"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MIT USES DEEP LEARNING TO HELP GUIDE DECISIONS IN ICU</a:t>
            </a:r>
            <a:endParaRPr kumimoji="0" lang="en-US" sz="3200" b="0" i="0" u="none" strike="noStrike" kern="1200" cap="none" spc="0" normalizeH="0" baseline="0" noProof="0" dirty="0">
              <a:ln>
                <a:noFill/>
              </a:ln>
              <a:solidFill>
                <a:srgbClr val="402C24"/>
              </a:solidFill>
              <a:effectLst/>
              <a:uLnTx/>
              <a:uFillTx/>
              <a:latin typeface="Arial" panose="020B0604020202020204" pitchFamily="34" charset="0"/>
              <a:ea typeface="+mn-ea"/>
              <a:cs typeface="Arial" panose="020B0604020202020204" pitchFamily="34" charset="0"/>
            </a:endParaRPr>
          </a:p>
        </p:txBody>
      </p:sp>
      <p:sp>
        <p:nvSpPr>
          <p:cNvPr id="2" name="Rectangle 1">
            <a:extLst>
              <a:ext uri="{FF2B5EF4-FFF2-40B4-BE49-F238E27FC236}">
                <a16:creationId xmlns:a16="http://schemas.microsoft.com/office/drawing/2014/main" id="{B205E0BD-4883-462D-843E-73FB2181C4BE}"/>
              </a:ext>
            </a:extLst>
          </p:cNvPr>
          <p:cNvSpPr/>
          <p:nvPr/>
        </p:nvSpPr>
        <p:spPr>
          <a:xfrm>
            <a:off x="4636653" y="6635516"/>
            <a:ext cx="7416801"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prstClr val="black"/>
                </a:solidFill>
                <a:effectLst/>
                <a:uLnTx/>
                <a:uFillTx/>
                <a:latin typeface="Calibri" panose="020F0502020204030204"/>
                <a:ea typeface="+mn-ea"/>
                <a:cs typeface="+mn-cs"/>
              </a:rPr>
              <a:t>Source: https://blogs.nvidia.com/blog/2017/10/02/the-ai-will-icu-now-deep-learning-helps-guide-decisions-in-intensive-care/ </a:t>
            </a:r>
            <a:endPar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E4617879-2066-4219-A0CF-B06E17CD2DAC}"/>
              </a:ext>
            </a:extLst>
          </p:cNvPr>
          <p:cNvSpPr/>
          <p:nvPr/>
        </p:nvSpPr>
        <p:spPr>
          <a:xfrm>
            <a:off x="2" y="1"/>
            <a:ext cx="6666269" cy="6886575"/>
          </a:xfrm>
          <a:custGeom>
            <a:avLst/>
            <a:gdLst>
              <a:gd name="connsiteX0" fmla="*/ 0 w 6381750"/>
              <a:gd name="connsiteY0" fmla="*/ 0 h 6858000"/>
              <a:gd name="connsiteX1" fmla="*/ 6381750 w 6381750"/>
              <a:gd name="connsiteY1" fmla="*/ 0 h 6858000"/>
              <a:gd name="connsiteX2" fmla="*/ 6381750 w 6381750"/>
              <a:gd name="connsiteY2" fmla="*/ 6858000 h 6858000"/>
              <a:gd name="connsiteX3" fmla="*/ 0 w 6381750"/>
              <a:gd name="connsiteY3" fmla="*/ 6858000 h 6858000"/>
              <a:gd name="connsiteX4" fmla="*/ 0 w 6381750"/>
              <a:gd name="connsiteY4" fmla="*/ 0 h 6858000"/>
              <a:gd name="connsiteX0" fmla="*/ 0 w 6381750"/>
              <a:gd name="connsiteY0" fmla="*/ 0 h 6924675"/>
              <a:gd name="connsiteX1" fmla="*/ 6381750 w 6381750"/>
              <a:gd name="connsiteY1" fmla="*/ 0 h 6924675"/>
              <a:gd name="connsiteX2" fmla="*/ 4733925 w 6381750"/>
              <a:gd name="connsiteY2" fmla="*/ 6924675 h 6924675"/>
              <a:gd name="connsiteX3" fmla="*/ 0 w 6381750"/>
              <a:gd name="connsiteY3" fmla="*/ 6858000 h 6924675"/>
              <a:gd name="connsiteX4" fmla="*/ 0 w 6381750"/>
              <a:gd name="connsiteY4" fmla="*/ 0 h 6924675"/>
              <a:gd name="connsiteX0" fmla="*/ 0 w 6381750"/>
              <a:gd name="connsiteY0" fmla="*/ 0 h 6886575"/>
              <a:gd name="connsiteX1" fmla="*/ 6381750 w 6381750"/>
              <a:gd name="connsiteY1" fmla="*/ 0 h 6886575"/>
              <a:gd name="connsiteX2" fmla="*/ 4314825 w 6381750"/>
              <a:gd name="connsiteY2" fmla="*/ 6886575 h 6886575"/>
              <a:gd name="connsiteX3" fmla="*/ 0 w 6381750"/>
              <a:gd name="connsiteY3" fmla="*/ 6858000 h 6886575"/>
              <a:gd name="connsiteX4" fmla="*/ 0 w 6381750"/>
              <a:gd name="connsiteY4" fmla="*/ 0 h 6886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750" h="6886575">
                <a:moveTo>
                  <a:pt x="0" y="0"/>
                </a:moveTo>
                <a:lnTo>
                  <a:pt x="6381750" y="0"/>
                </a:lnTo>
                <a:lnTo>
                  <a:pt x="4314825" y="6886575"/>
                </a:lnTo>
                <a:lnTo>
                  <a:pt x="0" y="6858000"/>
                </a:lnTo>
                <a:lnTo>
                  <a:pt x="0" y="0"/>
                </a:lnTo>
                <a:close/>
              </a:path>
            </a:pathLst>
          </a:custGeom>
          <a:blipFill dpi="0" rotWithShape="1">
            <a:blip r:embed="rId2"/>
            <a:srcRect/>
            <a:stretch>
              <a:fillRect l="-3524" r="-51761"/>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0660D9ED-559B-432C-8861-F745F5E2954C}"/>
              </a:ext>
            </a:extLst>
          </p:cNvPr>
          <p:cNvSpPr/>
          <p:nvPr/>
        </p:nvSpPr>
        <p:spPr>
          <a:xfrm>
            <a:off x="5158911" y="5364362"/>
            <a:ext cx="7033089"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64646"/>
                </a:solidFill>
                <a:effectLst/>
                <a:uLnTx/>
                <a:uFillTx/>
                <a:latin typeface="DINPro"/>
                <a:ea typeface="+mn-ea"/>
                <a:cs typeface="+mn-cs"/>
              </a:rPr>
              <a:t>If put into practice, ICU Intervene could help doctors more quickly choose the right treatment for each patient, Suresh said. It could also avoid unnecessary treatments.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D0984512-636E-44AF-9753-1E72CD2035AE}"/>
              </a:ext>
            </a:extLst>
          </p:cNvPr>
          <p:cNvSpPr/>
          <p:nvPr/>
        </p:nvSpPr>
        <p:spPr>
          <a:xfrm>
            <a:off x="6095998" y="2174350"/>
            <a:ext cx="6096000" cy="203132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64646"/>
                </a:solidFill>
                <a:effectLst/>
                <a:uLnTx/>
                <a:uFillTx/>
                <a:latin typeface="DINPro"/>
                <a:ea typeface="+mn-ea"/>
                <a:cs typeface="+mn-cs"/>
              </a:rPr>
              <a:t>“The ICU is a high-stakes, high-demand environment, and doctors can spend only a limited amount of time with each patient,” said Suresh a doctoral student at MIT.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64646"/>
              </a:solidFill>
              <a:effectLst/>
              <a:uLnTx/>
              <a:uFillTx/>
              <a:latin typeface="DIN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64646"/>
              </a:solidFill>
              <a:effectLst/>
              <a:uLnTx/>
              <a:uFillTx/>
              <a:latin typeface="DIN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64646"/>
                </a:solidFill>
                <a:effectLst/>
                <a:uLnTx/>
                <a:uFillTx/>
                <a:latin typeface="DINPro"/>
                <a:ea typeface="+mn-ea"/>
                <a:cs typeface="+mn-cs"/>
              </a:rPr>
              <a:t>“When doctors are dealing with many data sources and data types, computational tools can make a difference.”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074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torybuilding Neal Creativ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FUL Presentations.pptx" id="{F35F1979-0F96-40AB-A8BA-4291EDE5F127}" vid="{D4D34B82-5498-418F-8E4B-B445820BAA9A}"/>
    </a:ext>
  </a:extLst>
</a:theme>
</file>

<file path=ppt/theme/theme2.xml><?xml version="1.0" encoding="utf-8"?>
<a:theme xmlns:a="http://schemas.openxmlformats.org/drawingml/2006/main" name="5_Office Theme">
  <a:themeElements>
    <a:clrScheme name="Custom 1">
      <a:dk1>
        <a:srgbClr val="000000"/>
      </a:dk1>
      <a:lt1>
        <a:sysClr val="window" lastClr="FFFFFF"/>
      </a:lt1>
      <a:dk2>
        <a:srgbClr val="41393B"/>
      </a:dk2>
      <a:lt2>
        <a:srgbClr val="FF0000"/>
      </a:lt2>
      <a:accent1>
        <a:srgbClr val="00B050"/>
      </a:accent1>
      <a:accent2>
        <a:srgbClr val="314F62"/>
      </a:accent2>
      <a:accent3>
        <a:srgbClr val="BE224F"/>
      </a:accent3>
      <a:accent4>
        <a:srgbClr val="FC9B00"/>
      </a:accent4>
      <a:accent5>
        <a:srgbClr val="67A3A7"/>
      </a:accent5>
      <a:accent6>
        <a:srgbClr val="6D8B95"/>
      </a:accent6>
      <a:hlink>
        <a:srgbClr val="F4BB93"/>
      </a:hlink>
      <a:folHlink>
        <a:srgbClr val="37373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Ver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alpha val="42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Office Theme">
  <a:themeElements>
    <a:clrScheme name="Qualtrics color">
      <a:dk1>
        <a:sysClr val="windowText" lastClr="000000"/>
      </a:dk1>
      <a:lt1>
        <a:sysClr val="window" lastClr="FFFFFF"/>
      </a:lt1>
      <a:dk2>
        <a:srgbClr val="44546A"/>
      </a:dk2>
      <a:lt2>
        <a:srgbClr val="E7E6E6"/>
      </a:lt2>
      <a:accent1>
        <a:srgbClr val="1296A3"/>
      </a:accent1>
      <a:accent2>
        <a:srgbClr val="402C24"/>
      </a:accent2>
      <a:accent3>
        <a:srgbClr val="CC2A3A"/>
      </a:accent3>
      <a:accent4>
        <a:srgbClr val="FF8939"/>
      </a:accent4>
      <a:accent5>
        <a:srgbClr val="2A735E"/>
      </a:accent5>
      <a:accent6>
        <a:srgbClr val="7030A0"/>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Theme">
  <a:themeElements>
    <a:clrScheme name="Custom 17">
      <a:dk1>
        <a:sysClr val="windowText" lastClr="000000"/>
      </a:dk1>
      <a:lt1>
        <a:sysClr val="window" lastClr="FFFFFF"/>
      </a:lt1>
      <a:dk2>
        <a:srgbClr val="1F497D"/>
      </a:dk2>
      <a:lt2>
        <a:srgbClr val="EEECE1"/>
      </a:lt2>
      <a:accent1>
        <a:srgbClr val="296480"/>
      </a:accent1>
      <a:accent2>
        <a:srgbClr val="6AB7C2"/>
      </a:accent2>
      <a:accent3>
        <a:srgbClr val="F1C96C"/>
      </a:accent3>
      <a:accent4>
        <a:srgbClr val="F4614E"/>
      </a:accent4>
      <a:accent5>
        <a:srgbClr val="3D3F44"/>
      </a:accent5>
      <a:accent6>
        <a:srgbClr val="104A5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3_Office Theme">
  <a:themeElements>
    <a:clrScheme name="Custom 1">
      <a:dk1>
        <a:sysClr val="windowText" lastClr="000000"/>
      </a:dk1>
      <a:lt1>
        <a:sysClr val="window" lastClr="FFFFFF"/>
      </a:lt1>
      <a:dk2>
        <a:srgbClr val="1F497D"/>
      </a:dk2>
      <a:lt2>
        <a:srgbClr val="EEECE1"/>
      </a:lt2>
      <a:accent1>
        <a:srgbClr val="0097AA"/>
      </a:accent1>
      <a:accent2>
        <a:srgbClr val="019ADD"/>
      </a:accent2>
      <a:accent3>
        <a:srgbClr val="6BC2ED"/>
      </a:accent3>
      <a:accent4>
        <a:srgbClr val="A7CCDF"/>
      </a:accent4>
      <a:accent5>
        <a:srgbClr val="595959"/>
      </a:accent5>
      <a:accent6>
        <a:srgbClr val="3F3F3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Powerful Presentations</Template>
  <TotalTime>606</TotalTime>
  <Words>970</Words>
  <Application>Microsoft Office PowerPoint</Application>
  <PresentationFormat>Widescreen</PresentationFormat>
  <Paragraphs>215</Paragraphs>
  <Slides>24</Slides>
  <Notes>3</Notes>
  <HiddenSlides>0</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24</vt:i4>
      </vt:variant>
    </vt:vector>
  </HeadingPairs>
  <TitlesOfParts>
    <vt:vector size="45" baseType="lpstr">
      <vt:lpstr>Arial</vt:lpstr>
      <vt:lpstr>Arial Black</vt:lpstr>
      <vt:lpstr>Calibri</vt:lpstr>
      <vt:lpstr>Calibri Light</vt:lpstr>
      <vt:lpstr>Century Gothic</vt:lpstr>
      <vt:lpstr>DINPro</vt:lpstr>
      <vt:lpstr>Kozuka Gothic Pro M</vt:lpstr>
      <vt:lpstr>medium-content-sans-serif-font</vt:lpstr>
      <vt:lpstr>Open Sans</vt:lpstr>
      <vt:lpstr>Segoe UI</vt:lpstr>
      <vt:lpstr>Segoe UI Black</vt:lpstr>
      <vt:lpstr>Segoe UI Light</vt:lpstr>
      <vt:lpstr>Segoe UI Semibold</vt:lpstr>
      <vt:lpstr>Segoe UI Semilight</vt:lpstr>
      <vt:lpstr>Wingdings</vt:lpstr>
      <vt:lpstr>Storybuilding Neal Creative</vt:lpstr>
      <vt:lpstr>5_Office Theme</vt:lpstr>
      <vt:lpstr>1_Office Theme</vt:lpstr>
      <vt:lpstr>Office Theme</vt:lpstr>
      <vt:lpstr>2_Office Theme</vt:lpstr>
      <vt:lpstr>3_Office Theme</vt:lpstr>
      <vt:lpstr>PowerPoint Presentation</vt:lpstr>
      <vt:lpstr>Level of Product</vt:lpstr>
      <vt:lpstr>PowerPoint Presentation</vt:lpstr>
      <vt:lpstr>“Classical” decision making</vt:lpstr>
      <vt:lpstr>ML decision making</vt:lpstr>
      <vt:lpstr>Applications of Machine Learning</vt:lpstr>
      <vt:lpstr>PowerPoint Presentation</vt:lpstr>
      <vt:lpstr>PowerPoint Presentation</vt:lpstr>
      <vt:lpstr>PowerPoint Presentation</vt:lpstr>
      <vt:lpstr>PowerPoint Presentation</vt:lpstr>
      <vt:lpstr>PowerPoint Presentation</vt:lpstr>
      <vt:lpstr>PowerPoint Presentation</vt:lpstr>
      <vt:lpstr>Machine Learning Cloud Platforms -</vt:lpstr>
      <vt:lpstr>What to learn in 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POWERFUL</dc:title>
  <dc:subject/>
  <dc:creator>Anshu Pandey</dc:creator>
  <cp:keywords/>
  <dc:description/>
  <cp:lastModifiedBy>Anshu Pandey</cp:lastModifiedBy>
  <cp:revision>37</cp:revision>
  <dcterms:created xsi:type="dcterms:W3CDTF">2017-11-23T06:21:34Z</dcterms:created>
  <dcterms:modified xsi:type="dcterms:W3CDTF">2018-01-11T17:53:44Z</dcterms:modified>
  <cp:category/>
</cp:coreProperties>
</file>